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524" r:id="rId8"/>
    <p:sldId id="264" r:id="rId9"/>
    <p:sldId id="525" r:id="rId10"/>
    <p:sldId id="274" r:id="rId11"/>
    <p:sldId id="275" r:id="rId12"/>
    <p:sldId id="271" r:id="rId13"/>
    <p:sldId id="272" r:id="rId14"/>
    <p:sldId id="273" r:id="rId1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7" d="100"/>
          <a:sy n="37" d="100"/>
        </p:scale>
        <p:origin x="98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9AD0A-830E-4C89-9737-B8839925073F}" type="datetimeFigureOut">
              <a:rPr lang="en-IN" smtClean="0"/>
              <a:t>16-02-2024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DA0C5-370B-46F7-8DB5-252AFC0CB3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328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BFA81-38FB-0A46-9BA4-1EF0176B2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65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00204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00204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00204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176256" y="2643527"/>
            <a:ext cx="3676650" cy="5845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29292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00204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2829" y="66675"/>
            <a:ext cx="13021641" cy="3241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00204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68286" y="2572292"/>
            <a:ext cx="10198100" cy="6665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hyperlink" Target="https://www.schemaxtech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61.png"/><Relationship Id="rId39" Type="http://schemas.openxmlformats.org/officeDocument/2006/relationships/image" Target="../media/image274.png"/><Relationship Id="rId21" Type="http://schemas.openxmlformats.org/officeDocument/2006/relationships/image" Target="../media/image256.png"/><Relationship Id="rId34" Type="http://schemas.openxmlformats.org/officeDocument/2006/relationships/image" Target="../media/image269.png"/><Relationship Id="rId42" Type="http://schemas.openxmlformats.org/officeDocument/2006/relationships/image" Target="../media/image277.png"/><Relationship Id="rId47" Type="http://schemas.openxmlformats.org/officeDocument/2006/relationships/image" Target="../media/image165.png"/><Relationship Id="rId50" Type="http://schemas.openxmlformats.org/officeDocument/2006/relationships/image" Target="../media/image88.png"/><Relationship Id="rId55" Type="http://schemas.openxmlformats.org/officeDocument/2006/relationships/image" Target="../media/image4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7.png"/><Relationship Id="rId37" Type="http://schemas.openxmlformats.org/officeDocument/2006/relationships/image" Target="../media/image272.png"/><Relationship Id="rId40" Type="http://schemas.openxmlformats.org/officeDocument/2006/relationships/image" Target="../media/image275.png"/><Relationship Id="rId45" Type="http://schemas.openxmlformats.org/officeDocument/2006/relationships/image" Target="../media/image280.png"/><Relationship Id="rId53" Type="http://schemas.openxmlformats.org/officeDocument/2006/relationships/image" Target="../media/image282.png"/><Relationship Id="rId58" Type="http://schemas.openxmlformats.org/officeDocument/2006/relationships/image" Target="../media/image286.png"/><Relationship Id="rId5" Type="http://schemas.openxmlformats.org/officeDocument/2006/relationships/image" Target="../media/image240.png"/><Relationship Id="rId19" Type="http://schemas.openxmlformats.org/officeDocument/2006/relationships/image" Target="../media/image254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0.png"/><Relationship Id="rId43" Type="http://schemas.openxmlformats.org/officeDocument/2006/relationships/image" Target="../media/image278.png"/><Relationship Id="rId48" Type="http://schemas.openxmlformats.org/officeDocument/2006/relationships/image" Target="../media/image86.png"/><Relationship Id="rId56" Type="http://schemas.openxmlformats.org/officeDocument/2006/relationships/image" Target="../media/image284.png"/><Relationship Id="rId8" Type="http://schemas.openxmlformats.org/officeDocument/2006/relationships/image" Target="../media/image243.png"/><Relationship Id="rId51" Type="http://schemas.openxmlformats.org/officeDocument/2006/relationships/image" Target="../media/image281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60.png"/><Relationship Id="rId33" Type="http://schemas.openxmlformats.org/officeDocument/2006/relationships/image" Target="../media/image268.png"/><Relationship Id="rId38" Type="http://schemas.openxmlformats.org/officeDocument/2006/relationships/image" Target="../media/image273.png"/><Relationship Id="rId46" Type="http://schemas.openxmlformats.org/officeDocument/2006/relationships/image" Target="../media/image84.png"/><Relationship Id="rId20" Type="http://schemas.openxmlformats.org/officeDocument/2006/relationships/image" Target="../media/image255.png"/><Relationship Id="rId41" Type="http://schemas.openxmlformats.org/officeDocument/2006/relationships/image" Target="../media/image276.png"/><Relationship Id="rId54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1.png"/><Relationship Id="rId49" Type="http://schemas.openxmlformats.org/officeDocument/2006/relationships/image" Target="../media/image142.png"/><Relationship Id="rId57" Type="http://schemas.openxmlformats.org/officeDocument/2006/relationships/image" Target="../media/image285.png"/><Relationship Id="rId10" Type="http://schemas.openxmlformats.org/officeDocument/2006/relationships/image" Target="../media/image245.png"/><Relationship Id="rId31" Type="http://schemas.openxmlformats.org/officeDocument/2006/relationships/image" Target="../media/image266.png"/><Relationship Id="rId44" Type="http://schemas.openxmlformats.org/officeDocument/2006/relationships/image" Target="../media/image279.png"/><Relationship Id="rId52" Type="http://schemas.openxmlformats.org/officeDocument/2006/relationships/image" Target="../media/image16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26" Type="http://schemas.openxmlformats.org/officeDocument/2006/relationships/image" Target="../media/image202.png"/><Relationship Id="rId39" Type="http://schemas.openxmlformats.org/officeDocument/2006/relationships/image" Target="../media/image215.png"/><Relationship Id="rId21" Type="http://schemas.openxmlformats.org/officeDocument/2006/relationships/image" Target="../media/image59.png"/><Relationship Id="rId34" Type="http://schemas.openxmlformats.org/officeDocument/2006/relationships/image" Target="../media/image210.png"/><Relationship Id="rId42" Type="http://schemas.openxmlformats.org/officeDocument/2006/relationships/image" Target="../media/image218.png"/><Relationship Id="rId47" Type="http://schemas.openxmlformats.org/officeDocument/2006/relationships/image" Target="../media/image223.png"/><Relationship Id="rId50" Type="http://schemas.openxmlformats.org/officeDocument/2006/relationships/image" Target="../media/image48.png"/><Relationship Id="rId55" Type="http://schemas.openxmlformats.org/officeDocument/2006/relationships/image" Target="../media/image291.png"/><Relationship Id="rId7" Type="http://schemas.openxmlformats.org/officeDocument/2006/relationships/image" Target="../media/image226.png"/><Relationship Id="rId2" Type="http://schemas.openxmlformats.org/officeDocument/2006/relationships/image" Target="../media/image163.png"/><Relationship Id="rId16" Type="http://schemas.openxmlformats.org/officeDocument/2006/relationships/image" Target="../media/image193.png"/><Relationship Id="rId29" Type="http://schemas.openxmlformats.org/officeDocument/2006/relationships/image" Target="../media/image205.png"/><Relationship Id="rId11" Type="http://schemas.openxmlformats.org/officeDocument/2006/relationships/image" Target="../media/image227.png"/><Relationship Id="rId24" Type="http://schemas.openxmlformats.org/officeDocument/2006/relationships/image" Target="../media/image200.png"/><Relationship Id="rId32" Type="http://schemas.openxmlformats.org/officeDocument/2006/relationships/image" Target="../media/image208.png"/><Relationship Id="rId37" Type="http://schemas.openxmlformats.org/officeDocument/2006/relationships/image" Target="../media/image213.png"/><Relationship Id="rId40" Type="http://schemas.openxmlformats.org/officeDocument/2006/relationships/image" Target="../media/image216.png"/><Relationship Id="rId45" Type="http://schemas.openxmlformats.org/officeDocument/2006/relationships/image" Target="../media/image221.png"/><Relationship Id="rId53" Type="http://schemas.openxmlformats.org/officeDocument/2006/relationships/image" Target="../media/image289.png"/><Relationship Id="rId5" Type="http://schemas.openxmlformats.org/officeDocument/2006/relationships/image" Target="../media/image233.png"/><Relationship Id="rId10" Type="http://schemas.openxmlformats.org/officeDocument/2006/relationships/image" Target="../media/image234.png"/><Relationship Id="rId19" Type="http://schemas.openxmlformats.org/officeDocument/2006/relationships/image" Target="../media/image196.png"/><Relationship Id="rId31" Type="http://schemas.openxmlformats.org/officeDocument/2006/relationships/image" Target="../media/image207.png"/><Relationship Id="rId44" Type="http://schemas.openxmlformats.org/officeDocument/2006/relationships/image" Target="../media/image220.png"/><Relationship Id="rId52" Type="http://schemas.openxmlformats.org/officeDocument/2006/relationships/image" Target="../media/image288.png"/><Relationship Id="rId4" Type="http://schemas.openxmlformats.org/officeDocument/2006/relationships/image" Target="../media/image139.png"/><Relationship Id="rId9" Type="http://schemas.openxmlformats.org/officeDocument/2006/relationships/image" Target="../media/image187.png"/><Relationship Id="rId14" Type="http://schemas.openxmlformats.org/officeDocument/2006/relationships/image" Target="../media/image191.png"/><Relationship Id="rId22" Type="http://schemas.openxmlformats.org/officeDocument/2006/relationships/image" Target="../media/image198.png"/><Relationship Id="rId27" Type="http://schemas.openxmlformats.org/officeDocument/2006/relationships/image" Target="../media/image203.png"/><Relationship Id="rId30" Type="http://schemas.openxmlformats.org/officeDocument/2006/relationships/image" Target="../media/image206.png"/><Relationship Id="rId35" Type="http://schemas.openxmlformats.org/officeDocument/2006/relationships/image" Target="../media/image211.png"/><Relationship Id="rId43" Type="http://schemas.openxmlformats.org/officeDocument/2006/relationships/image" Target="../media/image219.png"/><Relationship Id="rId48" Type="http://schemas.openxmlformats.org/officeDocument/2006/relationships/image" Target="../media/image224.png"/><Relationship Id="rId8" Type="http://schemas.openxmlformats.org/officeDocument/2006/relationships/image" Target="../media/image186.png"/><Relationship Id="rId51" Type="http://schemas.openxmlformats.org/officeDocument/2006/relationships/image" Target="../media/image287.png"/><Relationship Id="rId3" Type="http://schemas.openxmlformats.org/officeDocument/2006/relationships/image" Target="../media/image164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5" Type="http://schemas.openxmlformats.org/officeDocument/2006/relationships/image" Target="../media/image201.png"/><Relationship Id="rId33" Type="http://schemas.openxmlformats.org/officeDocument/2006/relationships/image" Target="../media/image209.png"/><Relationship Id="rId38" Type="http://schemas.openxmlformats.org/officeDocument/2006/relationships/image" Target="../media/image214.png"/><Relationship Id="rId46" Type="http://schemas.openxmlformats.org/officeDocument/2006/relationships/image" Target="../media/image222.png"/><Relationship Id="rId20" Type="http://schemas.openxmlformats.org/officeDocument/2006/relationships/image" Target="../media/image197.png"/><Relationship Id="rId41" Type="http://schemas.openxmlformats.org/officeDocument/2006/relationships/image" Target="../media/image217.png"/><Relationship Id="rId54" Type="http://schemas.openxmlformats.org/officeDocument/2006/relationships/image" Target="../media/image2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Relationship Id="rId15" Type="http://schemas.openxmlformats.org/officeDocument/2006/relationships/image" Target="../media/image192.png"/><Relationship Id="rId23" Type="http://schemas.openxmlformats.org/officeDocument/2006/relationships/image" Target="../media/image199.png"/><Relationship Id="rId28" Type="http://schemas.openxmlformats.org/officeDocument/2006/relationships/image" Target="../media/image204.png"/><Relationship Id="rId36" Type="http://schemas.openxmlformats.org/officeDocument/2006/relationships/image" Target="../media/image212.png"/><Relationship Id="rId49" Type="http://schemas.openxmlformats.org/officeDocument/2006/relationships/image" Target="../media/image22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15.png"/><Relationship Id="rId26" Type="http://schemas.openxmlformats.org/officeDocument/2006/relationships/image" Target="../media/image125.png"/><Relationship Id="rId39" Type="http://schemas.openxmlformats.org/officeDocument/2006/relationships/image" Target="../media/image305.png"/><Relationship Id="rId21" Type="http://schemas.openxmlformats.org/officeDocument/2006/relationships/image" Target="../media/image119.png"/><Relationship Id="rId34" Type="http://schemas.openxmlformats.org/officeDocument/2006/relationships/image" Target="../media/image133.png"/><Relationship Id="rId42" Type="http://schemas.openxmlformats.org/officeDocument/2006/relationships/image" Target="../media/image142.png"/><Relationship Id="rId47" Type="http://schemas.openxmlformats.org/officeDocument/2006/relationships/image" Target="../media/image309.png"/><Relationship Id="rId50" Type="http://schemas.openxmlformats.org/officeDocument/2006/relationships/image" Target="../media/image311.jpg"/><Relationship Id="rId7" Type="http://schemas.openxmlformats.org/officeDocument/2006/relationships/image" Target="../media/image293.png"/><Relationship Id="rId2" Type="http://schemas.openxmlformats.org/officeDocument/2006/relationships/image" Target="../media/image292.png"/><Relationship Id="rId16" Type="http://schemas.openxmlformats.org/officeDocument/2006/relationships/image" Target="../media/image295.png"/><Relationship Id="rId29" Type="http://schemas.openxmlformats.org/officeDocument/2006/relationships/image" Target="../media/image299.png"/><Relationship Id="rId11" Type="http://schemas.openxmlformats.org/officeDocument/2006/relationships/image" Target="../media/image106.png"/><Relationship Id="rId24" Type="http://schemas.openxmlformats.org/officeDocument/2006/relationships/image" Target="../media/image298.png"/><Relationship Id="rId32" Type="http://schemas.openxmlformats.org/officeDocument/2006/relationships/image" Target="../media/image301.png"/><Relationship Id="rId37" Type="http://schemas.openxmlformats.org/officeDocument/2006/relationships/image" Target="../media/image48.png"/><Relationship Id="rId40" Type="http://schemas.openxmlformats.org/officeDocument/2006/relationships/image" Target="../media/image165.png"/><Relationship Id="rId45" Type="http://schemas.openxmlformats.org/officeDocument/2006/relationships/image" Target="../media/image308.png"/><Relationship Id="rId5" Type="http://schemas.openxmlformats.org/officeDocument/2006/relationships/image" Target="../media/image99.png"/><Relationship Id="rId15" Type="http://schemas.openxmlformats.org/officeDocument/2006/relationships/image" Target="../media/image111.png"/><Relationship Id="rId23" Type="http://schemas.openxmlformats.org/officeDocument/2006/relationships/image" Target="../media/image297.png"/><Relationship Id="rId28" Type="http://schemas.openxmlformats.org/officeDocument/2006/relationships/image" Target="../media/image127.png"/><Relationship Id="rId36" Type="http://schemas.openxmlformats.org/officeDocument/2006/relationships/image" Target="../media/image303.png"/><Relationship Id="rId49" Type="http://schemas.openxmlformats.org/officeDocument/2006/relationships/image" Target="../media/image310.jpg"/><Relationship Id="rId10" Type="http://schemas.openxmlformats.org/officeDocument/2006/relationships/image" Target="../media/image105.png"/><Relationship Id="rId19" Type="http://schemas.openxmlformats.org/officeDocument/2006/relationships/image" Target="../media/image296.png"/><Relationship Id="rId31" Type="http://schemas.openxmlformats.org/officeDocument/2006/relationships/image" Target="../media/image130.png"/><Relationship Id="rId44" Type="http://schemas.openxmlformats.org/officeDocument/2006/relationships/image" Target="../media/image307.png"/><Relationship Id="rId52" Type="http://schemas.openxmlformats.org/officeDocument/2006/relationships/image" Target="../media/image313.jpg"/><Relationship Id="rId4" Type="http://schemas.openxmlformats.org/officeDocument/2006/relationships/image" Target="../media/image98.png"/><Relationship Id="rId9" Type="http://schemas.openxmlformats.org/officeDocument/2006/relationships/image" Target="../media/image104.png"/><Relationship Id="rId14" Type="http://schemas.openxmlformats.org/officeDocument/2006/relationships/image" Target="../media/image110.png"/><Relationship Id="rId22" Type="http://schemas.openxmlformats.org/officeDocument/2006/relationships/image" Target="../media/image120.png"/><Relationship Id="rId27" Type="http://schemas.openxmlformats.org/officeDocument/2006/relationships/image" Target="../media/image126.png"/><Relationship Id="rId30" Type="http://schemas.openxmlformats.org/officeDocument/2006/relationships/image" Target="../media/image300.png"/><Relationship Id="rId35" Type="http://schemas.openxmlformats.org/officeDocument/2006/relationships/image" Target="../media/image302.png"/><Relationship Id="rId43" Type="http://schemas.openxmlformats.org/officeDocument/2006/relationships/image" Target="../media/image86.png"/><Relationship Id="rId48" Type="http://schemas.openxmlformats.org/officeDocument/2006/relationships/image" Target="../media/image146.png"/><Relationship Id="rId8" Type="http://schemas.openxmlformats.org/officeDocument/2006/relationships/image" Target="../media/image294.png"/><Relationship Id="rId51" Type="http://schemas.openxmlformats.org/officeDocument/2006/relationships/image" Target="../media/image312.jpg"/><Relationship Id="rId3" Type="http://schemas.openxmlformats.org/officeDocument/2006/relationships/image" Target="../media/image97.png"/><Relationship Id="rId12" Type="http://schemas.openxmlformats.org/officeDocument/2006/relationships/image" Target="../media/image108.png"/><Relationship Id="rId17" Type="http://schemas.openxmlformats.org/officeDocument/2006/relationships/image" Target="../media/image114.png"/><Relationship Id="rId25" Type="http://schemas.openxmlformats.org/officeDocument/2006/relationships/image" Target="../media/image124.png"/><Relationship Id="rId33" Type="http://schemas.openxmlformats.org/officeDocument/2006/relationships/image" Target="../media/image132.png"/><Relationship Id="rId38" Type="http://schemas.openxmlformats.org/officeDocument/2006/relationships/image" Target="../media/image304.png"/><Relationship Id="rId46" Type="http://schemas.openxmlformats.org/officeDocument/2006/relationships/image" Target="../media/image167.png"/><Relationship Id="rId20" Type="http://schemas.openxmlformats.org/officeDocument/2006/relationships/image" Target="../media/image118.png"/><Relationship Id="rId41" Type="http://schemas.openxmlformats.org/officeDocument/2006/relationships/image" Target="../media/image3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13" Type="http://schemas.openxmlformats.org/officeDocument/2006/relationships/image" Target="../media/image147.png"/><Relationship Id="rId3" Type="http://schemas.openxmlformats.org/officeDocument/2006/relationships/image" Target="../media/image139.png"/><Relationship Id="rId7" Type="http://schemas.openxmlformats.org/officeDocument/2006/relationships/image" Target="../media/image318.png"/><Relationship Id="rId12" Type="http://schemas.openxmlformats.org/officeDocument/2006/relationships/image" Target="../media/image321.png"/><Relationship Id="rId17" Type="http://schemas.openxmlformats.org/officeDocument/2006/relationships/image" Target="../media/image322.jpg"/><Relationship Id="rId2" Type="http://schemas.openxmlformats.org/officeDocument/2006/relationships/image" Target="../media/image31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7.png"/><Relationship Id="rId11" Type="http://schemas.openxmlformats.org/officeDocument/2006/relationships/image" Target="../media/image119.png"/><Relationship Id="rId5" Type="http://schemas.openxmlformats.org/officeDocument/2006/relationships/image" Target="../media/image316.png"/><Relationship Id="rId15" Type="http://schemas.openxmlformats.org/officeDocument/2006/relationships/hyperlink" Target="http://www.schemaxtech.com/" TargetMode="External"/><Relationship Id="rId10" Type="http://schemas.openxmlformats.org/officeDocument/2006/relationships/image" Target="../media/image116.png"/><Relationship Id="rId4" Type="http://schemas.openxmlformats.org/officeDocument/2006/relationships/image" Target="../media/image315.png"/><Relationship Id="rId9" Type="http://schemas.openxmlformats.org/officeDocument/2006/relationships/image" Target="../media/image320.png"/><Relationship Id="rId14" Type="http://schemas.openxmlformats.org/officeDocument/2006/relationships/hyperlink" Target="mailto:info@schematech.com" TargetMode="Externa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3.png"/><Relationship Id="rId18" Type="http://schemas.openxmlformats.org/officeDocument/2006/relationships/image" Target="../media/image59.png"/><Relationship Id="rId26" Type="http://schemas.openxmlformats.org/officeDocument/2006/relationships/image" Target="../media/image205.png"/><Relationship Id="rId39" Type="http://schemas.openxmlformats.org/officeDocument/2006/relationships/image" Target="../media/image218.png"/><Relationship Id="rId21" Type="http://schemas.openxmlformats.org/officeDocument/2006/relationships/image" Target="../media/image200.png"/><Relationship Id="rId34" Type="http://schemas.openxmlformats.org/officeDocument/2006/relationships/image" Target="../media/image213.png"/><Relationship Id="rId42" Type="http://schemas.openxmlformats.org/officeDocument/2006/relationships/image" Target="../media/image221.png"/><Relationship Id="rId47" Type="http://schemas.openxmlformats.org/officeDocument/2006/relationships/image" Target="../media/image327.png"/><Relationship Id="rId50" Type="http://schemas.openxmlformats.org/officeDocument/2006/relationships/image" Target="../media/image142.png"/><Relationship Id="rId55" Type="http://schemas.openxmlformats.org/officeDocument/2006/relationships/image" Target="../media/image48.png"/><Relationship Id="rId7" Type="http://schemas.openxmlformats.org/officeDocument/2006/relationships/image" Target="../media/image187.png"/><Relationship Id="rId2" Type="http://schemas.openxmlformats.org/officeDocument/2006/relationships/image" Target="../media/image323.png"/><Relationship Id="rId16" Type="http://schemas.openxmlformats.org/officeDocument/2006/relationships/image" Target="../media/image196.png"/><Relationship Id="rId29" Type="http://schemas.openxmlformats.org/officeDocument/2006/relationships/image" Target="../media/image208.png"/><Relationship Id="rId11" Type="http://schemas.openxmlformats.org/officeDocument/2006/relationships/image" Target="../media/image191.png"/><Relationship Id="rId24" Type="http://schemas.openxmlformats.org/officeDocument/2006/relationships/image" Target="../media/image203.png"/><Relationship Id="rId32" Type="http://schemas.openxmlformats.org/officeDocument/2006/relationships/image" Target="../media/image211.png"/><Relationship Id="rId37" Type="http://schemas.openxmlformats.org/officeDocument/2006/relationships/image" Target="../media/image216.png"/><Relationship Id="rId40" Type="http://schemas.openxmlformats.org/officeDocument/2006/relationships/image" Target="../media/image219.png"/><Relationship Id="rId45" Type="http://schemas.openxmlformats.org/officeDocument/2006/relationships/image" Target="../media/image224.png"/><Relationship Id="rId53" Type="http://schemas.openxmlformats.org/officeDocument/2006/relationships/image" Target="../media/image329.png"/><Relationship Id="rId5" Type="http://schemas.openxmlformats.org/officeDocument/2006/relationships/image" Target="../media/image186.png"/><Relationship Id="rId10" Type="http://schemas.openxmlformats.org/officeDocument/2006/relationships/image" Target="../media/image190.png"/><Relationship Id="rId19" Type="http://schemas.openxmlformats.org/officeDocument/2006/relationships/image" Target="../media/image198.png"/><Relationship Id="rId31" Type="http://schemas.openxmlformats.org/officeDocument/2006/relationships/image" Target="../media/image210.png"/><Relationship Id="rId44" Type="http://schemas.openxmlformats.org/officeDocument/2006/relationships/image" Target="../media/image223.png"/><Relationship Id="rId52" Type="http://schemas.openxmlformats.org/officeDocument/2006/relationships/image" Target="../media/image144.png"/><Relationship Id="rId4" Type="http://schemas.openxmlformats.org/officeDocument/2006/relationships/image" Target="../media/image325.pn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Relationship Id="rId22" Type="http://schemas.openxmlformats.org/officeDocument/2006/relationships/image" Target="../media/image201.png"/><Relationship Id="rId27" Type="http://schemas.openxmlformats.org/officeDocument/2006/relationships/image" Target="../media/image206.png"/><Relationship Id="rId30" Type="http://schemas.openxmlformats.org/officeDocument/2006/relationships/image" Target="../media/image209.png"/><Relationship Id="rId35" Type="http://schemas.openxmlformats.org/officeDocument/2006/relationships/image" Target="../media/image214.png"/><Relationship Id="rId43" Type="http://schemas.openxmlformats.org/officeDocument/2006/relationships/image" Target="../media/image222.png"/><Relationship Id="rId48" Type="http://schemas.openxmlformats.org/officeDocument/2006/relationships/image" Target="../media/image328.png"/><Relationship Id="rId8" Type="http://schemas.openxmlformats.org/officeDocument/2006/relationships/image" Target="../media/image326.png"/><Relationship Id="rId51" Type="http://schemas.openxmlformats.org/officeDocument/2006/relationships/image" Target="../media/image143.png"/><Relationship Id="rId3" Type="http://schemas.openxmlformats.org/officeDocument/2006/relationships/image" Target="../media/image324.png"/><Relationship Id="rId12" Type="http://schemas.openxmlformats.org/officeDocument/2006/relationships/image" Target="../media/image192.png"/><Relationship Id="rId17" Type="http://schemas.openxmlformats.org/officeDocument/2006/relationships/image" Target="../media/image197.png"/><Relationship Id="rId25" Type="http://schemas.openxmlformats.org/officeDocument/2006/relationships/image" Target="../media/image204.png"/><Relationship Id="rId33" Type="http://schemas.openxmlformats.org/officeDocument/2006/relationships/image" Target="../media/image212.png"/><Relationship Id="rId38" Type="http://schemas.openxmlformats.org/officeDocument/2006/relationships/image" Target="../media/image217.png"/><Relationship Id="rId46" Type="http://schemas.openxmlformats.org/officeDocument/2006/relationships/image" Target="../media/image225.png"/><Relationship Id="rId20" Type="http://schemas.openxmlformats.org/officeDocument/2006/relationships/image" Target="../media/image199.png"/><Relationship Id="rId41" Type="http://schemas.openxmlformats.org/officeDocument/2006/relationships/image" Target="../media/image220.png"/><Relationship Id="rId54" Type="http://schemas.openxmlformats.org/officeDocument/2006/relationships/image" Target="../media/image3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7.png"/><Relationship Id="rId15" Type="http://schemas.openxmlformats.org/officeDocument/2006/relationships/image" Target="../media/image195.png"/><Relationship Id="rId23" Type="http://schemas.openxmlformats.org/officeDocument/2006/relationships/image" Target="../media/image202.png"/><Relationship Id="rId28" Type="http://schemas.openxmlformats.org/officeDocument/2006/relationships/image" Target="../media/image207.png"/><Relationship Id="rId36" Type="http://schemas.openxmlformats.org/officeDocument/2006/relationships/image" Target="../media/image215.png"/><Relationship Id="rId49" Type="http://schemas.openxmlformats.org/officeDocument/2006/relationships/image" Target="../media/image308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3.png"/><Relationship Id="rId21" Type="http://schemas.openxmlformats.org/officeDocument/2006/relationships/image" Target="../media/image68.png"/><Relationship Id="rId42" Type="http://schemas.openxmlformats.org/officeDocument/2006/relationships/image" Target="../media/image89.png"/><Relationship Id="rId47" Type="http://schemas.openxmlformats.org/officeDocument/2006/relationships/image" Target="../media/image94.png"/><Relationship Id="rId63" Type="http://schemas.openxmlformats.org/officeDocument/2006/relationships/image" Target="../media/image110.png"/><Relationship Id="rId68" Type="http://schemas.openxmlformats.org/officeDocument/2006/relationships/image" Target="../media/image115.png"/><Relationship Id="rId84" Type="http://schemas.openxmlformats.org/officeDocument/2006/relationships/image" Target="../media/image131.png"/><Relationship Id="rId89" Type="http://schemas.openxmlformats.org/officeDocument/2006/relationships/image" Target="../media/image48.png"/><Relationship Id="rId16" Type="http://schemas.openxmlformats.org/officeDocument/2006/relationships/image" Target="../media/image63.png"/><Relationship Id="rId11" Type="http://schemas.openxmlformats.org/officeDocument/2006/relationships/image" Target="../media/image58.png"/><Relationship Id="rId32" Type="http://schemas.openxmlformats.org/officeDocument/2006/relationships/image" Target="../media/image79.png"/><Relationship Id="rId37" Type="http://schemas.openxmlformats.org/officeDocument/2006/relationships/image" Target="../media/image84.png"/><Relationship Id="rId53" Type="http://schemas.openxmlformats.org/officeDocument/2006/relationships/image" Target="../media/image100.png"/><Relationship Id="rId58" Type="http://schemas.openxmlformats.org/officeDocument/2006/relationships/image" Target="../media/image105.png"/><Relationship Id="rId74" Type="http://schemas.openxmlformats.org/officeDocument/2006/relationships/image" Target="../media/image121.png"/><Relationship Id="rId79" Type="http://schemas.openxmlformats.org/officeDocument/2006/relationships/image" Target="../media/image126.png"/><Relationship Id="rId5" Type="http://schemas.openxmlformats.org/officeDocument/2006/relationships/image" Target="../media/image52.png"/><Relationship Id="rId90" Type="http://schemas.openxmlformats.org/officeDocument/2006/relationships/image" Target="../media/image13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2.png"/><Relationship Id="rId43" Type="http://schemas.openxmlformats.org/officeDocument/2006/relationships/image" Target="../media/image90.png"/><Relationship Id="rId48" Type="http://schemas.openxmlformats.org/officeDocument/2006/relationships/image" Target="../media/image95.png"/><Relationship Id="rId56" Type="http://schemas.openxmlformats.org/officeDocument/2006/relationships/image" Target="../media/image103.png"/><Relationship Id="rId64" Type="http://schemas.openxmlformats.org/officeDocument/2006/relationships/image" Target="../media/image111.png"/><Relationship Id="rId69" Type="http://schemas.openxmlformats.org/officeDocument/2006/relationships/image" Target="../media/image116.png"/><Relationship Id="rId77" Type="http://schemas.openxmlformats.org/officeDocument/2006/relationships/image" Target="../media/image124.png"/><Relationship Id="rId8" Type="http://schemas.openxmlformats.org/officeDocument/2006/relationships/image" Target="../media/image55.png"/><Relationship Id="rId51" Type="http://schemas.openxmlformats.org/officeDocument/2006/relationships/image" Target="../media/image98.png"/><Relationship Id="rId72" Type="http://schemas.openxmlformats.org/officeDocument/2006/relationships/image" Target="../media/image119.png"/><Relationship Id="rId80" Type="http://schemas.openxmlformats.org/officeDocument/2006/relationships/image" Target="../media/image127.png"/><Relationship Id="rId85" Type="http://schemas.openxmlformats.org/officeDocument/2006/relationships/image" Target="../media/image132.png"/><Relationship Id="rId3" Type="http://schemas.openxmlformats.org/officeDocument/2006/relationships/image" Target="../media/image50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38" Type="http://schemas.openxmlformats.org/officeDocument/2006/relationships/image" Target="../media/image85.png"/><Relationship Id="rId46" Type="http://schemas.openxmlformats.org/officeDocument/2006/relationships/image" Target="../media/image93.png"/><Relationship Id="rId59" Type="http://schemas.openxmlformats.org/officeDocument/2006/relationships/image" Target="../media/image106.png"/><Relationship Id="rId67" Type="http://schemas.openxmlformats.org/officeDocument/2006/relationships/image" Target="../media/image114.png"/><Relationship Id="rId20" Type="http://schemas.openxmlformats.org/officeDocument/2006/relationships/image" Target="../media/image67.png"/><Relationship Id="rId41" Type="http://schemas.openxmlformats.org/officeDocument/2006/relationships/image" Target="../media/image88.png"/><Relationship Id="rId54" Type="http://schemas.openxmlformats.org/officeDocument/2006/relationships/image" Target="../media/image101.png"/><Relationship Id="rId62" Type="http://schemas.openxmlformats.org/officeDocument/2006/relationships/image" Target="../media/image109.png"/><Relationship Id="rId70" Type="http://schemas.openxmlformats.org/officeDocument/2006/relationships/image" Target="../media/image117.png"/><Relationship Id="rId75" Type="http://schemas.openxmlformats.org/officeDocument/2006/relationships/image" Target="../media/image122.png"/><Relationship Id="rId83" Type="http://schemas.openxmlformats.org/officeDocument/2006/relationships/image" Target="../media/image130.png"/><Relationship Id="rId88" Type="http://schemas.openxmlformats.org/officeDocument/2006/relationships/image" Target="../media/image135.png"/><Relationship Id="rId91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83.png"/><Relationship Id="rId49" Type="http://schemas.openxmlformats.org/officeDocument/2006/relationships/image" Target="../media/image96.png"/><Relationship Id="rId57" Type="http://schemas.openxmlformats.org/officeDocument/2006/relationships/image" Target="../media/image104.png"/><Relationship Id="rId10" Type="http://schemas.openxmlformats.org/officeDocument/2006/relationships/image" Target="../media/image57.png"/><Relationship Id="rId31" Type="http://schemas.openxmlformats.org/officeDocument/2006/relationships/image" Target="../media/image78.png"/><Relationship Id="rId44" Type="http://schemas.openxmlformats.org/officeDocument/2006/relationships/image" Target="../media/image91.png"/><Relationship Id="rId52" Type="http://schemas.openxmlformats.org/officeDocument/2006/relationships/image" Target="../media/image99.png"/><Relationship Id="rId60" Type="http://schemas.openxmlformats.org/officeDocument/2006/relationships/image" Target="../media/image107.png"/><Relationship Id="rId65" Type="http://schemas.openxmlformats.org/officeDocument/2006/relationships/image" Target="../media/image112.png"/><Relationship Id="rId73" Type="http://schemas.openxmlformats.org/officeDocument/2006/relationships/image" Target="../media/image120.png"/><Relationship Id="rId78" Type="http://schemas.openxmlformats.org/officeDocument/2006/relationships/image" Target="../media/image125.png"/><Relationship Id="rId81" Type="http://schemas.openxmlformats.org/officeDocument/2006/relationships/image" Target="../media/image128.png"/><Relationship Id="rId86" Type="http://schemas.openxmlformats.org/officeDocument/2006/relationships/image" Target="../media/image133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9" Type="http://schemas.openxmlformats.org/officeDocument/2006/relationships/image" Target="../media/image86.png"/><Relationship Id="rId34" Type="http://schemas.openxmlformats.org/officeDocument/2006/relationships/image" Target="../media/image81.png"/><Relationship Id="rId50" Type="http://schemas.openxmlformats.org/officeDocument/2006/relationships/image" Target="../media/image97.png"/><Relationship Id="rId55" Type="http://schemas.openxmlformats.org/officeDocument/2006/relationships/image" Target="../media/image102.png"/><Relationship Id="rId76" Type="http://schemas.openxmlformats.org/officeDocument/2006/relationships/image" Target="../media/image123.png"/><Relationship Id="rId7" Type="http://schemas.openxmlformats.org/officeDocument/2006/relationships/image" Target="../media/image54.png"/><Relationship Id="rId71" Type="http://schemas.openxmlformats.org/officeDocument/2006/relationships/image" Target="../media/image118.png"/><Relationship Id="rId2" Type="http://schemas.openxmlformats.org/officeDocument/2006/relationships/image" Target="../media/image49.png"/><Relationship Id="rId29" Type="http://schemas.openxmlformats.org/officeDocument/2006/relationships/image" Target="../media/image76.png"/><Relationship Id="rId24" Type="http://schemas.openxmlformats.org/officeDocument/2006/relationships/image" Target="../media/image71.png"/><Relationship Id="rId40" Type="http://schemas.openxmlformats.org/officeDocument/2006/relationships/image" Target="../media/image87.png"/><Relationship Id="rId45" Type="http://schemas.openxmlformats.org/officeDocument/2006/relationships/image" Target="../media/image92.png"/><Relationship Id="rId66" Type="http://schemas.openxmlformats.org/officeDocument/2006/relationships/image" Target="../media/image113.png"/><Relationship Id="rId87" Type="http://schemas.openxmlformats.org/officeDocument/2006/relationships/image" Target="../media/image134.png"/><Relationship Id="rId61" Type="http://schemas.openxmlformats.org/officeDocument/2006/relationships/image" Target="../media/image108.png"/><Relationship Id="rId82" Type="http://schemas.openxmlformats.org/officeDocument/2006/relationships/image" Target="../media/image129.png"/><Relationship Id="rId1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5.png"/><Relationship Id="rId21" Type="http://schemas.openxmlformats.org/officeDocument/2006/relationships/image" Target="../media/image110.png"/><Relationship Id="rId42" Type="http://schemas.openxmlformats.org/officeDocument/2006/relationships/image" Target="../media/image131.png"/><Relationship Id="rId47" Type="http://schemas.openxmlformats.org/officeDocument/2006/relationships/image" Target="../media/image141.png"/><Relationship Id="rId63" Type="http://schemas.openxmlformats.org/officeDocument/2006/relationships/image" Target="../media/image155.png"/><Relationship Id="rId68" Type="http://schemas.openxmlformats.org/officeDocument/2006/relationships/image" Target="../media/image160.png"/><Relationship Id="rId7" Type="http://schemas.openxmlformats.org/officeDocument/2006/relationships/image" Target="../media/image140.png"/><Relationship Id="rId2" Type="http://schemas.openxmlformats.org/officeDocument/2006/relationships/image" Target="../media/image138.png"/><Relationship Id="rId16" Type="http://schemas.openxmlformats.org/officeDocument/2006/relationships/image" Target="../media/image104.png"/><Relationship Id="rId29" Type="http://schemas.openxmlformats.org/officeDocument/2006/relationships/image" Target="../media/image118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37" Type="http://schemas.openxmlformats.org/officeDocument/2006/relationships/image" Target="../media/image126.png"/><Relationship Id="rId40" Type="http://schemas.openxmlformats.org/officeDocument/2006/relationships/image" Target="../media/image129.png"/><Relationship Id="rId45" Type="http://schemas.openxmlformats.org/officeDocument/2006/relationships/image" Target="../media/image134.png"/><Relationship Id="rId53" Type="http://schemas.openxmlformats.org/officeDocument/2006/relationships/image" Target="../media/image146.png"/><Relationship Id="rId58" Type="http://schemas.openxmlformats.org/officeDocument/2006/relationships/image" Target="../media/image150.png"/><Relationship Id="rId66" Type="http://schemas.openxmlformats.org/officeDocument/2006/relationships/image" Target="../media/image158.png"/><Relationship Id="rId5" Type="http://schemas.openxmlformats.org/officeDocument/2006/relationships/image" Target="../media/image95.png"/><Relationship Id="rId61" Type="http://schemas.openxmlformats.org/officeDocument/2006/relationships/image" Target="../media/image153.png"/><Relationship Id="rId19" Type="http://schemas.openxmlformats.org/officeDocument/2006/relationships/image" Target="../media/image10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Relationship Id="rId43" Type="http://schemas.openxmlformats.org/officeDocument/2006/relationships/image" Target="../media/image132.png"/><Relationship Id="rId48" Type="http://schemas.openxmlformats.org/officeDocument/2006/relationships/image" Target="../media/image86.png"/><Relationship Id="rId56" Type="http://schemas.openxmlformats.org/officeDocument/2006/relationships/image" Target="../media/image148.png"/><Relationship Id="rId64" Type="http://schemas.openxmlformats.org/officeDocument/2006/relationships/image" Target="../media/image156.png"/><Relationship Id="rId69" Type="http://schemas.openxmlformats.org/officeDocument/2006/relationships/image" Target="../media/image161.png"/><Relationship Id="rId8" Type="http://schemas.openxmlformats.org/officeDocument/2006/relationships/image" Target="../media/image97.png"/><Relationship Id="rId51" Type="http://schemas.openxmlformats.org/officeDocument/2006/relationships/image" Target="../media/image144.png"/><Relationship Id="rId3" Type="http://schemas.openxmlformats.org/officeDocument/2006/relationships/image" Target="../media/image139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33" Type="http://schemas.openxmlformats.org/officeDocument/2006/relationships/image" Target="../media/image122.png"/><Relationship Id="rId38" Type="http://schemas.openxmlformats.org/officeDocument/2006/relationships/image" Target="../media/image127.png"/><Relationship Id="rId46" Type="http://schemas.openxmlformats.org/officeDocument/2006/relationships/image" Target="../media/image84.png"/><Relationship Id="rId59" Type="http://schemas.openxmlformats.org/officeDocument/2006/relationships/image" Target="../media/image151.png"/><Relationship Id="rId67" Type="http://schemas.openxmlformats.org/officeDocument/2006/relationships/image" Target="../media/image159.png"/><Relationship Id="rId20" Type="http://schemas.openxmlformats.org/officeDocument/2006/relationships/image" Target="../media/image109.png"/><Relationship Id="rId41" Type="http://schemas.openxmlformats.org/officeDocument/2006/relationships/image" Target="../media/image130.png"/><Relationship Id="rId54" Type="http://schemas.openxmlformats.org/officeDocument/2006/relationships/image" Target="../media/image147.png"/><Relationship Id="rId62" Type="http://schemas.openxmlformats.org/officeDocument/2006/relationships/image" Target="../media/image154.png"/><Relationship Id="rId70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5" Type="http://schemas.openxmlformats.org/officeDocument/2006/relationships/image" Target="../media/image105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36" Type="http://schemas.openxmlformats.org/officeDocument/2006/relationships/image" Target="../media/image125.png"/><Relationship Id="rId49" Type="http://schemas.openxmlformats.org/officeDocument/2006/relationships/image" Target="../media/image142.png"/><Relationship Id="rId57" Type="http://schemas.openxmlformats.org/officeDocument/2006/relationships/image" Target="../media/image149.png"/><Relationship Id="rId10" Type="http://schemas.openxmlformats.org/officeDocument/2006/relationships/image" Target="../media/image99.png"/><Relationship Id="rId31" Type="http://schemas.openxmlformats.org/officeDocument/2006/relationships/image" Target="../media/image120.png"/><Relationship Id="rId44" Type="http://schemas.openxmlformats.org/officeDocument/2006/relationships/image" Target="../media/image133.png"/><Relationship Id="rId52" Type="http://schemas.openxmlformats.org/officeDocument/2006/relationships/image" Target="../media/image145.png"/><Relationship Id="rId60" Type="http://schemas.openxmlformats.org/officeDocument/2006/relationships/image" Target="../media/image152.png"/><Relationship Id="rId65" Type="http://schemas.openxmlformats.org/officeDocument/2006/relationships/image" Target="../media/image157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9" Type="http://schemas.openxmlformats.org/officeDocument/2006/relationships/image" Target="../media/image128.png"/><Relationship Id="rId34" Type="http://schemas.openxmlformats.org/officeDocument/2006/relationships/image" Target="../media/image123.png"/><Relationship Id="rId50" Type="http://schemas.openxmlformats.org/officeDocument/2006/relationships/image" Target="../media/image143.png"/><Relationship Id="rId55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4.png"/><Relationship Id="rId21" Type="http://schemas.openxmlformats.org/officeDocument/2006/relationships/image" Target="../media/image109.png"/><Relationship Id="rId34" Type="http://schemas.openxmlformats.org/officeDocument/2006/relationships/image" Target="../media/image122.png"/><Relationship Id="rId42" Type="http://schemas.openxmlformats.org/officeDocument/2006/relationships/image" Target="../media/image130.png"/><Relationship Id="rId47" Type="http://schemas.openxmlformats.org/officeDocument/2006/relationships/image" Target="../media/image84.png"/><Relationship Id="rId50" Type="http://schemas.openxmlformats.org/officeDocument/2006/relationships/image" Target="../media/image142.png"/><Relationship Id="rId55" Type="http://schemas.openxmlformats.org/officeDocument/2006/relationships/image" Target="../media/image147.png"/><Relationship Id="rId63" Type="http://schemas.openxmlformats.org/officeDocument/2006/relationships/image" Target="../media/image174.png"/><Relationship Id="rId7" Type="http://schemas.openxmlformats.org/officeDocument/2006/relationships/image" Target="../media/image94.png"/><Relationship Id="rId2" Type="http://schemas.openxmlformats.org/officeDocument/2006/relationships/image" Target="../media/image163.png"/><Relationship Id="rId16" Type="http://schemas.openxmlformats.org/officeDocument/2006/relationships/image" Target="../media/image105.png"/><Relationship Id="rId29" Type="http://schemas.openxmlformats.org/officeDocument/2006/relationships/image" Target="../media/image117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37" Type="http://schemas.openxmlformats.org/officeDocument/2006/relationships/image" Target="../media/image125.png"/><Relationship Id="rId40" Type="http://schemas.openxmlformats.org/officeDocument/2006/relationships/image" Target="../media/image128.png"/><Relationship Id="rId45" Type="http://schemas.openxmlformats.org/officeDocument/2006/relationships/image" Target="../media/image133.png"/><Relationship Id="rId53" Type="http://schemas.openxmlformats.org/officeDocument/2006/relationships/image" Target="../media/image145.png"/><Relationship Id="rId58" Type="http://schemas.openxmlformats.org/officeDocument/2006/relationships/image" Target="../media/image169.png"/><Relationship Id="rId66" Type="http://schemas.openxmlformats.org/officeDocument/2006/relationships/image" Target="../media/image177.png"/><Relationship Id="rId5" Type="http://schemas.openxmlformats.org/officeDocument/2006/relationships/image" Target="../media/image93.png"/><Relationship Id="rId61" Type="http://schemas.openxmlformats.org/officeDocument/2006/relationships/image" Target="../media/image172.jpg"/><Relationship Id="rId19" Type="http://schemas.openxmlformats.org/officeDocument/2006/relationships/image" Target="../media/image10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Relationship Id="rId43" Type="http://schemas.openxmlformats.org/officeDocument/2006/relationships/image" Target="../media/image131.png"/><Relationship Id="rId48" Type="http://schemas.openxmlformats.org/officeDocument/2006/relationships/image" Target="../media/image165.png"/><Relationship Id="rId56" Type="http://schemas.openxmlformats.org/officeDocument/2006/relationships/image" Target="../media/image48.png"/><Relationship Id="rId64" Type="http://schemas.openxmlformats.org/officeDocument/2006/relationships/image" Target="../media/image175.jpg"/><Relationship Id="rId8" Type="http://schemas.openxmlformats.org/officeDocument/2006/relationships/image" Target="../media/image140.png"/><Relationship Id="rId51" Type="http://schemas.openxmlformats.org/officeDocument/2006/relationships/image" Target="../media/image166.png"/><Relationship Id="rId3" Type="http://schemas.openxmlformats.org/officeDocument/2006/relationships/image" Target="../media/image164.png"/><Relationship Id="rId12" Type="http://schemas.openxmlformats.org/officeDocument/2006/relationships/image" Target="../media/image100.png"/><Relationship Id="rId17" Type="http://schemas.openxmlformats.org/officeDocument/2006/relationships/image" Target="../media/image104.pn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38" Type="http://schemas.openxmlformats.org/officeDocument/2006/relationships/image" Target="../media/image126.png"/><Relationship Id="rId46" Type="http://schemas.openxmlformats.org/officeDocument/2006/relationships/image" Target="../media/image134.png"/><Relationship Id="rId59" Type="http://schemas.openxmlformats.org/officeDocument/2006/relationships/image" Target="../media/image170.png"/><Relationship Id="rId67" Type="http://schemas.openxmlformats.org/officeDocument/2006/relationships/image" Target="../media/image178.png"/><Relationship Id="rId20" Type="http://schemas.openxmlformats.org/officeDocument/2006/relationships/image" Target="../media/image108.png"/><Relationship Id="rId41" Type="http://schemas.openxmlformats.org/officeDocument/2006/relationships/image" Target="../media/image129.png"/><Relationship Id="rId54" Type="http://schemas.openxmlformats.org/officeDocument/2006/relationships/image" Target="../media/image146.png"/><Relationship Id="rId6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49" Type="http://schemas.openxmlformats.org/officeDocument/2006/relationships/image" Target="../media/image86.png"/><Relationship Id="rId57" Type="http://schemas.openxmlformats.org/officeDocument/2006/relationships/image" Target="../media/image168.png"/><Relationship Id="rId10" Type="http://schemas.openxmlformats.org/officeDocument/2006/relationships/image" Target="../media/image98.png"/><Relationship Id="rId31" Type="http://schemas.openxmlformats.org/officeDocument/2006/relationships/image" Target="../media/image119.png"/><Relationship Id="rId44" Type="http://schemas.openxmlformats.org/officeDocument/2006/relationships/image" Target="../media/image132.png"/><Relationship Id="rId52" Type="http://schemas.openxmlformats.org/officeDocument/2006/relationships/image" Target="../media/image167.png"/><Relationship Id="rId60" Type="http://schemas.openxmlformats.org/officeDocument/2006/relationships/image" Target="../media/image171.jpg"/><Relationship Id="rId65" Type="http://schemas.openxmlformats.org/officeDocument/2006/relationships/image" Target="../media/image176.png"/><Relationship Id="rId4" Type="http://schemas.openxmlformats.org/officeDocument/2006/relationships/image" Target="../media/image139.png"/><Relationship Id="rId9" Type="http://schemas.openxmlformats.org/officeDocument/2006/relationships/image" Target="../media/image97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9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4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26" Type="http://schemas.openxmlformats.org/officeDocument/2006/relationships/image" Target="../media/image204.png"/><Relationship Id="rId39" Type="http://schemas.openxmlformats.org/officeDocument/2006/relationships/image" Target="../media/image217.png"/><Relationship Id="rId21" Type="http://schemas.openxmlformats.org/officeDocument/2006/relationships/image" Target="../media/image199.png"/><Relationship Id="rId34" Type="http://schemas.openxmlformats.org/officeDocument/2006/relationships/image" Target="../media/image212.png"/><Relationship Id="rId42" Type="http://schemas.openxmlformats.org/officeDocument/2006/relationships/image" Target="../media/image220.png"/><Relationship Id="rId47" Type="http://schemas.openxmlformats.org/officeDocument/2006/relationships/image" Target="../media/image225.png"/><Relationship Id="rId50" Type="http://schemas.openxmlformats.org/officeDocument/2006/relationships/image" Target="../media/image48.png"/><Relationship Id="rId7" Type="http://schemas.openxmlformats.org/officeDocument/2006/relationships/image" Target="../media/image186.png"/><Relationship Id="rId2" Type="http://schemas.openxmlformats.org/officeDocument/2006/relationships/image" Target="../media/image163.png"/><Relationship Id="rId16" Type="http://schemas.openxmlformats.org/officeDocument/2006/relationships/image" Target="../media/image195.png"/><Relationship Id="rId29" Type="http://schemas.openxmlformats.org/officeDocument/2006/relationships/image" Target="../media/image207.png"/><Relationship Id="rId11" Type="http://schemas.openxmlformats.org/officeDocument/2006/relationships/image" Target="../media/image190.png"/><Relationship Id="rId24" Type="http://schemas.openxmlformats.org/officeDocument/2006/relationships/image" Target="../media/image202.png"/><Relationship Id="rId32" Type="http://schemas.openxmlformats.org/officeDocument/2006/relationships/image" Target="../media/image210.png"/><Relationship Id="rId37" Type="http://schemas.openxmlformats.org/officeDocument/2006/relationships/image" Target="../media/image215.png"/><Relationship Id="rId40" Type="http://schemas.openxmlformats.org/officeDocument/2006/relationships/image" Target="../media/image218.png"/><Relationship Id="rId45" Type="http://schemas.openxmlformats.org/officeDocument/2006/relationships/image" Target="../media/image223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23" Type="http://schemas.openxmlformats.org/officeDocument/2006/relationships/image" Target="../media/image201.png"/><Relationship Id="rId28" Type="http://schemas.openxmlformats.org/officeDocument/2006/relationships/image" Target="../media/image206.png"/><Relationship Id="rId36" Type="http://schemas.openxmlformats.org/officeDocument/2006/relationships/image" Target="../media/image214.png"/><Relationship Id="rId49" Type="http://schemas.openxmlformats.org/officeDocument/2006/relationships/image" Target="../media/image227.png"/><Relationship Id="rId10" Type="http://schemas.openxmlformats.org/officeDocument/2006/relationships/image" Target="../media/image189.png"/><Relationship Id="rId19" Type="http://schemas.openxmlformats.org/officeDocument/2006/relationships/image" Target="../media/image59.png"/><Relationship Id="rId31" Type="http://schemas.openxmlformats.org/officeDocument/2006/relationships/image" Target="../media/image209.png"/><Relationship Id="rId44" Type="http://schemas.openxmlformats.org/officeDocument/2006/relationships/image" Target="../media/image222.png"/><Relationship Id="rId4" Type="http://schemas.openxmlformats.org/officeDocument/2006/relationships/image" Target="../media/image139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0.png"/><Relationship Id="rId27" Type="http://schemas.openxmlformats.org/officeDocument/2006/relationships/image" Target="../media/image205.png"/><Relationship Id="rId30" Type="http://schemas.openxmlformats.org/officeDocument/2006/relationships/image" Target="../media/image208.png"/><Relationship Id="rId35" Type="http://schemas.openxmlformats.org/officeDocument/2006/relationships/image" Target="../media/image213.png"/><Relationship Id="rId43" Type="http://schemas.openxmlformats.org/officeDocument/2006/relationships/image" Target="../media/image221.png"/><Relationship Id="rId48" Type="http://schemas.openxmlformats.org/officeDocument/2006/relationships/image" Target="../media/image226.png"/><Relationship Id="rId8" Type="http://schemas.openxmlformats.org/officeDocument/2006/relationships/image" Target="../media/image187.png"/><Relationship Id="rId51" Type="http://schemas.openxmlformats.org/officeDocument/2006/relationships/image" Target="../media/image228.png"/><Relationship Id="rId3" Type="http://schemas.openxmlformats.org/officeDocument/2006/relationships/image" Target="../media/image164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5" Type="http://schemas.openxmlformats.org/officeDocument/2006/relationships/image" Target="../media/image203.png"/><Relationship Id="rId33" Type="http://schemas.openxmlformats.org/officeDocument/2006/relationships/image" Target="../media/image211.png"/><Relationship Id="rId38" Type="http://schemas.openxmlformats.org/officeDocument/2006/relationships/image" Target="../media/image216.png"/><Relationship Id="rId46" Type="http://schemas.openxmlformats.org/officeDocument/2006/relationships/image" Target="../media/image224.png"/><Relationship Id="rId20" Type="http://schemas.openxmlformats.org/officeDocument/2006/relationships/image" Target="../media/image198.png"/><Relationship Id="rId41" Type="http://schemas.openxmlformats.org/officeDocument/2006/relationships/image" Target="../media/image2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26" Type="http://schemas.openxmlformats.org/officeDocument/2006/relationships/image" Target="../media/image202.png"/><Relationship Id="rId39" Type="http://schemas.openxmlformats.org/officeDocument/2006/relationships/image" Target="../media/image215.png"/><Relationship Id="rId21" Type="http://schemas.openxmlformats.org/officeDocument/2006/relationships/image" Target="../media/image59.png"/><Relationship Id="rId34" Type="http://schemas.openxmlformats.org/officeDocument/2006/relationships/image" Target="../media/image210.png"/><Relationship Id="rId42" Type="http://schemas.openxmlformats.org/officeDocument/2006/relationships/image" Target="../media/image218.png"/><Relationship Id="rId47" Type="http://schemas.openxmlformats.org/officeDocument/2006/relationships/image" Target="../media/image223.png"/><Relationship Id="rId50" Type="http://schemas.openxmlformats.org/officeDocument/2006/relationships/image" Target="../media/image48.png"/><Relationship Id="rId7" Type="http://schemas.openxmlformats.org/officeDocument/2006/relationships/image" Target="../media/image226.png"/><Relationship Id="rId2" Type="http://schemas.openxmlformats.org/officeDocument/2006/relationships/image" Target="../media/image163.png"/><Relationship Id="rId16" Type="http://schemas.openxmlformats.org/officeDocument/2006/relationships/image" Target="../media/image193.png"/><Relationship Id="rId29" Type="http://schemas.openxmlformats.org/officeDocument/2006/relationships/image" Target="../media/image205.png"/><Relationship Id="rId11" Type="http://schemas.openxmlformats.org/officeDocument/2006/relationships/image" Target="../media/image227.png"/><Relationship Id="rId24" Type="http://schemas.openxmlformats.org/officeDocument/2006/relationships/image" Target="../media/image200.png"/><Relationship Id="rId32" Type="http://schemas.openxmlformats.org/officeDocument/2006/relationships/image" Target="../media/image208.png"/><Relationship Id="rId37" Type="http://schemas.openxmlformats.org/officeDocument/2006/relationships/image" Target="../media/image213.png"/><Relationship Id="rId40" Type="http://schemas.openxmlformats.org/officeDocument/2006/relationships/image" Target="../media/image216.png"/><Relationship Id="rId45" Type="http://schemas.openxmlformats.org/officeDocument/2006/relationships/image" Target="../media/image221.png"/><Relationship Id="rId5" Type="http://schemas.openxmlformats.org/officeDocument/2006/relationships/image" Target="../media/image233.png"/><Relationship Id="rId15" Type="http://schemas.openxmlformats.org/officeDocument/2006/relationships/image" Target="../media/image192.png"/><Relationship Id="rId23" Type="http://schemas.openxmlformats.org/officeDocument/2006/relationships/image" Target="../media/image199.png"/><Relationship Id="rId28" Type="http://schemas.openxmlformats.org/officeDocument/2006/relationships/image" Target="../media/image204.png"/><Relationship Id="rId36" Type="http://schemas.openxmlformats.org/officeDocument/2006/relationships/image" Target="../media/image212.png"/><Relationship Id="rId49" Type="http://schemas.openxmlformats.org/officeDocument/2006/relationships/image" Target="../media/image225.png"/><Relationship Id="rId10" Type="http://schemas.openxmlformats.org/officeDocument/2006/relationships/image" Target="../media/image234.png"/><Relationship Id="rId19" Type="http://schemas.openxmlformats.org/officeDocument/2006/relationships/image" Target="../media/image196.png"/><Relationship Id="rId31" Type="http://schemas.openxmlformats.org/officeDocument/2006/relationships/image" Target="../media/image207.png"/><Relationship Id="rId44" Type="http://schemas.openxmlformats.org/officeDocument/2006/relationships/image" Target="../media/image220.png"/><Relationship Id="rId4" Type="http://schemas.openxmlformats.org/officeDocument/2006/relationships/image" Target="../media/image139.png"/><Relationship Id="rId9" Type="http://schemas.openxmlformats.org/officeDocument/2006/relationships/image" Target="../media/image187.png"/><Relationship Id="rId14" Type="http://schemas.openxmlformats.org/officeDocument/2006/relationships/image" Target="../media/image191.png"/><Relationship Id="rId22" Type="http://schemas.openxmlformats.org/officeDocument/2006/relationships/image" Target="../media/image198.png"/><Relationship Id="rId27" Type="http://schemas.openxmlformats.org/officeDocument/2006/relationships/image" Target="../media/image203.png"/><Relationship Id="rId30" Type="http://schemas.openxmlformats.org/officeDocument/2006/relationships/image" Target="../media/image206.png"/><Relationship Id="rId35" Type="http://schemas.openxmlformats.org/officeDocument/2006/relationships/image" Target="../media/image211.png"/><Relationship Id="rId43" Type="http://schemas.openxmlformats.org/officeDocument/2006/relationships/image" Target="../media/image219.png"/><Relationship Id="rId48" Type="http://schemas.openxmlformats.org/officeDocument/2006/relationships/image" Target="../media/image224.png"/><Relationship Id="rId8" Type="http://schemas.openxmlformats.org/officeDocument/2006/relationships/image" Target="../media/image186.png"/><Relationship Id="rId51" Type="http://schemas.openxmlformats.org/officeDocument/2006/relationships/image" Target="../media/image235.png"/><Relationship Id="rId3" Type="http://schemas.openxmlformats.org/officeDocument/2006/relationships/image" Target="../media/image164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5" Type="http://schemas.openxmlformats.org/officeDocument/2006/relationships/image" Target="../media/image201.png"/><Relationship Id="rId33" Type="http://schemas.openxmlformats.org/officeDocument/2006/relationships/image" Target="../media/image209.png"/><Relationship Id="rId38" Type="http://schemas.openxmlformats.org/officeDocument/2006/relationships/image" Target="../media/image214.png"/><Relationship Id="rId46" Type="http://schemas.openxmlformats.org/officeDocument/2006/relationships/image" Target="../media/image222.png"/><Relationship Id="rId20" Type="http://schemas.openxmlformats.org/officeDocument/2006/relationships/image" Target="../media/image197.png"/><Relationship Id="rId41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26" Type="http://schemas.openxmlformats.org/officeDocument/2006/relationships/image" Target="../media/image202.png"/><Relationship Id="rId39" Type="http://schemas.openxmlformats.org/officeDocument/2006/relationships/image" Target="../media/image215.png"/><Relationship Id="rId21" Type="http://schemas.openxmlformats.org/officeDocument/2006/relationships/image" Target="../media/image59.png"/><Relationship Id="rId34" Type="http://schemas.openxmlformats.org/officeDocument/2006/relationships/image" Target="../media/image210.png"/><Relationship Id="rId42" Type="http://schemas.openxmlformats.org/officeDocument/2006/relationships/image" Target="../media/image218.png"/><Relationship Id="rId47" Type="http://schemas.openxmlformats.org/officeDocument/2006/relationships/image" Target="../media/image223.png"/><Relationship Id="rId50" Type="http://schemas.openxmlformats.org/officeDocument/2006/relationships/image" Target="../media/image48.png"/><Relationship Id="rId7" Type="http://schemas.openxmlformats.org/officeDocument/2006/relationships/image" Target="../media/image226.png"/><Relationship Id="rId2" Type="http://schemas.openxmlformats.org/officeDocument/2006/relationships/image" Target="../media/image163.png"/><Relationship Id="rId16" Type="http://schemas.openxmlformats.org/officeDocument/2006/relationships/image" Target="../media/image193.png"/><Relationship Id="rId29" Type="http://schemas.openxmlformats.org/officeDocument/2006/relationships/image" Target="../media/image205.png"/><Relationship Id="rId11" Type="http://schemas.openxmlformats.org/officeDocument/2006/relationships/image" Target="../media/image227.png"/><Relationship Id="rId24" Type="http://schemas.openxmlformats.org/officeDocument/2006/relationships/image" Target="../media/image200.png"/><Relationship Id="rId32" Type="http://schemas.openxmlformats.org/officeDocument/2006/relationships/image" Target="../media/image208.png"/><Relationship Id="rId37" Type="http://schemas.openxmlformats.org/officeDocument/2006/relationships/image" Target="../media/image213.png"/><Relationship Id="rId40" Type="http://schemas.openxmlformats.org/officeDocument/2006/relationships/image" Target="../media/image216.png"/><Relationship Id="rId45" Type="http://schemas.openxmlformats.org/officeDocument/2006/relationships/image" Target="../media/image221.png"/><Relationship Id="rId5" Type="http://schemas.openxmlformats.org/officeDocument/2006/relationships/image" Target="../media/image233.png"/><Relationship Id="rId15" Type="http://schemas.openxmlformats.org/officeDocument/2006/relationships/image" Target="../media/image192.png"/><Relationship Id="rId23" Type="http://schemas.openxmlformats.org/officeDocument/2006/relationships/image" Target="../media/image199.png"/><Relationship Id="rId28" Type="http://schemas.openxmlformats.org/officeDocument/2006/relationships/image" Target="../media/image204.png"/><Relationship Id="rId36" Type="http://schemas.openxmlformats.org/officeDocument/2006/relationships/image" Target="../media/image212.png"/><Relationship Id="rId49" Type="http://schemas.openxmlformats.org/officeDocument/2006/relationships/image" Target="../media/image225.png"/><Relationship Id="rId10" Type="http://schemas.openxmlformats.org/officeDocument/2006/relationships/image" Target="../media/image234.png"/><Relationship Id="rId19" Type="http://schemas.openxmlformats.org/officeDocument/2006/relationships/image" Target="../media/image196.png"/><Relationship Id="rId31" Type="http://schemas.openxmlformats.org/officeDocument/2006/relationships/image" Target="../media/image207.png"/><Relationship Id="rId44" Type="http://schemas.openxmlformats.org/officeDocument/2006/relationships/image" Target="../media/image220.png"/><Relationship Id="rId4" Type="http://schemas.openxmlformats.org/officeDocument/2006/relationships/image" Target="../media/image139.png"/><Relationship Id="rId9" Type="http://schemas.openxmlformats.org/officeDocument/2006/relationships/image" Target="../media/image187.png"/><Relationship Id="rId14" Type="http://schemas.openxmlformats.org/officeDocument/2006/relationships/image" Target="../media/image191.png"/><Relationship Id="rId22" Type="http://schemas.openxmlformats.org/officeDocument/2006/relationships/image" Target="../media/image198.png"/><Relationship Id="rId27" Type="http://schemas.openxmlformats.org/officeDocument/2006/relationships/image" Target="../media/image203.png"/><Relationship Id="rId30" Type="http://schemas.openxmlformats.org/officeDocument/2006/relationships/image" Target="../media/image206.png"/><Relationship Id="rId35" Type="http://schemas.openxmlformats.org/officeDocument/2006/relationships/image" Target="../media/image211.png"/><Relationship Id="rId43" Type="http://schemas.openxmlformats.org/officeDocument/2006/relationships/image" Target="../media/image219.png"/><Relationship Id="rId48" Type="http://schemas.openxmlformats.org/officeDocument/2006/relationships/image" Target="../media/image224.png"/><Relationship Id="rId8" Type="http://schemas.openxmlformats.org/officeDocument/2006/relationships/image" Target="../media/image186.png"/><Relationship Id="rId51" Type="http://schemas.openxmlformats.org/officeDocument/2006/relationships/image" Target="../media/image236.png"/><Relationship Id="rId3" Type="http://schemas.openxmlformats.org/officeDocument/2006/relationships/image" Target="../media/image164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5" Type="http://schemas.openxmlformats.org/officeDocument/2006/relationships/image" Target="../media/image201.png"/><Relationship Id="rId33" Type="http://schemas.openxmlformats.org/officeDocument/2006/relationships/image" Target="../media/image209.png"/><Relationship Id="rId38" Type="http://schemas.openxmlformats.org/officeDocument/2006/relationships/image" Target="../media/image214.png"/><Relationship Id="rId46" Type="http://schemas.openxmlformats.org/officeDocument/2006/relationships/image" Target="../media/image222.png"/><Relationship Id="rId20" Type="http://schemas.openxmlformats.org/officeDocument/2006/relationships/image" Target="../media/image197.png"/><Relationship Id="rId41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25053" y="0"/>
            <a:ext cx="16663035" cy="10287000"/>
            <a:chOff x="1625053" y="0"/>
            <a:chExt cx="166630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5606" y="0"/>
              <a:ext cx="16522393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5053" y="0"/>
              <a:ext cx="10696574" cy="102869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" y="6847147"/>
            <a:ext cx="91384" cy="103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" y="6481774"/>
            <a:ext cx="79645" cy="824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114764"/>
            <a:ext cx="70023" cy="637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3" y="6271271"/>
            <a:ext cx="5747092" cy="401572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97396" y="6090652"/>
            <a:ext cx="110110" cy="1117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12020" y="9287506"/>
            <a:ext cx="112987" cy="11137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21231" y="6091148"/>
            <a:ext cx="109726" cy="1101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13756" y="8912195"/>
            <a:ext cx="110434" cy="1106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876117" y="6094590"/>
            <a:ext cx="104371" cy="10408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16010" y="9666734"/>
            <a:ext cx="103808" cy="10377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14487" y="5909079"/>
            <a:ext cx="98890" cy="9863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51388" y="6097680"/>
            <a:ext cx="97830" cy="9874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691426" y="5910529"/>
            <a:ext cx="96461" cy="9641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820813" y="8543345"/>
            <a:ext cx="95483" cy="9517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10091" y="9107964"/>
            <a:ext cx="92639" cy="926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43141" y="5913566"/>
            <a:ext cx="90754" cy="9105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010700" y="9484700"/>
            <a:ext cx="91207" cy="9112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259358" y="6102010"/>
            <a:ext cx="89840" cy="8895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073044" y="5915101"/>
            <a:ext cx="86187" cy="8703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508356" y="5727441"/>
            <a:ext cx="87882" cy="8594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826244" y="10052072"/>
            <a:ext cx="84727" cy="8483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135252" y="5729768"/>
            <a:ext cx="82758" cy="8287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888510" y="5729649"/>
            <a:ext cx="80168" cy="8217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017406" y="9866562"/>
            <a:ext cx="79544" cy="8102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018036" y="8739861"/>
            <a:ext cx="77894" cy="7809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574281" y="5921177"/>
            <a:ext cx="76196" cy="7649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206968" y="9304976"/>
            <a:ext cx="76351" cy="7589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385872" y="6107996"/>
            <a:ext cx="75957" cy="7649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327425" y="5545303"/>
            <a:ext cx="74151" cy="740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208141" y="9682540"/>
            <a:ext cx="73723" cy="7408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832163" y="7050437"/>
            <a:ext cx="73540" cy="7370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456871" y="5921827"/>
            <a:ext cx="73389" cy="7445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703805" y="5546068"/>
            <a:ext cx="73558" cy="7415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267789" y="5734444"/>
            <a:ext cx="72648" cy="7263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763539" y="5734939"/>
            <a:ext cx="72568" cy="7213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643592" y="6108965"/>
            <a:ext cx="72784" cy="7296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833166" y="6675074"/>
            <a:ext cx="70456" cy="70434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081958" y="5548153"/>
            <a:ext cx="68385" cy="68493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210274" y="8932152"/>
            <a:ext cx="68335" cy="6842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835022" y="6300211"/>
            <a:ext cx="66627" cy="67020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954696" y="5549108"/>
            <a:ext cx="66475" cy="6681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835114" y="7429220"/>
            <a:ext cx="66336" cy="66068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4521648" y="5363326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63390"/>
                </a:moveTo>
                <a:lnTo>
                  <a:pt x="586" y="38246"/>
                </a:lnTo>
                <a:lnTo>
                  <a:pt x="0" y="34172"/>
                </a:lnTo>
                <a:lnTo>
                  <a:pt x="401" y="25849"/>
                </a:lnTo>
                <a:lnTo>
                  <a:pt x="28615" y="0"/>
                </a:lnTo>
                <a:lnTo>
                  <a:pt x="36880" y="360"/>
                </a:lnTo>
                <a:lnTo>
                  <a:pt x="62735" y="28566"/>
                </a:lnTo>
                <a:lnTo>
                  <a:pt x="62390" y="36863"/>
                </a:lnTo>
                <a:lnTo>
                  <a:pt x="34288" y="6339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25377" y="10251151"/>
            <a:ext cx="62865" cy="36195"/>
          </a:xfrm>
          <a:custGeom>
            <a:avLst/>
            <a:gdLst/>
            <a:ahLst/>
            <a:cxnLst/>
            <a:rect l="l" t="t" r="r" b="b"/>
            <a:pathLst>
              <a:path w="62864" h="36195">
                <a:moveTo>
                  <a:pt x="62365" y="35847"/>
                </a:moveTo>
                <a:lnTo>
                  <a:pt x="68" y="35847"/>
                </a:lnTo>
                <a:lnTo>
                  <a:pt x="0" y="27394"/>
                </a:lnTo>
                <a:lnTo>
                  <a:pt x="27085" y="0"/>
                </a:lnTo>
                <a:lnTo>
                  <a:pt x="35438" y="74"/>
                </a:lnTo>
                <a:lnTo>
                  <a:pt x="62444" y="27394"/>
                </a:lnTo>
                <a:lnTo>
                  <a:pt x="62365" y="3584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38048" y="8184725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3048" y="60395"/>
                </a:moveTo>
                <a:lnTo>
                  <a:pt x="398" y="34607"/>
                </a:lnTo>
                <a:lnTo>
                  <a:pt x="0" y="30542"/>
                </a:lnTo>
                <a:lnTo>
                  <a:pt x="883" y="22582"/>
                </a:lnTo>
                <a:lnTo>
                  <a:pt x="28489" y="0"/>
                </a:lnTo>
                <a:lnTo>
                  <a:pt x="32319" y="308"/>
                </a:lnTo>
                <a:lnTo>
                  <a:pt x="36106" y="550"/>
                </a:lnTo>
                <a:lnTo>
                  <a:pt x="61129" y="29656"/>
                </a:lnTo>
                <a:lnTo>
                  <a:pt x="61035" y="33829"/>
                </a:lnTo>
                <a:lnTo>
                  <a:pt x="37085" y="59711"/>
                </a:lnTo>
                <a:lnTo>
                  <a:pt x="33048" y="6039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14105" y="10064874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4684" y="60781"/>
                </a:moveTo>
                <a:lnTo>
                  <a:pt x="26561" y="60781"/>
                </a:lnTo>
                <a:lnTo>
                  <a:pt x="22655" y="60003"/>
                </a:lnTo>
                <a:lnTo>
                  <a:pt x="0" y="34224"/>
                </a:lnTo>
                <a:lnTo>
                  <a:pt x="114" y="25981"/>
                </a:lnTo>
                <a:lnTo>
                  <a:pt x="28620" y="0"/>
                </a:lnTo>
                <a:lnTo>
                  <a:pt x="36576" y="620"/>
                </a:lnTo>
                <a:lnTo>
                  <a:pt x="61246" y="30164"/>
                </a:lnTo>
                <a:lnTo>
                  <a:pt x="61245" y="34224"/>
                </a:lnTo>
                <a:lnTo>
                  <a:pt x="34684" y="6078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897888" y="5363726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60558"/>
                </a:moveTo>
                <a:lnTo>
                  <a:pt x="0" y="33569"/>
                </a:lnTo>
                <a:lnTo>
                  <a:pt x="388" y="25599"/>
                </a:lnTo>
                <a:lnTo>
                  <a:pt x="29328" y="51"/>
                </a:lnTo>
                <a:lnTo>
                  <a:pt x="33476" y="0"/>
                </a:lnTo>
                <a:lnTo>
                  <a:pt x="37468" y="764"/>
                </a:lnTo>
                <a:lnTo>
                  <a:pt x="60256" y="27247"/>
                </a:lnTo>
                <a:lnTo>
                  <a:pt x="60132" y="31392"/>
                </a:lnTo>
                <a:lnTo>
                  <a:pt x="60133" y="35220"/>
                </a:lnTo>
                <a:lnTo>
                  <a:pt x="31322" y="60378"/>
                </a:lnTo>
                <a:lnTo>
                  <a:pt x="27151" y="6055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146057" y="5364223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60415"/>
                </a:moveTo>
                <a:lnTo>
                  <a:pt x="28268" y="60062"/>
                </a:lnTo>
                <a:lnTo>
                  <a:pt x="24480" y="59945"/>
                </a:lnTo>
                <a:lnTo>
                  <a:pt x="20851" y="59120"/>
                </a:lnTo>
                <a:lnTo>
                  <a:pt x="0" y="34686"/>
                </a:lnTo>
                <a:lnTo>
                  <a:pt x="0" y="26747"/>
                </a:lnTo>
                <a:lnTo>
                  <a:pt x="27383" y="0"/>
                </a:lnTo>
                <a:lnTo>
                  <a:pt x="31531" y="97"/>
                </a:lnTo>
                <a:lnTo>
                  <a:pt x="59792" y="25779"/>
                </a:lnTo>
                <a:lnTo>
                  <a:pt x="60124" y="29843"/>
                </a:lnTo>
                <a:lnTo>
                  <a:pt x="59616" y="33975"/>
                </a:lnTo>
                <a:lnTo>
                  <a:pt x="59272" y="37784"/>
                </a:lnTo>
                <a:lnTo>
                  <a:pt x="35810" y="60024"/>
                </a:lnTo>
                <a:lnTo>
                  <a:pt x="32078" y="6041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402358" y="9500099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60605"/>
                </a:moveTo>
                <a:lnTo>
                  <a:pt x="30276" y="60508"/>
                </a:lnTo>
                <a:lnTo>
                  <a:pt x="26477" y="60540"/>
                </a:lnTo>
                <a:lnTo>
                  <a:pt x="22804" y="59874"/>
                </a:lnTo>
                <a:lnTo>
                  <a:pt x="0" y="28632"/>
                </a:lnTo>
                <a:lnTo>
                  <a:pt x="607" y="24596"/>
                </a:lnTo>
                <a:lnTo>
                  <a:pt x="30094" y="0"/>
                </a:lnTo>
                <a:lnTo>
                  <a:pt x="34247" y="90"/>
                </a:lnTo>
                <a:lnTo>
                  <a:pt x="60085" y="28285"/>
                </a:lnTo>
                <a:lnTo>
                  <a:pt x="59812" y="32428"/>
                </a:lnTo>
                <a:lnTo>
                  <a:pt x="59716" y="36248"/>
                </a:lnTo>
                <a:lnTo>
                  <a:pt x="37790" y="59967"/>
                </a:lnTo>
                <a:lnTo>
                  <a:pt x="34096" y="6060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5036" y="6116132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8113" y="60518"/>
                </a:moveTo>
                <a:lnTo>
                  <a:pt x="0" y="34621"/>
                </a:lnTo>
                <a:lnTo>
                  <a:pt x="107" y="26651"/>
                </a:lnTo>
                <a:lnTo>
                  <a:pt x="28101" y="197"/>
                </a:lnTo>
                <a:lnTo>
                  <a:pt x="32246" y="0"/>
                </a:lnTo>
                <a:lnTo>
                  <a:pt x="36264" y="623"/>
                </a:lnTo>
                <a:lnTo>
                  <a:pt x="59992" y="30451"/>
                </a:lnTo>
                <a:lnTo>
                  <a:pt x="60139" y="34263"/>
                </a:lnTo>
                <a:lnTo>
                  <a:pt x="32269" y="60162"/>
                </a:lnTo>
                <a:lnTo>
                  <a:pt x="28113" y="6051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27401" y="6869480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083" y="57625"/>
                </a:moveTo>
                <a:lnTo>
                  <a:pt x="0" y="27124"/>
                </a:lnTo>
                <a:lnTo>
                  <a:pt x="622" y="23441"/>
                </a:lnTo>
                <a:lnTo>
                  <a:pt x="31036" y="0"/>
                </a:lnTo>
                <a:lnTo>
                  <a:pt x="34711" y="584"/>
                </a:lnTo>
                <a:lnTo>
                  <a:pt x="57508" y="27301"/>
                </a:lnTo>
                <a:lnTo>
                  <a:pt x="57860" y="31090"/>
                </a:lnTo>
                <a:lnTo>
                  <a:pt x="30871" y="57374"/>
                </a:lnTo>
                <a:lnTo>
                  <a:pt x="27083" y="576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403622" y="912542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62114" y="6117476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0872" y="56970"/>
                </a:moveTo>
                <a:lnTo>
                  <a:pt x="530" y="33868"/>
                </a:lnTo>
                <a:lnTo>
                  <a:pt x="0" y="30182"/>
                </a:lnTo>
                <a:lnTo>
                  <a:pt x="198" y="26391"/>
                </a:lnTo>
                <a:lnTo>
                  <a:pt x="27431" y="0"/>
                </a:lnTo>
                <a:lnTo>
                  <a:pt x="31183" y="122"/>
                </a:lnTo>
                <a:lnTo>
                  <a:pt x="57106" y="27376"/>
                </a:lnTo>
                <a:lnTo>
                  <a:pt x="56684" y="34782"/>
                </a:lnTo>
                <a:lnTo>
                  <a:pt x="30872" y="5697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651359" y="5741393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22" y="57659"/>
                </a:moveTo>
                <a:lnTo>
                  <a:pt x="0" y="27467"/>
                </a:lnTo>
                <a:lnTo>
                  <a:pt x="575" y="23772"/>
                </a:lnTo>
                <a:lnTo>
                  <a:pt x="30723" y="0"/>
                </a:lnTo>
                <a:lnTo>
                  <a:pt x="34399" y="589"/>
                </a:lnTo>
                <a:lnTo>
                  <a:pt x="57963" y="30896"/>
                </a:lnTo>
                <a:lnTo>
                  <a:pt x="57592" y="34612"/>
                </a:lnTo>
                <a:lnTo>
                  <a:pt x="31102" y="57357"/>
                </a:lnTo>
                <a:lnTo>
                  <a:pt x="27322" y="5765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27374" y="6493382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00" y="57679"/>
                </a:moveTo>
                <a:lnTo>
                  <a:pt x="0" y="27478"/>
                </a:lnTo>
                <a:lnTo>
                  <a:pt x="596" y="23778"/>
                </a:lnTo>
                <a:lnTo>
                  <a:pt x="30877" y="0"/>
                </a:lnTo>
                <a:lnTo>
                  <a:pt x="34550" y="576"/>
                </a:lnTo>
                <a:lnTo>
                  <a:pt x="57969" y="30922"/>
                </a:lnTo>
                <a:lnTo>
                  <a:pt x="57616" y="34648"/>
                </a:lnTo>
                <a:lnTo>
                  <a:pt x="31079" y="57377"/>
                </a:lnTo>
                <a:lnTo>
                  <a:pt x="27300" y="5767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840345" y="593020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7485" y="57682"/>
                </a:moveTo>
                <a:lnTo>
                  <a:pt x="0" y="31574"/>
                </a:lnTo>
                <a:lnTo>
                  <a:pt x="124" y="27790"/>
                </a:lnTo>
                <a:lnTo>
                  <a:pt x="64" y="23993"/>
                </a:lnTo>
                <a:lnTo>
                  <a:pt x="25326" y="0"/>
                </a:lnTo>
                <a:lnTo>
                  <a:pt x="32884" y="437"/>
                </a:lnTo>
                <a:lnTo>
                  <a:pt x="57383" y="29421"/>
                </a:lnTo>
                <a:lnTo>
                  <a:pt x="57033" y="33190"/>
                </a:lnTo>
                <a:lnTo>
                  <a:pt x="31269" y="57544"/>
                </a:lnTo>
                <a:lnTo>
                  <a:pt x="27485" y="5768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64225" y="555418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57785"/>
                </a:moveTo>
                <a:lnTo>
                  <a:pt x="0" y="30759"/>
                </a:lnTo>
                <a:lnTo>
                  <a:pt x="252" y="26986"/>
                </a:lnTo>
                <a:lnTo>
                  <a:pt x="286" y="23207"/>
                </a:lnTo>
                <a:lnTo>
                  <a:pt x="26024" y="0"/>
                </a:lnTo>
                <a:lnTo>
                  <a:pt x="29787" y="355"/>
                </a:lnTo>
                <a:lnTo>
                  <a:pt x="33602" y="519"/>
                </a:lnTo>
                <a:lnTo>
                  <a:pt x="57345" y="26616"/>
                </a:lnTo>
                <a:lnTo>
                  <a:pt x="57149" y="30428"/>
                </a:lnTo>
                <a:lnTo>
                  <a:pt x="33978" y="57111"/>
                </a:lnTo>
                <a:lnTo>
                  <a:pt x="30314" y="5778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76572" y="5367929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5988" y="53994"/>
                </a:moveTo>
                <a:lnTo>
                  <a:pt x="0" y="27190"/>
                </a:lnTo>
                <a:lnTo>
                  <a:pt x="213" y="23786"/>
                </a:lnTo>
                <a:lnTo>
                  <a:pt x="29492" y="0"/>
                </a:lnTo>
                <a:lnTo>
                  <a:pt x="33145" y="542"/>
                </a:lnTo>
                <a:lnTo>
                  <a:pt x="55085" y="27371"/>
                </a:lnTo>
                <a:lnTo>
                  <a:pt x="54981" y="30753"/>
                </a:lnTo>
                <a:lnTo>
                  <a:pt x="25988" y="5399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404910" y="9879332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09">
                <a:moveTo>
                  <a:pt x="29172" y="54471"/>
                </a:moveTo>
                <a:lnTo>
                  <a:pt x="0" y="26935"/>
                </a:lnTo>
                <a:lnTo>
                  <a:pt x="295" y="23524"/>
                </a:lnTo>
                <a:lnTo>
                  <a:pt x="30052" y="0"/>
                </a:lnTo>
                <a:lnTo>
                  <a:pt x="33704" y="619"/>
                </a:lnTo>
                <a:lnTo>
                  <a:pt x="55086" y="24242"/>
                </a:lnTo>
                <a:lnTo>
                  <a:pt x="55084" y="28022"/>
                </a:lnTo>
                <a:lnTo>
                  <a:pt x="29172" y="5447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39909" y="6119772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30969" y="54376"/>
                </a:moveTo>
                <a:lnTo>
                  <a:pt x="25" y="28986"/>
                </a:lnTo>
                <a:lnTo>
                  <a:pt x="0" y="25227"/>
                </a:lnTo>
                <a:lnTo>
                  <a:pt x="683" y="21603"/>
                </a:lnTo>
                <a:lnTo>
                  <a:pt x="27930" y="0"/>
                </a:lnTo>
                <a:lnTo>
                  <a:pt x="31358" y="140"/>
                </a:lnTo>
                <a:lnTo>
                  <a:pt x="55078" y="29485"/>
                </a:lnTo>
                <a:lnTo>
                  <a:pt x="54480" y="33123"/>
                </a:lnTo>
                <a:lnTo>
                  <a:pt x="30969" y="5437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713399" y="5180805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53483"/>
                </a:moveTo>
                <a:lnTo>
                  <a:pt x="0" y="25542"/>
                </a:lnTo>
                <a:lnTo>
                  <a:pt x="169" y="22170"/>
                </a:lnTo>
                <a:lnTo>
                  <a:pt x="29431" y="0"/>
                </a:lnTo>
                <a:lnTo>
                  <a:pt x="32707" y="527"/>
                </a:lnTo>
                <a:lnTo>
                  <a:pt x="53715" y="27579"/>
                </a:lnTo>
                <a:lnTo>
                  <a:pt x="53322" y="30991"/>
                </a:lnTo>
                <a:lnTo>
                  <a:pt x="25884" y="5348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0264" y="5931473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7504" y="54600"/>
                </a:moveTo>
                <a:lnTo>
                  <a:pt x="324" y="28874"/>
                </a:lnTo>
                <a:lnTo>
                  <a:pt x="0" y="25037"/>
                </a:lnTo>
                <a:lnTo>
                  <a:pt x="24566" y="0"/>
                </a:lnTo>
                <a:lnTo>
                  <a:pt x="31895" y="461"/>
                </a:lnTo>
                <a:lnTo>
                  <a:pt x="53855" y="24298"/>
                </a:lnTo>
                <a:lnTo>
                  <a:pt x="53779" y="27787"/>
                </a:lnTo>
                <a:lnTo>
                  <a:pt x="30970" y="54399"/>
                </a:lnTo>
                <a:lnTo>
                  <a:pt x="27504" y="5460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31226" y="724956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778" y="51026"/>
                </a:moveTo>
                <a:lnTo>
                  <a:pt x="0" y="28036"/>
                </a:lnTo>
                <a:lnTo>
                  <a:pt x="88" y="21462"/>
                </a:lnTo>
                <a:lnTo>
                  <a:pt x="26680" y="0"/>
                </a:lnTo>
                <a:lnTo>
                  <a:pt x="30045" y="371"/>
                </a:lnTo>
                <a:lnTo>
                  <a:pt x="51328" y="24033"/>
                </a:lnTo>
                <a:lnTo>
                  <a:pt x="51290" y="27477"/>
                </a:lnTo>
                <a:lnTo>
                  <a:pt x="25778" y="5102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398450" y="57455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3" y="51180"/>
                </a:moveTo>
                <a:lnTo>
                  <a:pt x="0" y="24918"/>
                </a:lnTo>
                <a:lnTo>
                  <a:pt x="205" y="21526"/>
                </a:lnTo>
                <a:lnTo>
                  <a:pt x="23711" y="273"/>
                </a:lnTo>
                <a:lnTo>
                  <a:pt x="27155" y="0"/>
                </a:lnTo>
                <a:lnTo>
                  <a:pt x="51434" y="24368"/>
                </a:lnTo>
                <a:lnTo>
                  <a:pt x="51350" y="27820"/>
                </a:lnTo>
                <a:lnTo>
                  <a:pt x="28970" y="50977"/>
                </a:lnTo>
                <a:lnTo>
                  <a:pt x="25523" y="5118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774422" y="5369665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6992" y="50925"/>
                </a:moveTo>
                <a:lnTo>
                  <a:pt x="0" y="25456"/>
                </a:lnTo>
                <a:lnTo>
                  <a:pt x="738" y="18922"/>
                </a:lnTo>
                <a:lnTo>
                  <a:pt x="22793" y="0"/>
                </a:lnTo>
                <a:lnTo>
                  <a:pt x="29357" y="89"/>
                </a:lnTo>
                <a:lnTo>
                  <a:pt x="51552" y="22910"/>
                </a:lnTo>
                <a:lnTo>
                  <a:pt x="51454" y="26359"/>
                </a:lnTo>
                <a:lnTo>
                  <a:pt x="26992" y="509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030971" y="6121690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7311" y="50903"/>
                </a:moveTo>
                <a:lnTo>
                  <a:pt x="0" y="25800"/>
                </a:lnTo>
                <a:lnTo>
                  <a:pt x="621" y="19259"/>
                </a:lnTo>
                <a:lnTo>
                  <a:pt x="22376" y="13"/>
                </a:lnTo>
                <a:lnTo>
                  <a:pt x="25490" y="74"/>
                </a:lnTo>
                <a:lnTo>
                  <a:pt x="28949" y="0"/>
                </a:lnTo>
                <a:lnTo>
                  <a:pt x="51476" y="22523"/>
                </a:lnTo>
                <a:lnTo>
                  <a:pt x="51401" y="25981"/>
                </a:lnTo>
                <a:lnTo>
                  <a:pt x="30659" y="50359"/>
                </a:lnTo>
                <a:lnTo>
                  <a:pt x="27311" y="5090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31301" y="837763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3340" y="51026"/>
                </a:moveTo>
                <a:lnTo>
                  <a:pt x="153" y="25696"/>
                </a:lnTo>
                <a:lnTo>
                  <a:pt x="0" y="22603"/>
                </a:lnTo>
                <a:lnTo>
                  <a:pt x="21898" y="514"/>
                </a:lnTo>
                <a:lnTo>
                  <a:pt x="25329" y="0"/>
                </a:lnTo>
                <a:lnTo>
                  <a:pt x="51342" y="26244"/>
                </a:lnTo>
                <a:lnTo>
                  <a:pt x="50803" y="29589"/>
                </a:lnTo>
                <a:lnTo>
                  <a:pt x="26790" y="50878"/>
                </a:lnTo>
                <a:lnTo>
                  <a:pt x="23340" y="5102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7200" y="5932844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7866" y="51095"/>
                </a:moveTo>
                <a:lnTo>
                  <a:pt x="24386" y="50693"/>
                </a:lnTo>
                <a:lnTo>
                  <a:pt x="21284" y="50611"/>
                </a:lnTo>
                <a:lnTo>
                  <a:pt x="18301" y="49974"/>
                </a:lnTo>
                <a:lnTo>
                  <a:pt x="0" y="24106"/>
                </a:lnTo>
                <a:lnTo>
                  <a:pt x="526" y="20808"/>
                </a:lnTo>
                <a:lnTo>
                  <a:pt x="27883" y="0"/>
                </a:lnTo>
                <a:lnTo>
                  <a:pt x="31268" y="546"/>
                </a:lnTo>
                <a:lnTo>
                  <a:pt x="51051" y="22374"/>
                </a:lnTo>
                <a:lnTo>
                  <a:pt x="51023" y="25874"/>
                </a:lnTo>
                <a:lnTo>
                  <a:pt x="51178" y="29373"/>
                </a:lnTo>
                <a:lnTo>
                  <a:pt x="31270" y="50748"/>
                </a:lnTo>
                <a:lnTo>
                  <a:pt x="27866" y="5109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38685" y="5181708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50800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4" y="22296"/>
                </a:lnTo>
                <a:lnTo>
                  <a:pt x="26265" y="0"/>
                </a:lnTo>
                <a:lnTo>
                  <a:pt x="29590" y="233"/>
                </a:lnTo>
                <a:lnTo>
                  <a:pt x="50152" y="23302"/>
                </a:lnTo>
                <a:lnTo>
                  <a:pt x="50002" y="26631"/>
                </a:lnTo>
                <a:lnTo>
                  <a:pt x="49927" y="30096"/>
                </a:lnTo>
                <a:lnTo>
                  <a:pt x="29278" y="50519"/>
                </a:lnTo>
                <a:lnTo>
                  <a:pt x="25898" y="5080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86460" y="5556898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50963"/>
                </a:moveTo>
                <a:lnTo>
                  <a:pt x="23606" y="50544"/>
                </a:lnTo>
                <a:lnTo>
                  <a:pt x="20523" y="50369"/>
                </a:lnTo>
                <a:lnTo>
                  <a:pt x="17575" y="49648"/>
                </a:lnTo>
                <a:lnTo>
                  <a:pt x="0" y="23365"/>
                </a:lnTo>
                <a:lnTo>
                  <a:pt x="600" y="20036"/>
                </a:lnTo>
                <a:lnTo>
                  <a:pt x="25418" y="0"/>
                </a:lnTo>
                <a:lnTo>
                  <a:pt x="28846" y="45"/>
                </a:lnTo>
                <a:lnTo>
                  <a:pt x="50571" y="23024"/>
                </a:lnTo>
                <a:lnTo>
                  <a:pt x="50423" y="26449"/>
                </a:lnTo>
                <a:lnTo>
                  <a:pt x="50475" y="29904"/>
                </a:lnTo>
                <a:lnTo>
                  <a:pt x="30399" y="50654"/>
                </a:lnTo>
                <a:lnTo>
                  <a:pt x="27036" y="5096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91031" y="5181708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50856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5" y="22296"/>
                </a:lnTo>
                <a:lnTo>
                  <a:pt x="26265" y="0"/>
                </a:lnTo>
                <a:lnTo>
                  <a:pt x="29622" y="187"/>
                </a:lnTo>
                <a:lnTo>
                  <a:pt x="50513" y="23272"/>
                </a:lnTo>
                <a:lnTo>
                  <a:pt x="50364" y="26631"/>
                </a:lnTo>
                <a:lnTo>
                  <a:pt x="50295" y="30132"/>
                </a:lnTo>
                <a:lnTo>
                  <a:pt x="29343" y="50617"/>
                </a:lnTo>
                <a:lnTo>
                  <a:pt x="25927" y="5085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844975" y="7814736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47510"/>
                </a:moveTo>
                <a:lnTo>
                  <a:pt x="23398" y="47283"/>
                </a:lnTo>
                <a:lnTo>
                  <a:pt x="20266" y="47235"/>
                </a:lnTo>
                <a:lnTo>
                  <a:pt x="17261" y="46593"/>
                </a:lnTo>
                <a:lnTo>
                  <a:pt x="0" y="26501"/>
                </a:lnTo>
                <a:lnTo>
                  <a:pt x="23" y="23369"/>
                </a:lnTo>
                <a:lnTo>
                  <a:pt x="24666" y="0"/>
                </a:lnTo>
                <a:lnTo>
                  <a:pt x="27784" y="228"/>
                </a:lnTo>
                <a:lnTo>
                  <a:pt x="47687" y="27787"/>
                </a:lnTo>
                <a:lnTo>
                  <a:pt x="47065" y="30807"/>
                </a:lnTo>
                <a:lnTo>
                  <a:pt x="29596" y="47099"/>
                </a:lnTo>
                <a:lnTo>
                  <a:pt x="26540" y="4751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596620" y="931870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844742" y="5558509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47732"/>
                </a:moveTo>
                <a:lnTo>
                  <a:pt x="0" y="25965"/>
                </a:lnTo>
                <a:lnTo>
                  <a:pt x="240" y="19671"/>
                </a:lnTo>
                <a:lnTo>
                  <a:pt x="22090" y="0"/>
                </a:lnTo>
                <a:lnTo>
                  <a:pt x="28439" y="336"/>
                </a:lnTo>
                <a:lnTo>
                  <a:pt x="48086" y="22208"/>
                </a:lnTo>
                <a:lnTo>
                  <a:pt x="47913" y="25381"/>
                </a:lnTo>
                <a:lnTo>
                  <a:pt x="47751" y="28532"/>
                </a:lnTo>
                <a:lnTo>
                  <a:pt x="28942" y="47359"/>
                </a:lnTo>
                <a:lnTo>
                  <a:pt x="25871" y="4773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596622" y="969485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1509" y="47406"/>
                </a:moveTo>
                <a:lnTo>
                  <a:pt x="0" y="24637"/>
                </a:lnTo>
                <a:lnTo>
                  <a:pt x="59" y="21497"/>
                </a:lnTo>
                <a:lnTo>
                  <a:pt x="23375" y="0"/>
                </a:lnTo>
                <a:lnTo>
                  <a:pt x="26496" y="18"/>
                </a:lnTo>
                <a:lnTo>
                  <a:pt x="47804" y="26332"/>
                </a:lnTo>
                <a:lnTo>
                  <a:pt x="47327" y="29378"/>
                </a:lnTo>
                <a:lnTo>
                  <a:pt x="24642" y="47283"/>
                </a:lnTo>
                <a:lnTo>
                  <a:pt x="21509" y="4740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964677" y="518261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47595"/>
                </a:moveTo>
                <a:lnTo>
                  <a:pt x="0" y="25362"/>
                </a:lnTo>
                <a:lnTo>
                  <a:pt x="21" y="22233"/>
                </a:lnTo>
                <a:lnTo>
                  <a:pt x="22650" y="0"/>
                </a:lnTo>
                <a:lnTo>
                  <a:pt x="25724" y="53"/>
                </a:lnTo>
                <a:lnTo>
                  <a:pt x="47310" y="25731"/>
                </a:lnTo>
                <a:lnTo>
                  <a:pt x="46912" y="28737"/>
                </a:lnTo>
                <a:lnTo>
                  <a:pt x="22240" y="4759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211787" y="5934727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241" y="47491"/>
                </a:moveTo>
                <a:lnTo>
                  <a:pt x="0" y="25258"/>
                </a:lnTo>
                <a:lnTo>
                  <a:pt x="6" y="22119"/>
                </a:lnTo>
                <a:lnTo>
                  <a:pt x="25961" y="0"/>
                </a:lnTo>
                <a:lnTo>
                  <a:pt x="28992" y="509"/>
                </a:lnTo>
                <a:lnTo>
                  <a:pt x="47879" y="25850"/>
                </a:lnTo>
                <a:lnTo>
                  <a:pt x="47480" y="28896"/>
                </a:lnTo>
                <a:lnTo>
                  <a:pt x="25368" y="47360"/>
                </a:lnTo>
                <a:lnTo>
                  <a:pt x="22241" y="4749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55271" y="5934337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441" y="47544"/>
                </a:moveTo>
                <a:lnTo>
                  <a:pt x="0" y="22341"/>
                </a:lnTo>
                <a:lnTo>
                  <a:pt x="539" y="19314"/>
                </a:lnTo>
                <a:lnTo>
                  <a:pt x="25615" y="0"/>
                </a:lnTo>
                <a:lnTo>
                  <a:pt x="28649" y="476"/>
                </a:lnTo>
                <a:lnTo>
                  <a:pt x="47951" y="25530"/>
                </a:lnTo>
                <a:lnTo>
                  <a:pt x="47595" y="28599"/>
                </a:lnTo>
                <a:lnTo>
                  <a:pt x="22441" y="475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656905" y="5371173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47497"/>
                </a:moveTo>
                <a:lnTo>
                  <a:pt x="188" y="23945"/>
                </a:lnTo>
                <a:lnTo>
                  <a:pt x="0" y="20728"/>
                </a:lnTo>
                <a:lnTo>
                  <a:pt x="20890" y="0"/>
                </a:lnTo>
                <a:lnTo>
                  <a:pt x="24107" y="213"/>
                </a:lnTo>
                <a:lnTo>
                  <a:pt x="27215" y="261"/>
                </a:lnTo>
                <a:lnTo>
                  <a:pt x="47325" y="20838"/>
                </a:lnTo>
                <a:lnTo>
                  <a:pt x="47301" y="23945"/>
                </a:lnTo>
                <a:lnTo>
                  <a:pt x="26144" y="47391"/>
                </a:lnTo>
                <a:lnTo>
                  <a:pt x="23020" y="4749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154165" y="499656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43743"/>
                </a:moveTo>
                <a:lnTo>
                  <a:pt x="0" y="22219"/>
                </a:lnTo>
                <a:lnTo>
                  <a:pt x="243" y="19127"/>
                </a:lnTo>
                <a:lnTo>
                  <a:pt x="21973" y="0"/>
                </a:lnTo>
                <a:lnTo>
                  <a:pt x="24748" y="111"/>
                </a:lnTo>
                <a:lnTo>
                  <a:pt x="43174" y="21196"/>
                </a:lnTo>
                <a:lnTo>
                  <a:pt x="43424" y="23971"/>
                </a:lnTo>
                <a:lnTo>
                  <a:pt x="23785" y="43479"/>
                </a:lnTo>
                <a:lnTo>
                  <a:pt x="21049" y="4374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21839" y="6124533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874" y="43888"/>
                </a:move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6924" y="653"/>
                </a:lnTo>
                <a:lnTo>
                  <a:pt x="43087" y="20734"/>
                </a:lnTo>
                <a:lnTo>
                  <a:pt x="42830" y="23500"/>
                </a:lnTo>
                <a:lnTo>
                  <a:pt x="42736" y="26288"/>
                </a:lnTo>
                <a:lnTo>
                  <a:pt x="26574" y="43449"/>
                </a:lnTo>
                <a:lnTo>
                  <a:pt x="23874" y="4388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033989" y="5748568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00" y="43679"/>
                </a:moveTo>
                <a:lnTo>
                  <a:pt x="0" y="24153"/>
                </a:lnTo>
                <a:lnTo>
                  <a:pt x="400" y="18253"/>
                </a:lnTo>
                <a:lnTo>
                  <a:pt x="21747" y="0"/>
                </a:lnTo>
                <a:lnTo>
                  <a:pt x="24524" y="87"/>
                </a:lnTo>
                <a:lnTo>
                  <a:pt x="43128" y="21015"/>
                </a:lnTo>
                <a:lnTo>
                  <a:pt x="43378" y="23775"/>
                </a:lnTo>
                <a:lnTo>
                  <a:pt x="23921" y="43298"/>
                </a:lnTo>
                <a:lnTo>
                  <a:pt x="20800" y="4367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222984" y="668914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43829"/>
                </a:moveTo>
                <a:lnTo>
                  <a:pt x="0" y="22125"/>
                </a:lnTo>
                <a:lnTo>
                  <a:pt x="13" y="19322"/>
                </a:lnTo>
                <a:lnTo>
                  <a:pt x="23543" y="0"/>
                </a:lnTo>
                <a:lnTo>
                  <a:pt x="26276" y="347"/>
                </a:lnTo>
                <a:lnTo>
                  <a:pt x="44031" y="19408"/>
                </a:lnTo>
                <a:lnTo>
                  <a:pt x="43669" y="19408"/>
                </a:lnTo>
                <a:lnTo>
                  <a:pt x="43806" y="22158"/>
                </a:lnTo>
                <a:lnTo>
                  <a:pt x="25549" y="43502"/>
                </a:lnTo>
                <a:lnTo>
                  <a:pt x="22427" y="4382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470820" y="5185312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43425"/>
                </a:moveTo>
                <a:lnTo>
                  <a:pt x="0" y="22893"/>
                </a:lnTo>
                <a:lnTo>
                  <a:pt x="180" y="19766"/>
                </a:lnTo>
                <a:lnTo>
                  <a:pt x="20375" y="0"/>
                </a:lnTo>
                <a:lnTo>
                  <a:pt x="25906" y="416"/>
                </a:lnTo>
                <a:lnTo>
                  <a:pt x="43849" y="21397"/>
                </a:lnTo>
                <a:lnTo>
                  <a:pt x="43680" y="24142"/>
                </a:lnTo>
                <a:lnTo>
                  <a:pt x="20061" y="434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530186" y="4996560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20853" y="43719"/>
                </a:moveTo>
                <a:lnTo>
                  <a:pt x="0" y="22254"/>
                </a:lnTo>
                <a:lnTo>
                  <a:pt x="253" y="19199"/>
                </a:lnTo>
                <a:lnTo>
                  <a:pt x="21581" y="0"/>
                </a:lnTo>
                <a:lnTo>
                  <a:pt x="24354" y="115"/>
                </a:lnTo>
                <a:lnTo>
                  <a:pt x="42419" y="21377"/>
                </a:lnTo>
                <a:lnTo>
                  <a:pt x="42644" y="24093"/>
                </a:lnTo>
                <a:lnTo>
                  <a:pt x="23574" y="43479"/>
                </a:lnTo>
                <a:lnTo>
                  <a:pt x="20853" y="4371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223380" y="631351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383" y="43291"/>
                </a:moveTo>
                <a:lnTo>
                  <a:pt x="0" y="22041"/>
                </a:lnTo>
                <a:lnTo>
                  <a:pt x="147" y="19309"/>
                </a:lnTo>
                <a:lnTo>
                  <a:pt x="19535" y="0"/>
                </a:lnTo>
                <a:lnTo>
                  <a:pt x="22254" y="106"/>
                </a:lnTo>
                <a:lnTo>
                  <a:pt x="43454" y="21302"/>
                </a:lnTo>
                <a:lnTo>
                  <a:pt x="43247" y="24420"/>
                </a:lnTo>
                <a:lnTo>
                  <a:pt x="21383" y="4329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411234" y="875642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352" y="43792"/>
                </a:moveTo>
                <a:lnTo>
                  <a:pt x="0" y="22254"/>
                </a:lnTo>
                <a:lnTo>
                  <a:pt x="253" y="19198"/>
                </a:lnTo>
                <a:lnTo>
                  <a:pt x="21581" y="0"/>
                </a:lnTo>
                <a:lnTo>
                  <a:pt x="24365" y="42"/>
                </a:lnTo>
                <a:lnTo>
                  <a:pt x="43144" y="20833"/>
                </a:lnTo>
                <a:lnTo>
                  <a:pt x="43446" y="23609"/>
                </a:lnTo>
                <a:lnTo>
                  <a:pt x="24118" y="43479"/>
                </a:lnTo>
                <a:lnTo>
                  <a:pt x="21352" y="4379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907266" y="499656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43741"/>
                </a:moveTo>
                <a:lnTo>
                  <a:pt x="0" y="22269"/>
                </a:lnTo>
                <a:lnTo>
                  <a:pt x="247" y="19227"/>
                </a:lnTo>
                <a:lnTo>
                  <a:pt x="21399" y="0"/>
                </a:lnTo>
                <a:lnTo>
                  <a:pt x="24244" y="22"/>
                </a:lnTo>
                <a:lnTo>
                  <a:pt x="43143" y="21377"/>
                </a:lnTo>
                <a:lnTo>
                  <a:pt x="43368" y="24153"/>
                </a:lnTo>
                <a:lnTo>
                  <a:pt x="23574" y="43479"/>
                </a:lnTo>
                <a:lnTo>
                  <a:pt x="20848" y="4374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11458" y="10260616"/>
            <a:ext cx="43180" cy="26670"/>
          </a:xfrm>
          <a:custGeom>
            <a:avLst/>
            <a:gdLst/>
            <a:ahLst/>
            <a:cxnLst/>
            <a:rect l="l" t="t" r="r" b="b"/>
            <a:pathLst>
              <a:path w="43179" h="26670">
                <a:moveTo>
                  <a:pt x="42765" y="26383"/>
                </a:moveTo>
                <a:lnTo>
                  <a:pt x="355" y="26383"/>
                </a:lnTo>
                <a:lnTo>
                  <a:pt x="270" y="25611"/>
                </a:lnTo>
                <a:lnTo>
                  <a:pt x="0" y="20046"/>
                </a:lnTo>
                <a:lnTo>
                  <a:pt x="432" y="17217"/>
                </a:lnTo>
                <a:lnTo>
                  <a:pt x="20220" y="0"/>
                </a:lnTo>
                <a:lnTo>
                  <a:pt x="23350" y="187"/>
                </a:lnTo>
                <a:lnTo>
                  <a:pt x="43072" y="20046"/>
                </a:lnTo>
                <a:lnTo>
                  <a:pt x="42920" y="22832"/>
                </a:lnTo>
                <a:lnTo>
                  <a:pt x="42813" y="26147"/>
                </a:lnTo>
                <a:lnTo>
                  <a:pt x="42765" y="2638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26074" y="6124633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4866" y="43559"/>
                </a:moveTo>
                <a:lnTo>
                  <a:pt x="22087" y="43509"/>
                </a:lnTo>
                <a:lnTo>
                  <a:pt x="19297" y="43584"/>
                </a:lnTo>
                <a:lnTo>
                  <a:pt x="16596" y="43129"/>
                </a:lnTo>
                <a:lnTo>
                  <a:pt x="0" y="20089"/>
                </a:lnTo>
                <a:lnTo>
                  <a:pt x="486" y="17063"/>
                </a:lnTo>
                <a:lnTo>
                  <a:pt x="20409" y="0"/>
                </a:lnTo>
                <a:lnTo>
                  <a:pt x="26301" y="443"/>
                </a:lnTo>
                <a:lnTo>
                  <a:pt x="43101" y="19907"/>
                </a:lnTo>
                <a:lnTo>
                  <a:pt x="42925" y="22675"/>
                </a:lnTo>
                <a:lnTo>
                  <a:pt x="42975" y="25453"/>
                </a:lnTo>
                <a:lnTo>
                  <a:pt x="27543" y="43063"/>
                </a:lnTo>
                <a:lnTo>
                  <a:pt x="24866" y="4355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222457" y="856953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44491"/>
                </a:moveTo>
                <a:lnTo>
                  <a:pt x="0" y="22929"/>
                </a:lnTo>
                <a:lnTo>
                  <a:pt x="598" y="17080"/>
                </a:lnTo>
                <a:lnTo>
                  <a:pt x="20033" y="0"/>
                </a:lnTo>
                <a:lnTo>
                  <a:pt x="22814" y="104"/>
                </a:lnTo>
                <a:lnTo>
                  <a:pt x="44570" y="24030"/>
                </a:lnTo>
                <a:lnTo>
                  <a:pt x="44133" y="27030"/>
                </a:lnTo>
                <a:lnTo>
                  <a:pt x="24866" y="4449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93501" y="5748619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24172" y="43634"/>
                </a:moveTo>
                <a:lnTo>
                  <a:pt x="21449" y="43609"/>
                </a:lnTo>
                <a:lnTo>
                  <a:pt x="18651" y="43587"/>
                </a:lnTo>
                <a:lnTo>
                  <a:pt x="15960" y="43040"/>
                </a:ln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4167" y="311"/>
                </a:lnTo>
                <a:lnTo>
                  <a:pt x="42525" y="20609"/>
                </a:lnTo>
                <a:lnTo>
                  <a:pt x="42287" y="23319"/>
                </a:lnTo>
                <a:lnTo>
                  <a:pt x="42239" y="26042"/>
                </a:lnTo>
                <a:lnTo>
                  <a:pt x="26798" y="43139"/>
                </a:lnTo>
                <a:lnTo>
                  <a:pt x="24172" y="4363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699" y="5748689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19011" y="43567"/>
                </a:moveTo>
                <a:lnTo>
                  <a:pt x="0" y="22025"/>
                </a:lnTo>
                <a:lnTo>
                  <a:pt x="420" y="18901"/>
                </a:lnTo>
                <a:lnTo>
                  <a:pt x="20535" y="0"/>
                </a:lnTo>
                <a:lnTo>
                  <a:pt x="23251" y="60"/>
                </a:lnTo>
                <a:lnTo>
                  <a:pt x="42841" y="20094"/>
                </a:lnTo>
                <a:lnTo>
                  <a:pt x="42640" y="22887"/>
                </a:lnTo>
                <a:lnTo>
                  <a:pt x="42640" y="25610"/>
                </a:lnTo>
                <a:lnTo>
                  <a:pt x="24888" y="43515"/>
                </a:lnTo>
                <a:lnTo>
                  <a:pt x="19011" y="4356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284345" y="499909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2431" y="39703"/>
                </a:moveTo>
                <a:lnTo>
                  <a:pt x="0" y="20874"/>
                </a:lnTo>
                <a:lnTo>
                  <a:pt x="199" y="18116"/>
                </a:lnTo>
                <a:lnTo>
                  <a:pt x="20131" y="0"/>
                </a:lnTo>
                <a:lnTo>
                  <a:pt x="22814" y="229"/>
                </a:lnTo>
                <a:lnTo>
                  <a:pt x="39575" y="18866"/>
                </a:lnTo>
                <a:lnTo>
                  <a:pt x="39519" y="21558"/>
                </a:lnTo>
                <a:lnTo>
                  <a:pt x="22431" y="3970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70647" y="5750687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19520" y="39463"/>
                </a:moveTo>
                <a:lnTo>
                  <a:pt x="0" y="19983"/>
                </a:lnTo>
                <a:lnTo>
                  <a:pt x="229" y="17228"/>
                </a:lnTo>
                <a:lnTo>
                  <a:pt x="19342" y="0"/>
                </a:lnTo>
                <a:lnTo>
                  <a:pt x="22106" y="55"/>
                </a:lnTo>
                <a:lnTo>
                  <a:pt x="40413" y="22266"/>
                </a:lnTo>
                <a:lnTo>
                  <a:pt x="39964" y="24645"/>
                </a:lnTo>
                <a:lnTo>
                  <a:pt x="22287" y="39186"/>
                </a:lnTo>
                <a:lnTo>
                  <a:pt x="19520" y="3946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787948" y="9510587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39529"/>
                </a:moveTo>
                <a:lnTo>
                  <a:pt x="0" y="21113"/>
                </a:lnTo>
                <a:lnTo>
                  <a:pt x="182" y="18331"/>
                </a:lnTo>
                <a:lnTo>
                  <a:pt x="24018" y="0"/>
                </a:lnTo>
                <a:lnTo>
                  <a:pt x="28470" y="1421"/>
                </a:lnTo>
                <a:lnTo>
                  <a:pt x="36339" y="7510"/>
                </a:lnTo>
                <a:lnTo>
                  <a:pt x="38832" y="11463"/>
                </a:lnTo>
                <a:lnTo>
                  <a:pt x="39885" y="16323"/>
                </a:lnTo>
                <a:lnTo>
                  <a:pt x="40668" y="19110"/>
                </a:lnTo>
                <a:lnTo>
                  <a:pt x="24658" y="39439"/>
                </a:lnTo>
                <a:lnTo>
                  <a:pt x="21764" y="39331"/>
                </a:lnTo>
                <a:lnTo>
                  <a:pt x="19358" y="3952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336301" y="5939688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95" y="39133"/>
                </a:moveTo>
                <a:lnTo>
                  <a:pt x="0" y="15915"/>
                </a:lnTo>
                <a:lnTo>
                  <a:pt x="543" y="13287"/>
                </a:lnTo>
                <a:lnTo>
                  <a:pt x="19102" y="0"/>
                </a:lnTo>
                <a:lnTo>
                  <a:pt x="21799" y="551"/>
                </a:lnTo>
                <a:lnTo>
                  <a:pt x="26617" y="1202"/>
                </a:lnTo>
                <a:lnTo>
                  <a:pt x="30666" y="3322"/>
                </a:lnTo>
                <a:lnTo>
                  <a:pt x="37226" y="10496"/>
                </a:lnTo>
                <a:lnTo>
                  <a:pt x="38976" y="14717"/>
                </a:lnTo>
                <a:lnTo>
                  <a:pt x="39195" y="19573"/>
                </a:lnTo>
                <a:lnTo>
                  <a:pt x="38963" y="22337"/>
                </a:lnTo>
                <a:lnTo>
                  <a:pt x="22194" y="38779"/>
                </a:lnTo>
                <a:lnTo>
                  <a:pt x="19495" y="3913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225552" y="7066894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70">
                <a:moveTo>
                  <a:pt x="18632" y="39312"/>
                </a:moveTo>
                <a:lnTo>
                  <a:pt x="0" y="20739"/>
                </a:lnTo>
                <a:lnTo>
                  <a:pt x="150" y="18116"/>
                </a:lnTo>
                <a:lnTo>
                  <a:pt x="150" y="15713"/>
                </a:lnTo>
                <a:lnTo>
                  <a:pt x="15867" y="0"/>
                </a:lnTo>
                <a:lnTo>
                  <a:pt x="21011" y="19"/>
                </a:lnTo>
                <a:lnTo>
                  <a:pt x="38195" y="18461"/>
                </a:lnTo>
                <a:lnTo>
                  <a:pt x="38021" y="21196"/>
                </a:lnTo>
                <a:lnTo>
                  <a:pt x="37109" y="26004"/>
                </a:lnTo>
                <a:lnTo>
                  <a:pt x="34864" y="30079"/>
                </a:lnTo>
                <a:lnTo>
                  <a:pt x="27711" y="36763"/>
                </a:lnTo>
                <a:lnTo>
                  <a:pt x="23492" y="38727"/>
                </a:lnTo>
                <a:lnTo>
                  <a:pt x="18632" y="3931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720862" y="4811948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9536" y="39680"/>
                </a:moveTo>
                <a:lnTo>
                  <a:pt x="510" y="21564"/>
                </a:lnTo>
                <a:lnTo>
                  <a:pt x="0" y="18813"/>
                </a:lnTo>
                <a:lnTo>
                  <a:pt x="16744" y="0"/>
                </a:lnTo>
                <a:lnTo>
                  <a:pt x="19536" y="186"/>
                </a:lnTo>
                <a:lnTo>
                  <a:pt x="21882" y="182"/>
                </a:lnTo>
                <a:lnTo>
                  <a:pt x="39175" y="19657"/>
                </a:lnTo>
                <a:lnTo>
                  <a:pt x="38874" y="22400"/>
                </a:lnTo>
                <a:lnTo>
                  <a:pt x="22343" y="39473"/>
                </a:lnTo>
                <a:lnTo>
                  <a:pt x="19536" y="3968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600795" y="1007534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8820" y="39455"/>
                </a:moveTo>
                <a:lnTo>
                  <a:pt x="174" y="19690"/>
                </a:lnTo>
                <a:lnTo>
                  <a:pt x="0" y="17226"/>
                </a:lnTo>
                <a:lnTo>
                  <a:pt x="17750" y="305"/>
                </a:lnTo>
                <a:lnTo>
                  <a:pt x="20505" y="0"/>
                </a:lnTo>
                <a:lnTo>
                  <a:pt x="39675" y="19508"/>
                </a:lnTo>
                <a:lnTo>
                  <a:pt x="39383" y="24533"/>
                </a:lnTo>
                <a:lnTo>
                  <a:pt x="37535" y="28899"/>
                </a:lnTo>
                <a:lnTo>
                  <a:pt x="30729" y="36317"/>
                </a:lnTo>
                <a:lnTo>
                  <a:pt x="26537" y="38533"/>
                </a:lnTo>
                <a:lnTo>
                  <a:pt x="21555" y="39255"/>
                </a:lnTo>
                <a:lnTo>
                  <a:pt x="18820" y="3945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225183" y="5939293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39477"/>
                </a:moveTo>
                <a:lnTo>
                  <a:pt x="881" y="23229"/>
                </a:lnTo>
                <a:lnTo>
                  <a:pt x="125" y="20534"/>
                </a:lnTo>
                <a:lnTo>
                  <a:pt x="17914" y="221"/>
                </a:lnTo>
                <a:lnTo>
                  <a:pt x="20321" y="0"/>
                </a:lnTo>
                <a:lnTo>
                  <a:pt x="39139" y="18697"/>
                </a:lnTo>
                <a:lnTo>
                  <a:pt x="38992" y="21383"/>
                </a:lnTo>
                <a:lnTo>
                  <a:pt x="21175" y="39352"/>
                </a:lnTo>
                <a:lnTo>
                  <a:pt x="18792" y="3947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02090" y="8947221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450" y="39642"/>
                </a:moveTo>
                <a:lnTo>
                  <a:pt x="0" y="20047"/>
                </a:lnTo>
                <a:lnTo>
                  <a:pt x="330" y="17358"/>
                </a:lnTo>
                <a:lnTo>
                  <a:pt x="446" y="14938"/>
                </a:lnTo>
                <a:lnTo>
                  <a:pt x="17119" y="0"/>
                </a:lnTo>
                <a:lnTo>
                  <a:pt x="21961" y="245"/>
                </a:lnTo>
                <a:lnTo>
                  <a:pt x="38793" y="21021"/>
                </a:lnTo>
                <a:lnTo>
                  <a:pt x="38318" y="23683"/>
                </a:lnTo>
                <a:lnTo>
                  <a:pt x="21205" y="39547"/>
                </a:lnTo>
                <a:lnTo>
                  <a:pt x="18450" y="3964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416507" y="6129736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89" h="34925">
                <a:moveTo>
                  <a:pt x="17985" y="34783"/>
                </a:move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703" y="16666"/>
                </a:lnTo>
                <a:lnTo>
                  <a:pt x="33702" y="19069"/>
                </a:lnTo>
                <a:lnTo>
                  <a:pt x="17985" y="3478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415935" y="650537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34699"/>
                </a:moveTo>
                <a:lnTo>
                  <a:pt x="0" y="16266"/>
                </a:lnTo>
                <a:lnTo>
                  <a:pt x="193" y="14175"/>
                </a:lnTo>
                <a:lnTo>
                  <a:pt x="16763" y="0"/>
                </a:lnTo>
                <a:lnTo>
                  <a:pt x="19142" y="200"/>
                </a:lnTo>
                <a:lnTo>
                  <a:pt x="34456" y="16583"/>
                </a:lnTo>
                <a:lnTo>
                  <a:pt x="34456" y="18985"/>
                </a:lnTo>
                <a:lnTo>
                  <a:pt x="18738" y="3469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039971" y="537776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34384"/>
                </a:moveTo>
                <a:lnTo>
                  <a:pt x="0" y="18670"/>
                </a:lnTo>
                <a:lnTo>
                  <a:pt x="0" y="16267"/>
                </a:lnTo>
                <a:lnTo>
                  <a:pt x="20157" y="0"/>
                </a:lnTo>
                <a:lnTo>
                  <a:pt x="23957" y="1181"/>
                </a:lnTo>
                <a:lnTo>
                  <a:pt x="30732" y="6193"/>
                </a:lnTo>
                <a:lnTo>
                  <a:pt x="32973" y="9481"/>
                </a:lnTo>
                <a:lnTo>
                  <a:pt x="34066" y="13550"/>
                </a:lnTo>
                <a:lnTo>
                  <a:pt x="34452" y="15998"/>
                </a:lnTo>
                <a:lnTo>
                  <a:pt x="34340" y="18424"/>
                </a:lnTo>
                <a:lnTo>
                  <a:pt x="18120" y="3438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149905" y="575386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888" y="34373"/>
                </a:moveTo>
                <a:lnTo>
                  <a:pt x="0" y="16169"/>
                </a:lnTo>
                <a:lnTo>
                  <a:pt x="358" y="13721"/>
                </a:lnTo>
                <a:lnTo>
                  <a:pt x="1416" y="9616"/>
                </a:lnTo>
                <a:lnTo>
                  <a:pt x="3641" y="6291"/>
                </a:lnTo>
                <a:lnTo>
                  <a:pt x="10425" y="1204"/>
                </a:lnTo>
                <a:lnTo>
                  <a:pt x="14240" y="0"/>
                </a:lnTo>
                <a:lnTo>
                  <a:pt x="18478" y="134"/>
                </a:lnTo>
                <a:lnTo>
                  <a:pt x="34605" y="16257"/>
                </a:lnTo>
                <a:lnTo>
                  <a:pt x="34605" y="18659"/>
                </a:lnTo>
                <a:lnTo>
                  <a:pt x="18888" y="3437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06745" y="5377105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60" h="34925">
                <a:moveTo>
                  <a:pt x="16866" y="34499"/>
                </a:moveTo>
                <a:lnTo>
                  <a:pt x="0" y="16473"/>
                </a:lnTo>
                <a:lnTo>
                  <a:pt x="186" y="14424"/>
                </a:lnTo>
                <a:lnTo>
                  <a:pt x="16262" y="0"/>
                </a:lnTo>
                <a:lnTo>
                  <a:pt x="18723" y="71"/>
                </a:lnTo>
                <a:lnTo>
                  <a:pt x="34986" y="16383"/>
                </a:lnTo>
                <a:lnTo>
                  <a:pt x="34875" y="18750"/>
                </a:lnTo>
                <a:lnTo>
                  <a:pt x="16866" y="3449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039065" y="763471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34365"/>
                </a:moveTo>
                <a:lnTo>
                  <a:pt x="0" y="17160"/>
                </a:lnTo>
                <a:lnTo>
                  <a:pt x="5" y="14716"/>
                </a:lnTo>
                <a:lnTo>
                  <a:pt x="16782" y="0"/>
                </a:lnTo>
                <a:lnTo>
                  <a:pt x="23295" y="858"/>
                </a:lnTo>
                <a:lnTo>
                  <a:pt x="34796" y="18589"/>
                </a:lnTo>
                <a:lnTo>
                  <a:pt x="34299" y="21002"/>
                </a:lnTo>
                <a:lnTo>
                  <a:pt x="17912" y="3436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62198" y="5001929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34312"/>
                </a:moveTo>
                <a:lnTo>
                  <a:pt x="0" y="17596"/>
                </a:lnTo>
                <a:lnTo>
                  <a:pt x="150" y="15101"/>
                </a:lnTo>
                <a:lnTo>
                  <a:pt x="907" y="10707"/>
                </a:lnTo>
                <a:lnTo>
                  <a:pt x="3002" y="7086"/>
                </a:lnTo>
                <a:lnTo>
                  <a:pt x="9865" y="1391"/>
                </a:lnTo>
                <a:lnTo>
                  <a:pt x="13810" y="0"/>
                </a:lnTo>
                <a:lnTo>
                  <a:pt x="18270" y="64"/>
                </a:lnTo>
                <a:lnTo>
                  <a:pt x="36593" y="17264"/>
                </a:lnTo>
                <a:lnTo>
                  <a:pt x="36280" y="19723"/>
                </a:lnTo>
                <a:lnTo>
                  <a:pt x="20804" y="3431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791468" y="9893941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791536" y="913717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02921" y="612909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34880"/>
                </a:moveTo>
                <a:lnTo>
                  <a:pt x="0" y="16262"/>
                </a:lnTo>
                <a:lnTo>
                  <a:pt x="177" y="14164"/>
                </a:lnTo>
                <a:lnTo>
                  <a:pt x="16800" y="0"/>
                </a:lnTo>
                <a:lnTo>
                  <a:pt x="19192" y="207"/>
                </a:lnTo>
                <a:lnTo>
                  <a:pt x="34479" y="16764"/>
                </a:lnTo>
                <a:lnTo>
                  <a:pt x="34369" y="19131"/>
                </a:lnTo>
                <a:lnTo>
                  <a:pt x="16359" y="3488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782926" y="5001976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9494" y="556536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34325"/>
                </a:moveTo>
                <a:lnTo>
                  <a:pt x="0" y="16847"/>
                </a:lnTo>
                <a:lnTo>
                  <a:pt x="192" y="14567"/>
                </a:lnTo>
                <a:lnTo>
                  <a:pt x="18384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51" y="18951"/>
                </a:lnTo>
                <a:lnTo>
                  <a:pt x="20086" y="33928"/>
                </a:lnTo>
                <a:lnTo>
                  <a:pt x="17785" y="343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347112" y="4814853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218232" y="556550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226816" y="556536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852432" y="5190014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86106" y="5564809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34740"/>
                </a:moveTo>
                <a:lnTo>
                  <a:pt x="0" y="18837"/>
                </a:lnTo>
                <a:lnTo>
                  <a:pt x="259" y="16364"/>
                </a:lnTo>
                <a:lnTo>
                  <a:pt x="390" y="12071"/>
                </a:lnTo>
                <a:lnTo>
                  <a:pt x="1948" y="8379"/>
                </a:lnTo>
                <a:lnTo>
                  <a:pt x="7919" y="2202"/>
                </a:lnTo>
                <a:lnTo>
                  <a:pt x="11555" y="518"/>
                </a:lnTo>
                <a:lnTo>
                  <a:pt x="15842" y="240"/>
                </a:lnTo>
                <a:lnTo>
                  <a:pt x="18312" y="0"/>
                </a:lnTo>
                <a:lnTo>
                  <a:pt x="33915" y="16077"/>
                </a:lnTo>
                <a:lnTo>
                  <a:pt x="33600" y="18538"/>
                </a:lnTo>
                <a:lnTo>
                  <a:pt x="33625" y="20597"/>
                </a:lnTo>
                <a:lnTo>
                  <a:pt x="18379" y="34480"/>
                </a:lnTo>
                <a:lnTo>
                  <a:pt x="15906" y="3474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594927" y="518931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99357" y="481322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981975" y="9328356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06200" y="6320139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981793" y="970417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77704" y="4816845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973374" y="481612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63885" y="556810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29401"/>
                </a:moveTo>
                <a:lnTo>
                  <a:pt x="0" y="14493"/>
                </a:lnTo>
                <a:lnTo>
                  <a:pt x="274" y="12528"/>
                </a:lnTo>
                <a:lnTo>
                  <a:pt x="16225" y="0"/>
                </a:lnTo>
                <a:lnTo>
                  <a:pt x="18143" y="350"/>
                </a:lnTo>
                <a:lnTo>
                  <a:pt x="29727" y="18197"/>
                </a:lnTo>
                <a:lnTo>
                  <a:pt x="28650" y="21291"/>
                </a:lnTo>
                <a:lnTo>
                  <a:pt x="24168" y="26669"/>
                </a:lnTo>
                <a:lnTo>
                  <a:pt x="21319" y="28285"/>
                </a:lnTo>
                <a:lnTo>
                  <a:pt x="17861" y="28829"/>
                </a:lnTo>
                <a:lnTo>
                  <a:pt x="13749" y="2940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851523" y="4815092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228964" y="5192035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16806" y="594384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29711"/>
                </a:moveTo>
                <a:lnTo>
                  <a:pt x="0" y="15956"/>
                </a:lnTo>
                <a:lnTo>
                  <a:pt x="73" y="13962"/>
                </a:lnTo>
                <a:lnTo>
                  <a:pt x="757" y="9841"/>
                </a:lnTo>
                <a:lnTo>
                  <a:pt x="2723" y="6468"/>
                </a:lnTo>
                <a:lnTo>
                  <a:pt x="9221" y="1216"/>
                </a:lnTo>
                <a:lnTo>
                  <a:pt x="12932" y="0"/>
                </a:lnTo>
                <a:lnTo>
                  <a:pt x="17106" y="194"/>
                </a:lnTo>
                <a:lnTo>
                  <a:pt x="21148" y="1217"/>
                </a:lnTo>
                <a:lnTo>
                  <a:pt x="24330" y="3460"/>
                </a:lnTo>
                <a:lnTo>
                  <a:pt x="28972" y="10388"/>
                </a:lnTo>
                <a:lnTo>
                  <a:pt x="29837" y="14183"/>
                </a:lnTo>
                <a:lnTo>
                  <a:pt x="29246" y="18310"/>
                </a:lnTo>
                <a:lnTo>
                  <a:pt x="28498" y="21721"/>
                </a:lnTo>
                <a:lnTo>
                  <a:pt x="26738" y="24489"/>
                </a:lnTo>
                <a:lnTo>
                  <a:pt x="21189" y="28734"/>
                </a:lnTo>
                <a:lnTo>
                  <a:pt x="18058" y="2971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29845" y="7448243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61867" y="4628100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042327" y="500434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529262" y="5755968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09" h="28575">
                <a:moveTo>
                  <a:pt x="14416" y="28491"/>
                </a:moveTo>
                <a:lnTo>
                  <a:pt x="0" y="13827"/>
                </a:lnTo>
                <a:lnTo>
                  <a:pt x="625" y="10034"/>
                </a:lnTo>
                <a:lnTo>
                  <a:pt x="13339" y="0"/>
                </a:lnTo>
                <a:lnTo>
                  <a:pt x="15223" y="3"/>
                </a:lnTo>
                <a:lnTo>
                  <a:pt x="20590" y="1148"/>
                </a:lnTo>
                <a:lnTo>
                  <a:pt x="23399" y="2954"/>
                </a:lnTo>
                <a:lnTo>
                  <a:pt x="27667" y="8666"/>
                </a:lnTo>
                <a:lnTo>
                  <a:pt x="28603" y="11872"/>
                </a:lnTo>
                <a:lnTo>
                  <a:pt x="28341" y="15427"/>
                </a:lnTo>
                <a:lnTo>
                  <a:pt x="14416" y="2849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538765" y="4627812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41535" y="801193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794569" y="10267913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7771" y="19086"/>
                </a:moveTo>
                <a:lnTo>
                  <a:pt x="675" y="19086"/>
                </a:lnTo>
                <a:lnTo>
                  <a:pt x="320" y="18163"/>
                </a:lnTo>
                <a:lnTo>
                  <a:pt x="0" y="16159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28483" y="15450"/>
                </a:lnTo>
                <a:lnTo>
                  <a:pt x="27771" y="1908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033042" y="5756087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913982" y="46282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418231" y="5755437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10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01164" y="5379872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29740"/>
                </a:moveTo>
                <a:lnTo>
                  <a:pt x="0" y="13433"/>
                </a:lnTo>
                <a:lnTo>
                  <a:pt x="1021" y="7937"/>
                </a:lnTo>
                <a:lnTo>
                  <a:pt x="2772" y="5121"/>
                </a:lnTo>
                <a:lnTo>
                  <a:pt x="8492" y="867"/>
                </a:lnTo>
                <a:lnTo>
                  <a:pt x="11693" y="0"/>
                </a:lnTo>
                <a:lnTo>
                  <a:pt x="15235" y="391"/>
                </a:lnTo>
                <a:lnTo>
                  <a:pt x="17030" y="485"/>
                </a:lnTo>
                <a:lnTo>
                  <a:pt x="28332" y="12726"/>
                </a:lnTo>
                <a:lnTo>
                  <a:pt x="28282" y="14522"/>
                </a:lnTo>
                <a:lnTo>
                  <a:pt x="28341" y="16614"/>
                </a:lnTo>
                <a:lnTo>
                  <a:pt x="16453" y="29487"/>
                </a:lnTo>
                <a:lnTo>
                  <a:pt x="14422" y="2974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5049" y="5379769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29824"/>
                </a:moveTo>
                <a:lnTo>
                  <a:pt x="0" y="16517"/>
                </a:lnTo>
                <a:lnTo>
                  <a:pt x="137" y="14444"/>
                </a:lnTo>
                <a:lnTo>
                  <a:pt x="63" y="12681"/>
                </a:lnTo>
                <a:lnTo>
                  <a:pt x="12821" y="494"/>
                </a:lnTo>
                <a:lnTo>
                  <a:pt x="16429" y="0"/>
                </a:lnTo>
                <a:lnTo>
                  <a:pt x="19707" y="822"/>
                </a:lnTo>
                <a:lnTo>
                  <a:pt x="25600" y="5101"/>
                </a:lnTo>
                <a:lnTo>
                  <a:pt x="27396" y="7962"/>
                </a:lnTo>
                <a:lnTo>
                  <a:pt x="28042" y="11545"/>
                </a:lnTo>
                <a:lnTo>
                  <a:pt x="28492" y="13583"/>
                </a:lnTo>
                <a:lnTo>
                  <a:pt x="15539" y="29661"/>
                </a:lnTo>
                <a:lnTo>
                  <a:pt x="13467" y="2982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417824" y="688420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290162" y="462807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788836" y="463115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412557" y="463156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858046" y="4443726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481843" y="44440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105725" y="444401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729054" y="444395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173709" y="10271311"/>
            <a:ext cx="22225" cy="15875"/>
          </a:xfrm>
          <a:custGeom>
            <a:avLst/>
            <a:gdLst/>
            <a:ahLst/>
            <a:cxnLst/>
            <a:rect l="l" t="t" r="r" b="b"/>
            <a:pathLst>
              <a:path w="22225" h="15875">
                <a:moveTo>
                  <a:pt x="21318" y="15688"/>
                </a:moveTo>
                <a:lnTo>
                  <a:pt x="618" y="15688"/>
                </a:lnTo>
                <a:lnTo>
                  <a:pt x="218" y="14130"/>
                </a:lnTo>
                <a:lnTo>
                  <a:pt x="124" y="13576"/>
                </a:lnTo>
                <a:lnTo>
                  <a:pt x="0" y="10779"/>
                </a:lnTo>
                <a:lnTo>
                  <a:pt x="837" y="7469"/>
                </a:lnTo>
                <a:lnTo>
                  <a:pt x="11271" y="0"/>
                </a:lnTo>
                <a:lnTo>
                  <a:pt x="14163" y="185"/>
                </a:lnTo>
                <a:lnTo>
                  <a:pt x="16616" y="1320"/>
                </a:lnTo>
                <a:lnTo>
                  <a:pt x="20643" y="5485"/>
                </a:lnTo>
                <a:lnTo>
                  <a:pt x="21693" y="7974"/>
                </a:lnTo>
                <a:lnTo>
                  <a:pt x="21780" y="10869"/>
                </a:lnTo>
                <a:lnTo>
                  <a:pt x="21989" y="12232"/>
                </a:lnTo>
                <a:lnTo>
                  <a:pt x="21907" y="13576"/>
                </a:lnTo>
                <a:lnTo>
                  <a:pt x="21318" y="1568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344801" y="557206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4"/>
                </a:moveTo>
                <a:lnTo>
                  <a:pt x="0" y="10959"/>
                </a:lnTo>
                <a:lnTo>
                  <a:pt x="253" y="9293"/>
                </a:lnTo>
                <a:lnTo>
                  <a:pt x="311" y="7913"/>
                </a:lnTo>
                <a:lnTo>
                  <a:pt x="10126" y="0"/>
                </a:lnTo>
                <a:lnTo>
                  <a:pt x="11488" y="235"/>
                </a:lnTo>
                <a:lnTo>
                  <a:pt x="17830" y="417"/>
                </a:lnTo>
                <a:lnTo>
                  <a:pt x="20729" y="4221"/>
                </a:lnTo>
                <a:lnTo>
                  <a:pt x="21997" y="10562"/>
                </a:lnTo>
                <a:lnTo>
                  <a:pt x="20367" y="15815"/>
                </a:lnTo>
                <a:lnTo>
                  <a:pt x="18373" y="20888"/>
                </a:lnTo>
                <a:lnTo>
                  <a:pt x="12031" y="21975"/>
                </a:lnTo>
                <a:lnTo>
                  <a:pt x="10351" y="2210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53535" y="4442743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977513" y="44440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797341" y="6136271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721430" y="55720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90"/>
                </a:lnTo>
                <a:lnTo>
                  <a:pt x="17488" y="19656"/>
                </a:lnTo>
                <a:lnTo>
                  <a:pt x="15319" y="21113"/>
                </a:lnTo>
                <a:lnTo>
                  <a:pt x="12662" y="21842"/>
                </a:lnTo>
                <a:lnTo>
                  <a:pt x="11003" y="2210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610067" y="669998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531971" y="5383623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22003"/>
                </a:moveTo>
                <a:lnTo>
                  <a:pt x="10049" y="21460"/>
                </a:lnTo>
                <a:lnTo>
                  <a:pt x="7146" y="21419"/>
                </a:lnTo>
                <a:lnTo>
                  <a:pt x="4723" y="20320"/>
                </a:lnTo>
                <a:lnTo>
                  <a:pt x="838" y="16004"/>
                </a:lnTo>
                <a:lnTo>
                  <a:pt x="0" y="13480"/>
                </a:lnTo>
                <a:lnTo>
                  <a:pt x="450" y="8907"/>
                </a:lnTo>
                <a:lnTo>
                  <a:pt x="11459" y="0"/>
                </a:lnTo>
                <a:lnTo>
                  <a:pt x="13114" y="44"/>
                </a:lnTo>
                <a:lnTo>
                  <a:pt x="22912" y="11786"/>
                </a:lnTo>
                <a:lnTo>
                  <a:pt x="22008" y="14756"/>
                </a:lnTo>
                <a:lnTo>
                  <a:pt x="20921" y="20191"/>
                </a:lnTo>
                <a:lnTo>
                  <a:pt x="15847" y="2200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849224" y="557184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421154" y="500723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097219" y="5947872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440"/>
                </a:moveTo>
                <a:lnTo>
                  <a:pt x="0" y="11933"/>
                </a:lnTo>
                <a:lnTo>
                  <a:pt x="0" y="6317"/>
                </a:lnTo>
                <a:lnTo>
                  <a:pt x="1630" y="1063"/>
                </a:lnTo>
                <a:lnTo>
                  <a:pt x="8697" y="519"/>
                </a:lnTo>
                <a:lnTo>
                  <a:pt x="11455" y="0"/>
                </a:lnTo>
                <a:lnTo>
                  <a:pt x="21332" y="9967"/>
                </a:lnTo>
                <a:lnTo>
                  <a:pt x="21296" y="11618"/>
                </a:lnTo>
                <a:lnTo>
                  <a:pt x="12009" y="22291"/>
                </a:lnTo>
                <a:lnTo>
                  <a:pt x="10328" y="2244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49044" y="5947602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609871" y="5947602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411108" y="5006342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84506" y="613517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03743" y="500765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21877"/>
                </a:moveTo>
                <a:lnTo>
                  <a:pt x="10119" y="21514"/>
                </a:lnTo>
                <a:lnTo>
                  <a:pt x="7229" y="21417"/>
                </a:lnTo>
                <a:lnTo>
                  <a:pt x="4807" y="20303"/>
                </a:lnTo>
                <a:lnTo>
                  <a:pt x="899" y="16040"/>
                </a:lnTo>
                <a:lnTo>
                  <a:pt x="0" y="13531"/>
                </a:lnTo>
                <a:lnTo>
                  <a:pt x="153" y="10645"/>
                </a:lnTo>
                <a:lnTo>
                  <a:pt x="11339" y="0"/>
                </a:lnTo>
                <a:lnTo>
                  <a:pt x="13001" y="66"/>
                </a:lnTo>
                <a:lnTo>
                  <a:pt x="22795" y="11683"/>
                </a:lnTo>
                <a:lnTo>
                  <a:pt x="21897" y="14630"/>
                </a:lnTo>
                <a:lnTo>
                  <a:pt x="20810" y="20065"/>
                </a:lnTo>
                <a:lnTo>
                  <a:pt x="15737" y="2187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797524" y="876729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7741" y="500761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991" y="22125"/>
                </a:moveTo>
                <a:lnTo>
                  <a:pt x="8317" y="21188"/>
                </a:lnTo>
                <a:lnTo>
                  <a:pt x="6937" y="21009"/>
                </a:lnTo>
                <a:lnTo>
                  <a:pt x="5659" y="20548"/>
                </a:lnTo>
                <a:lnTo>
                  <a:pt x="0" y="11731"/>
                </a:lnTo>
                <a:lnTo>
                  <a:pt x="113" y="10378"/>
                </a:lnTo>
                <a:lnTo>
                  <a:pt x="525" y="9050"/>
                </a:lnTo>
                <a:lnTo>
                  <a:pt x="864" y="7360"/>
                </a:lnTo>
                <a:lnTo>
                  <a:pt x="13085" y="0"/>
                </a:lnTo>
                <a:lnTo>
                  <a:pt x="14728" y="350"/>
                </a:lnTo>
                <a:lnTo>
                  <a:pt x="22512" y="12511"/>
                </a:lnTo>
                <a:lnTo>
                  <a:pt x="21726" y="15209"/>
                </a:lnTo>
                <a:lnTo>
                  <a:pt x="20637" y="17825"/>
                </a:lnTo>
                <a:lnTo>
                  <a:pt x="18798" y="19709"/>
                </a:lnTo>
                <a:lnTo>
                  <a:pt x="13622" y="22017"/>
                </a:lnTo>
                <a:lnTo>
                  <a:pt x="10991" y="221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660573" y="6136983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292954" y="425529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916888" y="425561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540785" y="425529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164660" y="42550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421198" y="839147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421168" y="726368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797523" y="651126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233965" y="482004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609788" y="707595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601651" y="4819845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797392" y="688758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225398" y="482000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233636" y="8204092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986123" y="895623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172297" y="9894491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610002" y="5572106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610084" y="519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36478" y="500745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908227" y="575963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21948"/>
                </a:moveTo>
                <a:lnTo>
                  <a:pt x="10690" y="21726"/>
                </a:lnTo>
                <a:lnTo>
                  <a:pt x="4892" y="20640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3"/>
                </a:lnTo>
                <a:lnTo>
                  <a:pt x="22011" y="7280"/>
                </a:lnTo>
                <a:lnTo>
                  <a:pt x="22566" y="9866"/>
                </a:lnTo>
                <a:lnTo>
                  <a:pt x="21687" y="15441"/>
                </a:lnTo>
                <a:lnTo>
                  <a:pt x="20378" y="17700"/>
                </a:lnTo>
                <a:lnTo>
                  <a:pt x="15984" y="21187"/>
                </a:lnTo>
                <a:lnTo>
                  <a:pt x="13487" y="2194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797264" y="538367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421157" y="53831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986043" y="100840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610106" y="858006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36671" y="53831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154793" y="5382437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23287"/>
                </a:moveTo>
                <a:lnTo>
                  <a:pt x="9123" y="22891"/>
                </a:lnTo>
                <a:lnTo>
                  <a:pt x="4225" y="20022"/>
                </a:lnTo>
                <a:lnTo>
                  <a:pt x="2604" y="17942"/>
                </a:lnTo>
                <a:lnTo>
                  <a:pt x="0" y="9239"/>
                </a:lnTo>
                <a:lnTo>
                  <a:pt x="6523" y="0"/>
                </a:lnTo>
                <a:lnTo>
                  <a:pt x="12502" y="724"/>
                </a:lnTo>
                <a:lnTo>
                  <a:pt x="15352" y="955"/>
                </a:lnTo>
                <a:lnTo>
                  <a:pt x="17813" y="2056"/>
                </a:lnTo>
                <a:lnTo>
                  <a:pt x="21957" y="5995"/>
                </a:lnTo>
                <a:lnTo>
                  <a:pt x="23181" y="8398"/>
                </a:lnTo>
                <a:lnTo>
                  <a:pt x="23556" y="11232"/>
                </a:lnTo>
                <a:lnTo>
                  <a:pt x="23556" y="17391"/>
                </a:lnTo>
                <a:lnTo>
                  <a:pt x="21019" y="21920"/>
                </a:lnTo>
                <a:lnTo>
                  <a:pt x="14496" y="22645"/>
                </a:lnTo>
                <a:lnTo>
                  <a:pt x="11730" y="2328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78801" y="5383343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7248" y="22826"/>
                </a:moveTo>
                <a:lnTo>
                  <a:pt x="2899" y="21196"/>
                </a:lnTo>
                <a:lnTo>
                  <a:pt x="0" y="8152"/>
                </a:lnTo>
                <a:lnTo>
                  <a:pt x="6704" y="0"/>
                </a:lnTo>
                <a:lnTo>
                  <a:pt x="13046" y="905"/>
                </a:lnTo>
                <a:lnTo>
                  <a:pt x="15866" y="1239"/>
                </a:lnTo>
                <a:lnTo>
                  <a:pt x="18263" y="2427"/>
                </a:lnTo>
                <a:lnTo>
                  <a:pt x="22211" y="6510"/>
                </a:lnTo>
                <a:lnTo>
                  <a:pt x="23317" y="8946"/>
                </a:lnTo>
                <a:lnTo>
                  <a:pt x="23556" y="11775"/>
                </a:lnTo>
                <a:lnTo>
                  <a:pt x="23556" y="17935"/>
                </a:lnTo>
                <a:lnTo>
                  <a:pt x="20294" y="22464"/>
                </a:lnTo>
                <a:lnTo>
                  <a:pt x="7248" y="2282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797321" y="575924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173383" y="951971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225377" y="5195763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67226" y="519527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23329"/>
                </a:moveTo>
                <a:lnTo>
                  <a:pt x="8973" y="22983"/>
                </a:lnTo>
                <a:lnTo>
                  <a:pt x="3494" y="19905"/>
                </a:lnTo>
                <a:lnTo>
                  <a:pt x="1700" y="17623"/>
                </a:lnTo>
                <a:lnTo>
                  <a:pt x="0" y="11574"/>
                </a:lnTo>
                <a:lnTo>
                  <a:pt x="343" y="8692"/>
                </a:lnTo>
                <a:lnTo>
                  <a:pt x="3416" y="3211"/>
                </a:lnTo>
                <a:lnTo>
                  <a:pt x="5697" y="1414"/>
                </a:lnTo>
                <a:lnTo>
                  <a:pt x="10354" y="99"/>
                </a:lnTo>
                <a:lnTo>
                  <a:pt x="12008" y="0"/>
                </a:lnTo>
                <a:lnTo>
                  <a:pt x="15360" y="526"/>
                </a:lnTo>
                <a:lnTo>
                  <a:pt x="23398" y="10344"/>
                </a:lnTo>
                <a:lnTo>
                  <a:pt x="23329" y="13039"/>
                </a:lnTo>
                <a:lnTo>
                  <a:pt x="11856" y="2332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92625" y="5195649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22473"/>
                </a:moveTo>
                <a:lnTo>
                  <a:pt x="7181" y="22279"/>
                </a:lnTo>
                <a:lnTo>
                  <a:pt x="4794" y="21106"/>
                </a:lnTo>
                <a:lnTo>
                  <a:pt x="984" y="16803"/>
                </a:lnTo>
                <a:lnTo>
                  <a:pt x="108" y="14292"/>
                </a:lnTo>
                <a:lnTo>
                  <a:pt x="264" y="11422"/>
                </a:lnTo>
                <a:lnTo>
                  <a:pt x="0" y="10086"/>
                </a:lnTo>
                <a:lnTo>
                  <a:pt x="8961" y="190"/>
                </a:lnTo>
                <a:lnTo>
                  <a:pt x="10648" y="0"/>
                </a:lnTo>
                <a:lnTo>
                  <a:pt x="21186" y="11014"/>
                </a:lnTo>
                <a:lnTo>
                  <a:pt x="20921" y="12690"/>
                </a:lnTo>
                <a:lnTo>
                  <a:pt x="20433" y="15368"/>
                </a:lnTo>
                <a:lnTo>
                  <a:pt x="19178" y="17617"/>
                </a:lnTo>
                <a:lnTo>
                  <a:pt x="15132" y="21258"/>
                </a:lnTo>
                <a:lnTo>
                  <a:pt x="12763" y="22270"/>
                </a:lnTo>
                <a:lnTo>
                  <a:pt x="10049" y="2247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17284" y="51959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22152"/>
                </a:moveTo>
                <a:lnTo>
                  <a:pt x="0" y="11676"/>
                </a:lnTo>
                <a:lnTo>
                  <a:pt x="65" y="10022"/>
                </a:lnTo>
                <a:lnTo>
                  <a:pt x="518" y="8383"/>
                </a:lnTo>
                <a:lnTo>
                  <a:pt x="682" y="7030"/>
                </a:lnTo>
                <a:lnTo>
                  <a:pt x="9647" y="0"/>
                </a:lnTo>
                <a:lnTo>
                  <a:pt x="10978" y="61"/>
                </a:lnTo>
                <a:lnTo>
                  <a:pt x="12296" y="412"/>
                </a:lnTo>
                <a:lnTo>
                  <a:pt x="15038" y="890"/>
                </a:lnTo>
                <a:lnTo>
                  <a:pt x="17312" y="2186"/>
                </a:lnTo>
                <a:lnTo>
                  <a:pt x="20928" y="6415"/>
                </a:lnTo>
                <a:lnTo>
                  <a:pt x="21855" y="8863"/>
                </a:lnTo>
                <a:lnTo>
                  <a:pt x="21900" y="11644"/>
                </a:lnTo>
                <a:lnTo>
                  <a:pt x="21391" y="14374"/>
                </a:lnTo>
                <a:lnTo>
                  <a:pt x="20139" y="16704"/>
                </a:lnTo>
                <a:lnTo>
                  <a:pt x="16145" y="20563"/>
                </a:lnTo>
                <a:lnTo>
                  <a:pt x="13774" y="21736"/>
                </a:lnTo>
                <a:lnTo>
                  <a:pt x="11028" y="2215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173276" y="914372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045119" y="463152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669000" y="463153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613111" y="4071781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236575" y="4070996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862395" y="407081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484409" y="4072285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110228" y="407081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733948" y="407117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357702" y="4071902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980079" y="4070996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605686" y="407221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229029" y="407262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990158" y="8208767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613869" y="820876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614559" y="7831854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236575" y="783267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990475" y="858429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366162" y="8583231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988740" y="7456576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613291" y="7456576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367056" y="7079938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988740" y="7080662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367023" y="67033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990370" y="6704024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477742" y="557577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366362" y="632783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990370" y="632792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366544" y="8958964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742717" y="5950747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365275" y="5951736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990733" y="595173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741870" y="5575014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366362" y="557592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991054" y="5576002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2100883" y="557628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11925"/>
                </a:moveTo>
                <a:lnTo>
                  <a:pt x="7208" y="11775"/>
                </a:lnTo>
                <a:lnTo>
                  <a:pt x="5034" y="11775"/>
                </a:lnTo>
                <a:lnTo>
                  <a:pt x="866" y="10326"/>
                </a:lnTo>
                <a:lnTo>
                  <a:pt x="504" y="8695"/>
                </a:lnTo>
                <a:lnTo>
                  <a:pt x="0" y="6675"/>
                </a:lnTo>
                <a:lnTo>
                  <a:pt x="325" y="4799"/>
                </a:lnTo>
                <a:lnTo>
                  <a:pt x="2636" y="1334"/>
                </a:lnTo>
                <a:lnTo>
                  <a:pt x="4243" y="311"/>
                </a:lnTo>
                <a:lnTo>
                  <a:pt x="6302" y="0"/>
                </a:lnTo>
                <a:lnTo>
                  <a:pt x="8476" y="1268"/>
                </a:lnTo>
                <a:lnTo>
                  <a:pt x="11557" y="1992"/>
                </a:lnTo>
                <a:lnTo>
                  <a:pt x="12281" y="3623"/>
                </a:lnTo>
                <a:lnTo>
                  <a:pt x="13377" y="5507"/>
                </a:lnTo>
                <a:lnTo>
                  <a:pt x="13348" y="7374"/>
                </a:lnTo>
                <a:lnTo>
                  <a:pt x="11045" y="11075"/>
                </a:lnTo>
                <a:lnTo>
                  <a:pt x="9382" y="119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364551" y="9335421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742323" y="9336689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364551" y="9711154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42898" y="9711781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366041" y="482445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991053" y="4823993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612566" y="4824636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853042" y="482463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349403" y="482381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40" y="2524"/>
                </a:lnTo>
                <a:lnTo>
                  <a:pt x="4935" y="250"/>
                </a:lnTo>
                <a:lnTo>
                  <a:pt x="6849" y="0"/>
                </a:lnTo>
                <a:lnTo>
                  <a:pt x="8878" y="635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72607" y="482445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11925"/>
                </a:moveTo>
                <a:lnTo>
                  <a:pt x="7327" y="11775"/>
                </a:lnTo>
                <a:lnTo>
                  <a:pt x="4972" y="11775"/>
                </a:lnTo>
                <a:lnTo>
                  <a:pt x="985" y="10326"/>
                </a:lnTo>
                <a:lnTo>
                  <a:pt x="441" y="8695"/>
                </a:lnTo>
                <a:lnTo>
                  <a:pt x="0" y="6656"/>
                </a:lnTo>
                <a:lnTo>
                  <a:pt x="370" y="4776"/>
                </a:lnTo>
                <a:lnTo>
                  <a:pt x="2735" y="1336"/>
                </a:lnTo>
                <a:lnTo>
                  <a:pt x="4358" y="317"/>
                </a:lnTo>
                <a:lnTo>
                  <a:pt x="6421" y="0"/>
                </a:lnTo>
                <a:lnTo>
                  <a:pt x="8414" y="1268"/>
                </a:lnTo>
                <a:lnTo>
                  <a:pt x="11676" y="1992"/>
                </a:lnTo>
                <a:lnTo>
                  <a:pt x="12401" y="3623"/>
                </a:lnTo>
                <a:lnTo>
                  <a:pt x="13496" y="5507"/>
                </a:lnTo>
                <a:lnTo>
                  <a:pt x="13467" y="7374"/>
                </a:lnTo>
                <a:lnTo>
                  <a:pt x="11164" y="11075"/>
                </a:lnTo>
                <a:lnTo>
                  <a:pt x="9502" y="1192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95788" y="4823790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12851"/>
                </a:moveTo>
                <a:lnTo>
                  <a:pt x="3535" y="12006"/>
                </a:lnTo>
                <a:lnTo>
                  <a:pt x="1630" y="9903"/>
                </a:lnTo>
                <a:lnTo>
                  <a:pt x="0" y="6099"/>
                </a:lnTo>
                <a:lnTo>
                  <a:pt x="2355" y="2838"/>
                </a:lnTo>
                <a:lnTo>
                  <a:pt x="5798" y="845"/>
                </a:lnTo>
                <a:lnTo>
                  <a:pt x="6371" y="431"/>
                </a:lnTo>
                <a:lnTo>
                  <a:pt x="7008" y="179"/>
                </a:lnTo>
                <a:lnTo>
                  <a:pt x="8411" y="0"/>
                </a:lnTo>
                <a:lnTo>
                  <a:pt x="9091" y="83"/>
                </a:lnTo>
                <a:lnTo>
                  <a:pt x="12321" y="3382"/>
                </a:lnTo>
                <a:lnTo>
                  <a:pt x="13952" y="7548"/>
                </a:lnTo>
                <a:lnTo>
                  <a:pt x="13227" y="11353"/>
                </a:lnTo>
                <a:lnTo>
                  <a:pt x="8697" y="12440"/>
                </a:lnTo>
                <a:lnTo>
                  <a:pt x="5890" y="1285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19615" y="4824249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7610" y="12343"/>
                </a:moveTo>
                <a:lnTo>
                  <a:pt x="2899" y="11437"/>
                </a:lnTo>
                <a:lnTo>
                  <a:pt x="0" y="4191"/>
                </a:lnTo>
                <a:lnTo>
                  <a:pt x="2718" y="2379"/>
                </a:lnTo>
                <a:lnTo>
                  <a:pt x="4530" y="1292"/>
                </a:lnTo>
                <a:lnTo>
                  <a:pt x="5251" y="707"/>
                </a:lnTo>
                <a:lnTo>
                  <a:pt x="6068" y="332"/>
                </a:lnTo>
                <a:lnTo>
                  <a:pt x="7895" y="0"/>
                </a:lnTo>
                <a:lnTo>
                  <a:pt x="8793" y="63"/>
                </a:lnTo>
                <a:lnTo>
                  <a:pt x="13227" y="4191"/>
                </a:lnTo>
                <a:lnTo>
                  <a:pt x="14858" y="7995"/>
                </a:lnTo>
                <a:lnTo>
                  <a:pt x="14133" y="10531"/>
                </a:lnTo>
                <a:lnTo>
                  <a:pt x="7610" y="1234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477379" y="5950747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364551" y="10087249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742323" y="1008869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366363" y="444672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366182" y="520055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989102" y="4447736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613320" y="4447091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990370" y="520000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238568" y="4447718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853190" y="520055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475748" y="52005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099575" y="52005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12319"/>
                </a:moveTo>
                <a:lnTo>
                  <a:pt x="9785" y="10688"/>
                </a:lnTo>
                <a:lnTo>
                  <a:pt x="7429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725033" y="519873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1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347410" y="52005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12319"/>
                </a:moveTo>
                <a:lnTo>
                  <a:pt x="9784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152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605718" y="444691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229001" y="444672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852284" y="4447718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73411" y="4447718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12914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0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0872" y="5351"/>
                </a:lnTo>
                <a:lnTo>
                  <a:pt x="11959" y="7344"/>
                </a:lnTo>
                <a:lnTo>
                  <a:pt x="7111" y="12876"/>
                </a:lnTo>
                <a:lnTo>
                  <a:pt x="5103" y="1291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95788" y="4447718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12876"/>
                </a:moveTo>
                <a:lnTo>
                  <a:pt x="3571" y="12091"/>
                </a:lnTo>
                <a:lnTo>
                  <a:pt x="1630" y="10061"/>
                </a:lnTo>
                <a:lnTo>
                  <a:pt x="0" y="5351"/>
                </a:lnTo>
                <a:lnTo>
                  <a:pt x="2355" y="2815"/>
                </a:lnTo>
                <a:lnTo>
                  <a:pt x="5798" y="822"/>
                </a:lnTo>
                <a:lnTo>
                  <a:pt x="6384" y="406"/>
                </a:lnTo>
                <a:lnTo>
                  <a:pt x="7034" y="159"/>
                </a:lnTo>
                <a:lnTo>
                  <a:pt x="8461" y="0"/>
                </a:lnTo>
                <a:lnTo>
                  <a:pt x="9150" y="98"/>
                </a:lnTo>
                <a:lnTo>
                  <a:pt x="12321" y="3539"/>
                </a:lnTo>
                <a:lnTo>
                  <a:pt x="13952" y="7706"/>
                </a:lnTo>
                <a:lnTo>
                  <a:pt x="13227" y="11329"/>
                </a:lnTo>
                <a:lnTo>
                  <a:pt x="8697" y="12416"/>
                </a:lnTo>
                <a:lnTo>
                  <a:pt x="5927" y="1287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21065" y="444672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179001" y="614114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554993" y="9900480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5923" y="5012513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14120"/>
                </a:moveTo>
                <a:lnTo>
                  <a:pt x="669" y="11040"/>
                </a:lnTo>
                <a:lnTo>
                  <a:pt x="126" y="6873"/>
                </a:lnTo>
                <a:lnTo>
                  <a:pt x="0" y="4306"/>
                </a:lnTo>
                <a:lnTo>
                  <a:pt x="966" y="2253"/>
                </a:lnTo>
                <a:lnTo>
                  <a:pt x="3025" y="714"/>
                </a:lnTo>
                <a:lnTo>
                  <a:pt x="4899" y="0"/>
                </a:lnTo>
                <a:lnTo>
                  <a:pt x="6705" y="142"/>
                </a:lnTo>
                <a:lnTo>
                  <a:pt x="10182" y="2139"/>
                </a:lnTo>
                <a:lnTo>
                  <a:pt x="11214" y="3627"/>
                </a:lnTo>
                <a:lnTo>
                  <a:pt x="11541" y="5605"/>
                </a:lnTo>
                <a:lnTo>
                  <a:pt x="10273" y="7779"/>
                </a:lnTo>
                <a:lnTo>
                  <a:pt x="9729" y="11221"/>
                </a:lnTo>
                <a:lnTo>
                  <a:pt x="7917" y="12127"/>
                </a:lnTo>
                <a:lnTo>
                  <a:pt x="3387" y="1412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161559" y="501250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13768"/>
                </a:moveTo>
                <a:lnTo>
                  <a:pt x="3019" y="11594"/>
                </a:lnTo>
                <a:lnTo>
                  <a:pt x="906" y="9849"/>
                </a:lnTo>
                <a:lnTo>
                  <a:pt x="0" y="7615"/>
                </a:lnTo>
                <a:lnTo>
                  <a:pt x="301" y="4891"/>
                </a:lnTo>
                <a:lnTo>
                  <a:pt x="1569" y="543"/>
                </a:lnTo>
                <a:lnTo>
                  <a:pt x="5374" y="0"/>
                </a:lnTo>
                <a:lnTo>
                  <a:pt x="9361" y="1268"/>
                </a:lnTo>
                <a:lnTo>
                  <a:pt x="10035" y="1406"/>
                </a:lnTo>
                <a:lnTo>
                  <a:pt x="12606" y="5092"/>
                </a:lnTo>
                <a:lnTo>
                  <a:pt x="12399" y="6452"/>
                </a:lnTo>
                <a:lnTo>
                  <a:pt x="12137" y="7064"/>
                </a:lnTo>
                <a:lnTo>
                  <a:pt x="11716" y="7608"/>
                </a:lnTo>
                <a:lnTo>
                  <a:pt x="9905" y="11413"/>
                </a:lnTo>
                <a:lnTo>
                  <a:pt x="6824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802944" y="83970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536221" y="501281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12368"/>
                </a:moveTo>
                <a:lnTo>
                  <a:pt x="3623" y="11100"/>
                </a:lnTo>
                <a:lnTo>
                  <a:pt x="0" y="3854"/>
                </a:lnTo>
                <a:lnTo>
                  <a:pt x="1811" y="2042"/>
                </a:lnTo>
                <a:lnTo>
                  <a:pt x="4167" y="955"/>
                </a:lnTo>
                <a:lnTo>
                  <a:pt x="5940" y="77"/>
                </a:lnTo>
                <a:lnTo>
                  <a:pt x="7748" y="0"/>
                </a:lnTo>
                <a:lnTo>
                  <a:pt x="11432" y="1444"/>
                </a:lnTo>
                <a:lnTo>
                  <a:pt x="12705" y="2729"/>
                </a:lnTo>
                <a:lnTo>
                  <a:pt x="13408" y="4578"/>
                </a:lnTo>
                <a:lnTo>
                  <a:pt x="13408" y="6571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913737" y="501250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665902" y="501250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802615" y="501304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179181" y="501275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554993" y="501268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179135" y="83958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178892" y="65165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09845" y="426050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13033"/>
                </a:moveTo>
                <a:lnTo>
                  <a:pt x="574" y="11040"/>
                </a:lnTo>
                <a:lnTo>
                  <a:pt x="31" y="6873"/>
                </a:lnTo>
                <a:lnTo>
                  <a:pt x="0" y="4351"/>
                </a:lnTo>
                <a:lnTo>
                  <a:pt x="966" y="2297"/>
                </a:lnTo>
                <a:lnTo>
                  <a:pt x="2930" y="714"/>
                </a:lnTo>
                <a:lnTo>
                  <a:pt x="4803" y="0"/>
                </a:lnTo>
                <a:lnTo>
                  <a:pt x="6610" y="142"/>
                </a:lnTo>
                <a:lnTo>
                  <a:pt x="10087" y="2139"/>
                </a:lnTo>
                <a:lnTo>
                  <a:pt x="11120" y="3627"/>
                </a:lnTo>
                <a:lnTo>
                  <a:pt x="11446" y="5605"/>
                </a:lnTo>
                <a:lnTo>
                  <a:pt x="10359" y="7779"/>
                </a:lnTo>
                <a:lnTo>
                  <a:pt x="9634" y="11221"/>
                </a:lnTo>
                <a:lnTo>
                  <a:pt x="6010" y="13033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84036" y="4260644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8" y="12530"/>
                </a:moveTo>
                <a:lnTo>
                  <a:pt x="3937" y="12339"/>
                </a:lnTo>
                <a:lnTo>
                  <a:pt x="2457" y="11468"/>
                </a:lnTo>
                <a:lnTo>
                  <a:pt x="300" y="8363"/>
                </a:lnTo>
                <a:lnTo>
                  <a:pt x="0" y="6672"/>
                </a:lnTo>
                <a:lnTo>
                  <a:pt x="956" y="3014"/>
                </a:lnTo>
                <a:lnTo>
                  <a:pt x="2046" y="1687"/>
                </a:lnTo>
                <a:lnTo>
                  <a:pt x="5447" y="35"/>
                </a:lnTo>
                <a:lnTo>
                  <a:pt x="7165" y="0"/>
                </a:lnTo>
                <a:lnTo>
                  <a:pt x="8898" y="754"/>
                </a:lnTo>
                <a:lnTo>
                  <a:pt x="11021" y="845"/>
                </a:lnTo>
                <a:lnTo>
                  <a:pt x="12470" y="1880"/>
                </a:lnTo>
                <a:lnTo>
                  <a:pt x="14018" y="5837"/>
                </a:lnTo>
                <a:lnTo>
                  <a:pt x="13657" y="7580"/>
                </a:lnTo>
                <a:lnTo>
                  <a:pt x="12160" y="9088"/>
                </a:lnTo>
                <a:lnTo>
                  <a:pt x="11073" y="11262"/>
                </a:lnTo>
                <a:lnTo>
                  <a:pt x="7992" y="11262"/>
                </a:lnTo>
                <a:lnTo>
                  <a:pt x="5818" y="1253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160773" y="4261036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775"/>
                </a:moveTo>
                <a:lnTo>
                  <a:pt x="4522" y="11498"/>
                </a:lnTo>
                <a:lnTo>
                  <a:pt x="2650" y="10230"/>
                </a:lnTo>
                <a:lnTo>
                  <a:pt x="1449" y="7971"/>
                </a:lnTo>
                <a:lnTo>
                  <a:pt x="0" y="3804"/>
                </a:lnTo>
                <a:lnTo>
                  <a:pt x="2536" y="724"/>
                </a:lnTo>
                <a:lnTo>
                  <a:pt x="6885" y="0"/>
                </a:lnTo>
                <a:lnTo>
                  <a:pt x="8697" y="1086"/>
                </a:lnTo>
                <a:lnTo>
                  <a:pt x="12684" y="1992"/>
                </a:lnTo>
                <a:lnTo>
                  <a:pt x="12865" y="3442"/>
                </a:lnTo>
                <a:lnTo>
                  <a:pt x="13308" y="5412"/>
                </a:lnTo>
                <a:lnTo>
                  <a:pt x="12953" y="7226"/>
                </a:lnTo>
                <a:lnTo>
                  <a:pt x="10646" y="10542"/>
                </a:lnTo>
                <a:lnTo>
                  <a:pt x="9068" y="11506"/>
                </a:lnTo>
                <a:lnTo>
                  <a:pt x="7066" y="117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555045" y="53884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177913" y="5388959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665955" y="5388416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912757" y="5388959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11775"/>
                </a:moveTo>
                <a:lnTo>
                  <a:pt x="4703" y="11498"/>
                </a:lnTo>
                <a:lnTo>
                  <a:pt x="2831" y="10230"/>
                </a:lnTo>
                <a:lnTo>
                  <a:pt x="1630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89" y="5412"/>
                </a:lnTo>
                <a:lnTo>
                  <a:pt x="13134" y="7226"/>
                </a:lnTo>
                <a:lnTo>
                  <a:pt x="10827" y="10542"/>
                </a:lnTo>
                <a:lnTo>
                  <a:pt x="9249" y="11505"/>
                </a:lnTo>
                <a:lnTo>
                  <a:pt x="7247" y="117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178666" y="6893159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042152" y="426103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416906" y="4260858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801922" y="764498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793955" y="426103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177732" y="4636751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674552" y="426085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049919" y="4260644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426696" y="426049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554631" y="576482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178665" y="576505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179342" y="726853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802828" y="426067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554993" y="952466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929898" y="9524868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553542" y="65168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177913" y="877309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802465" y="7268837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426838" y="764502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426728" y="802053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554631" y="614073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666223" y="5764496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289836" y="5764764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554861" y="10276873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889" y="10126"/>
                </a:moveTo>
                <a:lnTo>
                  <a:pt x="0" y="10126"/>
                </a:lnTo>
                <a:lnTo>
                  <a:pt x="494" y="8024"/>
                </a:lnTo>
                <a:lnTo>
                  <a:pt x="431" y="4885"/>
                </a:lnTo>
                <a:lnTo>
                  <a:pt x="6496" y="0"/>
                </a:lnTo>
                <a:lnTo>
                  <a:pt x="7415" y="176"/>
                </a:lnTo>
                <a:lnTo>
                  <a:pt x="8286" y="597"/>
                </a:lnTo>
                <a:lnTo>
                  <a:pt x="9916" y="1141"/>
                </a:lnTo>
                <a:lnTo>
                  <a:pt x="10822" y="4221"/>
                </a:lnTo>
                <a:lnTo>
                  <a:pt x="11910" y="6213"/>
                </a:lnTo>
                <a:lnTo>
                  <a:pt x="10889" y="10126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3392" y="463640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554086" y="914900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931347" y="9148647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409121" y="4637132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12500"/>
                </a:moveTo>
                <a:lnTo>
                  <a:pt x="7641" y="10688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362"/>
                </a:lnTo>
                <a:lnTo>
                  <a:pt x="13801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85557" y="463640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161286" y="4637132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2"/>
                </a:lnTo>
                <a:lnTo>
                  <a:pt x="13802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665103" y="4637132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3042300" y="463671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426110" y="463636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802465" y="463671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8" name="object 32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887607" y="5454495"/>
            <a:ext cx="6400392" cy="4832504"/>
          </a:xfrm>
          <a:prstGeom prst="rect">
            <a:avLst/>
          </a:prstGeom>
        </p:spPr>
      </p:pic>
      <p:grpSp>
        <p:nvGrpSpPr>
          <p:cNvPr id="329" name="object 329"/>
          <p:cNvGrpSpPr/>
          <p:nvPr/>
        </p:nvGrpSpPr>
        <p:grpSpPr>
          <a:xfrm>
            <a:off x="0" y="0"/>
            <a:ext cx="17959070" cy="5480685"/>
            <a:chOff x="0" y="0"/>
            <a:chExt cx="17959070" cy="5480685"/>
          </a:xfrm>
        </p:grpSpPr>
        <p:pic>
          <p:nvPicPr>
            <p:cNvPr id="330" name="object 33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0" y="0"/>
              <a:ext cx="9438573" cy="2025842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566671" y="1874519"/>
              <a:ext cx="13767815" cy="3605783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349002" y="313364"/>
              <a:ext cx="2609849" cy="714374"/>
            </a:xfrm>
            <a:prstGeom prst="rect">
              <a:avLst/>
            </a:prstGeom>
          </p:spPr>
        </p:pic>
      </p:grpSp>
      <p:sp>
        <p:nvSpPr>
          <p:cNvPr id="333" name="object 333"/>
          <p:cNvSpPr txBox="1"/>
          <p:nvPr/>
        </p:nvSpPr>
        <p:spPr>
          <a:xfrm>
            <a:off x="1749782" y="5231395"/>
            <a:ext cx="7777480" cy="535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spc="-75" dirty="0">
                <a:solidFill>
                  <a:srgbClr val="AB2037"/>
                </a:solidFill>
                <a:latin typeface="Verdana"/>
                <a:cs typeface="Verdana"/>
              </a:rPr>
              <a:t>Creative</a:t>
            </a:r>
            <a:r>
              <a:rPr sz="3350" spc="-220" dirty="0">
                <a:solidFill>
                  <a:srgbClr val="AB2037"/>
                </a:solidFill>
                <a:latin typeface="Verdana"/>
                <a:cs typeface="Verdana"/>
              </a:rPr>
              <a:t> </a:t>
            </a:r>
            <a:r>
              <a:rPr sz="3350" spc="-35" dirty="0">
                <a:solidFill>
                  <a:srgbClr val="AB2037"/>
                </a:solidFill>
                <a:latin typeface="Verdana"/>
                <a:cs typeface="Verdana"/>
              </a:rPr>
              <a:t>solutions</a:t>
            </a:r>
            <a:r>
              <a:rPr sz="3350" spc="-215" dirty="0">
                <a:solidFill>
                  <a:srgbClr val="AB2037"/>
                </a:solidFill>
                <a:latin typeface="Verdana"/>
                <a:cs typeface="Verdana"/>
              </a:rPr>
              <a:t> </a:t>
            </a:r>
            <a:r>
              <a:rPr sz="3350" spc="-40" dirty="0">
                <a:solidFill>
                  <a:srgbClr val="AB2037"/>
                </a:solidFill>
                <a:latin typeface="Verdana"/>
                <a:cs typeface="Verdana"/>
              </a:rPr>
              <a:t>for</a:t>
            </a:r>
            <a:r>
              <a:rPr sz="3350" spc="-220" dirty="0">
                <a:solidFill>
                  <a:srgbClr val="AB2037"/>
                </a:solidFill>
                <a:latin typeface="Verdana"/>
                <a:cs typeface="Verdana"/>
              </a:rPr>
              <a:t> </a:t>
            </a:r>
            <a:r>
              <a:rPr sz="3350" spc="-50" dirty="0">
                <a:solidFill>
                  <a:srgbClr val="AB2037"/>
                </a:solidFill>
                <a:latin typeface="Verdana"/>
                <a:cs typeface="Verdana"/>
              </a:rPr>
              <a:t>better</a:t>
            </a:r>
            <a:r>
              <a:rPr sz="3350" spc="-215" dirty="0">
                <a:solidFill>
                  <a:srgbClr val="AB2037"/>
                </a:solidFill>
                <a:latin typeface="Verdana"/>
                <a:cs typeface="Verdana"/>
              </a:rPr>
              <a:t> </a:t>
            </a:r>
            <a:r>
              <a:rPr sz="3350" spc="-10" dirty="0">
                <a:solidFill>
                  <a:srgbClr val="AB2037"/>
                </a:solidFill>
                <a:latin typeface="Verdana"/>
                <a:cs typeface="Verdana"/>
              </a:rPr>
              <a:t>business</a:t>
            </a:r>
            <a:endParaRPr sz="3350">
              <a:latin typeface="Verdana"/>
              <a:cs typeface="Verdana"/>
            </a:endParaRPr>
          </a:p>
        </p:txBody>
      </p:sp>
      <p:sp>
        <p:nvSpPr>
          <p:cNvPr id="334" name="object 334"/>
          <p:cNvSpPr txBox="1"/>
          <p:nvPr/>
        </p:nvSpPr>
        <p:spPr>
          <a:xfrm>
            <a:off x="6542048" y="8729576"/>
            <a:ext cx="4973320" cy="535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u="heavy" spc="-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50"/>
              </a:rPr>
              <a:t>www.schemaxtech.com</a:t>
            </a:r>
            <a:endParaRPr sz="3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13157"/>
            <a:ext cx="7783866" cy="657384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" y="3104613"/>
            <a:ext cx="91384" cy="103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" y="3491541"/>
            <a:ext cx="79645" cy="824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877255"/>
            <a:ext cx="70023" cy="637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" y="0"/>
            <a:ext cx="5747092" cy="37844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97396" y="3853365"/>
            <a:ext cx="110110" cy="1117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12020" y="656874"/>
            <a:ext cx="112987" cy="11137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21231" y="3854486"/>
            <a:ext cx="109726" cy="1101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13756" y="1032915"/>
            <a:ext cx="110434" cy="1106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876117" y="3857085"/>
            <a:ext cx="104371" cy="10408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16010" y="285248"/>
            <a:ext cx="103808" cy="10377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14487" y="4048050"/>
            <a:ext cx="98890" cy="9863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751388" y="3859331"/>
            <a:ext cx="97830" cy="9874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691426" y="4048821"/>
            <a:ext cx="96461" cy="9641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820813" y="1417244"/>
            <a:ext cx="95483" cy="9517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010091" y="855108"/>
            <a:ext cx="92639" cy="926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943141" y="4051134"/>
            <a:ext cx="90754" cy="9105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10700" y="479938"/>
            <a:ext cx="91207" cy="9112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59358" y="3864790"/>
            <a:ext cx="89840" cy="8895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073044" y="4053620"/>
            <a:ext cx="86187" cy="8703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508356" y="4242370"/>
            <a:ext cx="87882" cy="85948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5852400" y="0"/>
            <a:ext cx="33655" cy="3810"/>
          </a:xfrm>
          <a:custGeom>
            <a:avLst/>
            <a:gdLst/>
            <a:ahLst/>
            <a:cxnLst/>
            <a:rect l="l" t="t" r="r" b="b"/>
            <a:pathLst>
              <a:path w="33654" h="3810">
                <a:moveTo>
                  <a:pt x="33318" y="0"/>
                </a:moveTo>
                <a:lnTo>
                  <a:pt x="0" y="0"/>
                </a:lnTo>
                <a:lnTo>
                  <a:pt x="6811" y="2680"/>
                </a:lnTo>
                <a:lnTo>
                  <a:pt x="12201" y="3687"/>
                </a:lnTo>
                <a:lnTo>
                  <a:pt x="17785" y="3656"/>
                </a:lnTo>
                <a:lnTo>
                  <a:pt x="23376" y="3420"/>
                </a:lnTo>
                <a:lnTo>
                  <a:pt x="28713" y="2128"/>
                </a:lnTo>
                <a:lnTo>
                  <a:pt x="3331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135252" y="4243118"/>
            <a:ext cx="82758" cy="8287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888510" y="4243931"/>
            <a:ext cx="80168" cy="8217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017406" y="108172"/>
            <a:ext cx="79544" cy="8102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018036" y="1237802"/>
            <a:ext cx="77894" cy="7809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574281" y="4058092"/>
            <a:ext cx="76196" cy="7649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206968" y="674885"/>
            <a:ext cx="76351" cy="7589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385872" y="3871269"/>
            <a:ext cx="75957" cy="76493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327425" y="4436357"/>
            <a:ext cx="74151" cy="7409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208141" y="299134"/>
            <a:ext cx="73723" cy="7408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832163" y="2931616"/>
            <a:ext cx="73540" cy="7370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456871" y="4059474"/>
            <a:ext cx="73389" cy="7445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703805" y="4435538"/>
            <a:ext cx="73558" cy="7415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267789" y="4248682"/>
            <a:ext cx="72648" cy="7263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763539" y="4248682"/>
            <a:ext cx="72568" cy="7213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643592" y="3873827"/>
            <a:ext cx="72784" cy="7296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833166" y="3310251"/>
            <a:ext cx="70456" cy="7043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081958" y="4439113"/>
            <a:ext cx="68385" cy="6849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210274" y="1055180"/>
            <a:ext cx="68335" cy="6842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835022" y="3688528"/>
            <a:ext cx="66627" cy="6702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954696" y="4439837"/>
            <a:ext cx="66475" cy="6681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835114" y="2560470"/>
            <a:ext cx="66336" cy="6606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4521648" y="4629044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0"/>
                </a:moveTo>
                <a:lnTo>
                  <a:pt x="586" y="25143"/>
                </a:lnTo>
                <a:lnTo>
                  <a:pt x="0" y="29217"/>
                </a:lnTo>
                <a:lnTo>
                  <a:pt x="401" y="37540"/>
                </a:lnTo>
                <a:lnTo>
                  <a:pt x="28615" y="63390"/>
                </a:lnTo>
                <a:lnTo>
                  <a:pt x="36880" y="63029"/>
                </a:lnTo>
                <a:lnTo>
                  <a:pt x="62735" y="34823"/>
                </a:lnTo>
                <a:lnTo>
                  <a:pt x="62390" y="26526"/>
                </a:lnTo>
                <a:lnTo>
                  <a:pt x="3428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838048" y="1810639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60">
                <a:moveTo>
                  <a:pt x="33048" y="0"/>
                </a:moveTo>
                <a:lnTo>
                  <a:pt x="398" y="25787"/>
                </a:lnTo>
                <a:lnTo>
                  <a:pt x="0" y="29852"/>
                </a:lnTo>
                <a:lnTo>
                  <a:pt x="883" y="37812"/>
                </a:lnTo>
                <a:lnTo>
                  <a:pt x="28489" y="60395"/>
                </a:lnTo>
                <a:lnTo>
                  <a:pt x="32319" y="60086"/>
                </a:lnTo>
                <a:lnTo>
                  <a:pt x="36106" y="59844"/>
                </a:lnTo>
                <a:lnTo>
                  <a:pt x="61129" y="30738"/>
                </a:lnTo>
                <a:lnTo>
                  <a:pt x="61035" y="26565"/>
                </a:lnTo>
                <a:lnTo>
                  <a:pt x="37085" y="684"/>
                </a:lnTo>
                <a:lnTo>
                  <a:pt x="3304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97888" y="4631475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0"/>
                </a:moveTo>
                <a:lnTo>
                  <a:pt x="0" y="26989"/>
                </a:lnTo>
                <a:lnTo>
                  <a:pt x="388" y="34958"/>
                </a:lnTo>
                <a:lnTo>
                  <a:pt x="29328" y="60507"/>
                </a:lnTo>
                <a:lnTo>
                  <a:pt x="33476" y="60558"/>
                </a:lnTo>
                <a:lnTo>
                  <a:pt x="37468" y="59794"/>
                </a:lnTo>
                <a:lnTo>
                  <a:pt x="60256" y="33311"/>
                </a:lnTo>
                <a:lnTo>
                  <a:pt x="60132" y="29165"/>
                </a:lnTo>
                <a:lnTo>
                  <a:pt x="60133" y="25337"/>
                </a:lnTo>
                <a:lnTo>
                  <a:pt x="31322" y="179"/>
                </a:lnTo>
                <a:lnTo>
                  <a:pt x="2715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46057" y="4631121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0"/>
                </a:moveTo>
                <a:lnTo>
                  <a:pt x="28268" y="352"/>
                </a:lnTo>
                <a:lnTo>
                  <a:pt x="24480" y="470"/>
                </a:lnTo>
                <a:lnTo>
                  <a:pt x="20851" y="1295"/>
                </a:lnTo>
                <a:lnTo>
                  <a:pt x="0" y="25729"/>
                </a:lnTo>
                <a:lnTo>
                  <a:pt x="0" y="33667"/>
                </a:lnTo>
                <a:lnTo>
                  <a:pt x="27383" y="60415"/>
                </a:lnTo>
                <a:lnTo>
                  <a:pt x="31531" y="60317"/>
                </a:lnTo>
                <a:lnTo>
                  <a:pt x="59792" y="34636"/>
                </a:lnTo>
                <a:lnTo>
                  <a:pt x="60124" y="30572"/>
                </a:lnTo>
                <a:lnTo>
                  <a:pt x="59616" y="26440"/>
                </a:lnTo>
                <a:lnTo>
                  <a:pt x="59272" y="22630"/>
                </a:lnTo>
                <a:lnTo>
                  <a:pt x="35810" y="390"/>
                </a:lnTo>
                <a:lnTo>
                  <a:pt x="3207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402358" y="495056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0"/>
                </a:moveTo>
                <a:lnTo>
                  <a:pt x="30276" y="96"/>
                </a:lnTo>
                <a:lnTo>
                  <a:pt x="26477" y="64"/>
                </a:lnTo>
                <a:lnTo>
                  <a:pt x="22804" y="730"/>
                </a:lnTo>
                <a:lnTo>
                  <a:pt x="0" y="31972"/>
                </a:lnTo>
                <a:lnTo>
                  <a:pt x="607" y="36008"/>
                </a:lnTo>
                <a:lnTo>
                  <a:pt x="30094" y="60605"/>
                </a:lnTo>
                <a:lnTo>
                  <a:pt x="34247" y="60515"/>
                </a:lnTo>
                <a:lnTo>
                  <a:pt x="60085" y="32319"/>
                </a:lnTo>
                <a:lnTo>
                  <a:pt x="59812" y="28176"/>
                </a:lnTo>
                <a:lnTo>
                  <a:pt x="59716" y="24357"/>
                </a:lnTo>
                <a:lnTo>
                  <a:pt x="37790" y="637"/>
                </a:lnTo>
                <a:lnTo>
                  <a:pt x="3409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85036" y="3879108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8113" y="0"/>
                </a:moveTo>
                <a:lnTo>
                  <a:pt x="0" y="25896"/>
                </a:lnTo>
                <a:lnTo>
                  <a:pt x="107" y="33866"/>
                </a:lnTo>
                <a:lnTo>
                  <a:pt x="28101" y="60321"/>
                </a:lnTo>
                <a:lnTo>
                  <a:pt x="32246" y="60518"/>
                </a:lnTo>
                <a:lnTo>
                  <a:pt x="36264" y="59894"/>
                </a:lnTo>
                <a:lnTo>
                  <a:pt x="59992" y="30066"/>
                </a:lnTo>
                <a:lnTo>
                  <a:pt x="60139" y="26255"/>
                </a:lnTo>
                <a:lnTo>
                  <a:pt x="32269" y="356"/>
                </a:lnTo>
                <a:lnTo>
                  <a:pt x="2811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027401" y="3128654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083" y="0"/>
                </a:moveTo>
                <a:lnTo>
                  <a:pt x="0" y="30501"/>
                </a:lnTo>
                <a:lnTo>
                  <a:pt x="622" y="34184"/>
                </a:lnTo>
                <a:lnTo>
                  <a:pt x="31036" y="57625"/>
                </a:lnTo>
                <a:lnTo>
                  <a:pt x="34711" y="57041"/>
                </a:lnTo>
                <a:lnTo>
                  <a:pt x="57508" y="30324"/>
                </a:lnTo>
                <a:lnTo>
                  <a:pt x="57860" y="26535"/>
                </a:lnTo>
                <a:lnTo>
                  <a:pt x="30871" y="251"/>
                </a:lnTo>
                <a:lnTo>
                  <a:pt x="2708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03622" y="872655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6496" y="0"/>
                </a:moveTo>
                <a:lnTo>
                  <a:pt x="0" y="30841"/>
                </a:lnTo>
                <a:lnTo>
                  <a:pt x="668" y="34523"/>
                </a:lnTo>
                <a:lnTo>
                  <a:pt x="31351" y="57683"/>
                </a:lnTo>
                <a:lnTo>
                  <a:pt x="35013" y="57014"/>
                </a:lnTo>
                <a:lnTo>
                  <a:pt x="57789" y="26123"/>
                </a:lnTo>
                <a:lnTo>
                  <a:pt x="57339" y="22406"/>
                </a:lnTo>
                <a:lnTo>
                  <a:pt x="30280" y="222"/>
                </a:lnTo>
                <a:lnTo>
                  <a:pt x="2649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2114" y="3881314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0872" y="0"/>
                </a:moveTo>
                <a:lnTo>
                  <a:pt x="530" y="23101"/>
                </a:lnTo>
                <a:lnTo>
                  <a:pt x="0" y="26787"/>
                </a:lnTo>
                <a:lnTo>
                  <a:pt x="198" y="30579"/>
                </a:lnTo>
                <a:lnTo>
                  <a:pt x="27431" y="56970"/>
                </a:lnTo>
                <a:lnTo>
                  <a:pt x="31183" y="56847"/>
                </a:lnTo>
                <a:lnTo>
                  <a:pt x="57106" y="29594"/>
                </a:lnTo>
                <a:lnTo>
                  <a:pt x="56684" y="22187"/>
                </a:lnTo>
                <a:lnTo>
                  <a:pt x="3087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51359" y="4256707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22" y="0"/>
                </a:moveTo>
                <a:lnTo>
                  <a:pt x="0" y="30191"/>
                </a:lnTo>
                <a:lnTo>
                  <a:pt x="575" y="33886"/>
                </a:lnTo>
                <a:lnTo>
                  <a:pt x="30723" y="57659"/>
                </a:lnTo>
                <a:lnTo>
                  <a:pt x="34399" y="57069"/>
                </a:lnTo>
                <a:lnTo>
                  <a:pt x="57963" y="26762"/>
                </a:lnTo>
                <a:lnTo>
                  <a:pt x="57592" y="23046"/>
                </a:lnTo>
                <a:lnTo>
                  <a:pt x="31102" y="301"/>
                </a:lnTo>
                <a:lnTo>
                  <a:pt x="2732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27374" y="3504698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00" y="0"/>
                </a:moveTo>
                <a:lnTo>
                  <a:pt x="0" y="30201"/>
                </a:lnTo>
                <a:lnTo>
                  <a:pt x="596" y="33900"/>
                </a:lnTo>
                <a:lnTo>
                  <a:pt x="30877" y="57679"/>
                </a:lnTo>
                <a:lnTo>
                  <a:pt x="34550" y="57103"/>
                </a:lnTo>
                <a:lnTo>
                  <a:pt x="57969" y="26756"/>
                </a:lnTo>
                <a:lnTo>
                  <a:pt x="57616" y="23031"/>
                </a:lnTo>
                <a:lnTo>
                  <a:pt x="31079" y="302"/>
                </a:lnTo>
                <a:lnTo>
                  <a:pt x="2730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40345" y="406787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7485" y="0"/>
                </a:moveTo>
                <a:lnTo>
                  <a:pt x="0" y="26107"/>
                </a:lnTo>
                <a:lnTo>
                  <a:pt x="124" y="29891"/>
                </a:lnTo>
                <a:lnTo>
                  <a:pt x="64" y="33689"/>
                </a:lnTo>
                <a:lnTo>
                  <a:pt x="25326" y="57682"/>
                </a:lnTo>
                <a:lnTo>
                  <a:pt x="32884" y="57245"/>
                </a:lnTo>
                <a:lnTo>
                  <a:pt x="57383" y="28261"/>
                </a:lnTo>
                <a:lnTo>
                  <a:pt x="57033" y="24492"/>
                </a:lnTo>
                <a:lnTo>
                  <a:pt x="31269" y="137"/>
                </a:lnTo>
                <a:lnTo>
                  <a:pt x="2748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64225" y="444378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0"/>
                </a:moveTo>
                <a:lnTo>
                  <a:pt x="0" y="27026"/>
                </a:lnTo>
                <a:lnTo>
                  <a:pt x="252" y="30799"/>
                </a:lnTo>
                <a:lnTo>
                  <a:pt x="286" y="34578"/>
                </a:lnTo>
                <a:lnTo>
                  <a:pt x="26024" y="57785"/>
                </a:lnTo>
                <a:lnTo>
                  <a:pt x="29787" y="57430"/>
                </a:lnTo>
                <a:lnTo>
                  <a:pt x="33602" y="57266"/>
                </a:lnTo>
                <a:lnTo>
                  <a:pt x="57345" y="31169"/>
                </a:lnTo>
                <a:lnTo>
                  <a:pt x="57149" y="27357"/>
                </a:lnTo>
                <a:lnTo>
                  <a:pt x="33978" y="674"/>
                </a:lnTo>
                <a:lnTo>
                  <a:pt x="3031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76572" y="4633836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5988" y="0"/>
                </a:moveTo>
                <a:lnTo>
                  <a:pt x="0" y="26804"/>
                </a:lnTo>
                <a:lnTo>
                  <a:pt x="213" y="30208"/>
                </a:lnTo>
                <a:lnTo>
                  <a:pt x="29492" y="53994"/>
                </a:lnTo>
                <a:lnTo>
                  <a:pt x="33145" y="53452"/>
                </a:lnTo>
                <a:lnTo>
                  <a:pt x="55085" y="26623"/>
                </a:lnTo>
                <a:lnTo>
                  <a:pt x="54981" y="23240"/>
                </a:lnTo>
                <a:lnTo>
                  <a:pt x="2598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04910" y="121905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9172" y="50"/>
                </a:moveTo>
                <a:lnTo>
                  <a:pt x="0" y="27587"/>
                </a:lnTo>
                <a:lnTo>
                  <a:pt x="295" y="30998"/>
                </a:lnTo>
                <a:lnTo>
                  <a:pt x="30052" y="54522"/>
                </a:lnTo>
                <a:lnTo>
                  <a:pt x="33704" y="53903"/>
                </a:lnTo>
                <a:lnTo>
                  <a:pt x="55086" y="30280"/>
                </a:lnTo>
                <a:lnTo>
                  <a:pt x="55084" y="26500"/>
                </a:lnTo>
                <a:lnTo>
                  <a:pt x="29172" y="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39909" y="3881611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30969" y="0"/>
                </a:moveTo>
                <a:lnTo>
                  <a:pt x="25" y="25390"/>
                </a:lnTo>
                <a:lnTo>
                  <a:pt x="0" y="29148"/>
                </a:lnTo>
                <a:lnTo>
                  <a:pt x="683" y="32773"/>
                </a:lnTo>
                <a:lnTo>
                  <a:pt x="27930" y="54376"/>
                </a:lnTo>
                <a:lnTo>
                  <a:pt x="31358" y="54236"/>
                </a:lnTo>
                <a:lnTo>
                  <a:pt x="55078" y="24890"/>
                </a:lnTo>
                <a:lnTo>
                  <a:pt x="54480" y="21252"/>
                </a:lnTo>
                <a:lnTo>
                  <a:pt x="3096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13399" y="4821472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0"/>
                </a:moveTo>
                <a:lnTo>
                  <a:pt x="0" y="27941"/>
                </a:lnTo>
                <a:lnTo>
                  <a:pt x="169" y="31312"/>
                </a:lnTo>
                <a:lnTo>
                  <a:pt x="29431" y="53483"/>
                </a:lnTo>
                <a:lnTo>
                  <a:pt x="32707" y="52956"/>
                </a:lnTo>
                <a:lnTo>
                  <a:pt x="53715" y="25903"/>
                </a:lnTo>
                <a:lnTo>
                  <a:pt x="53322" y="22491"/>
                </a:lnTo>
                <a:lnTo>
                  <a:pt x="2588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0264" y="4069681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7504" y="4"/>
                </a:moveTo>
                <a:lnTo>
                  <a:pt x="324" y="25730"/>
                </a:lnTo>
                <a:lnTo>
                  <a:pt x="0" y="29567"/>
                </a:lnTo>
                <a:lnTo>
                  <a:pt x="24566" y="54605"/>
                </a:lnTo>
                <a:lnTo>
                  <a:pt x="31895" y="54143"/>
                </a:lnTo>
                <a:lnTo>
                  <a:pt x="53855" y="30306"/>
                </a:lnTo>
                <a:lnTo>
                  <a:pt x="53779" y="26817"/>
                </a:lnTo>
                <a:lnTo>
                  <a:pt x="30970" y="205"/>
                </a:lnTo>
                <a:lnTo>
                  <a:pt x="27504" y="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31226" y="275516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778" y="0"/>
                </a:moveTo>
                <a:lnTo>
                  <a:pt x="0" y="22990"/>
                </a:lnTo>
                <a:lnTo>
                  <a:pt x="88" y="29564"/>
                </a:lnTo>
                <a:lnTo>
                  <a:pt x="26680" y="51026"/>
                </a:lnTo>
                <a:lnTo>
                  <a:pt x="30045" y="50655"/>
                </a:lnTo>
                <a:lnTo>
                  <a:pt x="51328" y="26993"/>
                </a:lnTo>
                <a:lnTo>
                  <a:pt x="51290" y="23548"/>
                </a:lnTo>
                <a:lnTo>
                  <a:pt x="2577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98450" y="42590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3" y="0"/>
                </a:moveTo>
                <a:lnTo>
                  <a:pt x="0" y="26262"/>
                </a:lnTo>
                <a:lnTo>
                  <a:pt x="205" y="29654"/>
                </a:lnTo>
                <a:lnTo>
                  <a:pt x="23711" y="50906"/>
                </a:lnTo>
                <a:lnTo>
                  <a:pt x="27155" y="51180"/>
                </a:lnTo>
                <a:lnTo>
                  <a:pt x="51434" y="26812"/>
                </a:lnTo>
                <a:lnTo>
                  <a:pt x="51350" y="23360"/>
                </a:lnTo>
                <a:lnTo>
                  <a:pt x="28970" y="203"/>
                </a:lnTo>
                <a:lnTo>
                  <a:pt x="2552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74422" y="4635169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6992" y="0"/>
                </a:moveTo>
                <a:lnTo>
                  <a:pt x="0" y="25469"/>
                </a:lnTo>
                <a:lnTo>
                  <a:pt x="738" y="32002"/>
                </a:lnTo>
                <a:lnTo>
                  <a:pt x="22793" y="50925"/>
                </a:lnTo>
                <a:lnTo>
                  <a:pt x="29357" y="50835"/>
                </a:lnTo>
                <a:lnTo>
                  <a:pt x="51552" y="28015"/>
                </a:lnTo>
                <a:lnTo>
                  <a:pt x="51454" y="24565"/>
                </a:lnTo>
                <a:lnTo>
                  <a:pt x="2699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30971" y="3883166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7311" y="0"/>
                </a:moveTo>
                <a:lnTo>
                  <a:pt x="0" y="25102"/>
                </a:lnTo>
                <a:lnTo>
                  <a:pt x="621" y="31643"/>
                </a:lnTo>
                <a:lnTo>
                  <a:pt x="22376" y="50890"/>
                </a:lnTo>
                <a:lnTo>
                  <a:pt x="25490" y="50828"/>
                </a:lnTo>
                <a:lnTo>
                  <a:pt x="28949" y="50903"/>
                </a:lnTo>
                <a:lnTo>
                  <a:pt x="51476" y="28380"/>
                </a:lnTo>
                <a:lnTo>
                  <a:pt x="51401" y="24922"/>
                </a:lnTo>
                <a:lnTo>
                  <a:pt x="30659" y="543"/>
                </a:lnTo>
                <a:lnTo>
                  <a:pt x="2731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31301" y="1627094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3340" y="0"/>
                </a:moveTo>
                <a:lnTo>
                  <a:pt x="153" y="25329"/>
                </a:lnTo>
                <a:lnTo>
                  <a:pt x="0" y="28422"/>
                </a:lnTo>
                <a:lnTo>
                  <a:pt x="21898" y="50511"/>
                </a:lnTo>
                <a:lnTo>
                  <a:pt x="25329" y="51026"/>
                </a:lnTo>
                <a:lnTo>
                  <a:pt x="51342" y="24781"/>
                </a:lnTo>
                <a:lnTo>
                  <a:pt x="50803" y="21436"/>
                </a:lnTo>
                <a:lnTo>
                  <a:pt x="26790" y="147"/>
                </a:lnTo>
                <a:lnTo>
                  <a:pt x="2334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77200" y="4071821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7866" y="0"/>
                </a:moveTo>
                <a:lnTo>
                  <a:pt x="24386" y="401"/>
                </a:lnTo>
                <a:lnTo>
                  <a:pt x="21284" y="483"/>
                </a:lnTo>
                <a:lnTo>
                  <a:pt x="18301" y="1120"/>
                </a:lnTo>
                <a:lnTo>
                  <a:pt x="0" y="26988"/>
                </a:lnTo>
                <a:lnTo>
                  <a:pt x="526" y="30286"/>
                </a:lnTo>
                <a:lnTo>
                  <a:pt x="27883" y="51095"/>
                </a:lnTo>
                <a:lnTo>
                  <a:pt x="31268" y="50548"/>
                </a:lnTo>
                <a:lnTo>
                  <a:pt x="51051" y="28720"/>
                </a:lnTo>
                <a:lnTo>
                  <a:pt x="51023" y="25220"/>
                </a:lnTo>
                <a:lnTo>
                  <a:pt x="51178" y="21721"/>
                </a:lnTo>
                <a:lnTo>
                  <a:pt x="31270" y="346"/>
                </a:lnTo>
                <a:lnTo>
                  <a:pt x="2786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38685" y="4823250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0"/>
                </a:moveTo>
                <a:lnTo>
                  <a:pt x="22459" y="437"/>
                </a:lnTo>
                <a:lnTo>
                  <a:pt x="19391" y="729"/>
                </a:lnTo>
                <a:lnTo>
                  <a:pt x="16478" y="1564"/>
                </a:lnTo>
                <a:lnTo>
                  <a:pt x="0" y="21994"/>
                </a:lnTo>
                <a:lnTo>
                  <a:pt x="84" y="28504"/>
                </a:lnTo>
                <a:lnTo>
                  <a:pt x="26265" y="50800"/>
                </a:lnTo>
                <a:lnTo>
                  <a:pt x="29590" y="50567"/>
                </a:lnTo>
                <a:lnTo>
                  <a:pt x="50152" y="27498"/>
                </a:lnTo>
                <a:lnTo>
                  <a:pt x="50002" y="24169"/>
                </a:lnTo>
                <a:lnTo>
                  <a:pt x="49927" y="20704"/>
                </a:lnTo>
                <a:lnTo>
                  <a:pt x="29278" y="281"/>
                </a:lnTo>
                <a:lnTo>
                  <a:pt x="2589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586460" y="4447898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0"/>
                </a:moveTo>
                <a:lnTo>
                  <a:pt x="23606" y="419"/>
                </a:lnTo>
                <a:lnTo>
                  <a:pt x="20523" y="594"/>
                </a:lnTo>
                <a:lnTo>
                  <a:pt x="17575" y="1315"/>
                </a:lnTo>
                <a:lnTo>
                  <a:pt x="0" y="27597"/>
                </a:lnTo>
                <a:lnTo>
                  <a:pt x="600" y="30927"/>
                </a:lnTo>
                <a:lnTo>
                  <a:pt x="25418" y="50963"/>
                </a:lnTo>
                <a:lnTo>
                  <a:pt x="28846" y="50918"/>
                </a:lnTo>
                <a:lnTo>
                  <a:pt x="50571" y="27939"/>
                </a:lnTo>
                <a:lnTo>
                  <a:pt x="50423" y="24513"/>
                </a:lnTo>
                <a:lnTo>
                  <a:pt x="50475" y="21059"/>
                </a:lnTo>
                <a:lnTo>
                  <a:pt x="30399" y="309"/>
                </a:lnTo>
                <a:lnTo>
                  <a:pt x="2703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091031" y="4823194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0"/>
                </a:moveTo>
                <a:lnTo>
                  <a:pt x="22459" y="493"/>
                </a:lnTo>
                <a:lnTo>
                  <a:pt x="19391" y="785"/>
                </a:lnTo>
                <a:lnTo>
                  <a:pt x="16478" y="1620"/>
                </a:lnTo>
                <a:lnTo>
                  <a:pt x="0" y="22050"/>
                </a:lnTo>
                <a:lnTo>
                  <a:pt x="85" y="28560"/>
                </a:lnTo>
                <a:lnTo>
                  <a:pt x="26265" y="50856"/>
                </a:lnTo>
                <a:lnTo>
                  <a:pt x="29622" y="50669"/>
                </a:lnTo>
                <a:lnTo>
                  <a:pt x="50513" y="27584"/>
                </a:lnTo>
                <a:lnTo>
                  <a:pt x="50364" y="24225"/>
                </a:lnTo>
                <a:lnTo>
                  <a:pt x="50295" y="20724"/>
                </a:lnTo>
                <a:lnTo>
                  <a:pt x="29343" y="239"/>
                </a:lnTo>
                <a:lnTo>
                  <a:pt x="2592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844975" y="2193513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0"/>
                </a:moveTo>
                <a:lnTo>
                  <a:pt x="23398" y="226"/>
                </a:lnTo>
                <a:lnTo>
                  <a:pt x="20266" y="274"/>
                </a:lnTo>
                <a:lnTo>
                  <a:pt x="17261" y="916"/>
                </a:lnTo>
                <a:lnTo>
                  <a:pt x="0" y="21008"/>
                </a:lnTo>
                <a:lnTo>
                  <a:pt x="23" y="24140"/>
                </a:lnTo>
                <a:lnTo>
                  <a:pt x="24666" y="47510"/>
                </a:lnTo>
                <a:lnTo>
                  <a:pt x="27784" y="47282"/>
                </a:lnTo>
                <a:lnTo>
                  <a:pt x="47687" y="19722"/>
                </a:lnTo>
                <a:lnTo>
                  <a:pt x="47065" y="16702"/>
                </a:lnTo>
                <a:lnTo>
                  <a:pt x="29596" y="410"/>
                </a:lnTo>
                <a:lnTo>
                  <a:pt x="2654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96620" y="68957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064" y="0"/>
                </a:moveTo>
                <a:lnTo>
                  <a:pt x="0" y="22253"/>
                </a:lnTo>
                <a:lnTo>
                  <a:pt x="45" y="25382"/>
                </a:lnTo>
                <a:lnTo>
                  <a:pt x="25955" y="47489"/>
                </a:lnTo>
                <a:lnTo>
                  <a:pt x="28979" y="46965"/>
                </a:lnTo>
                <a:lnTo>
                  <a:pt x="47880" y="21647"/>
                </a:lnTo>
                <a:lnTo>
                  <a:pt x="47476" y="18587"/>
                </a:lnTo>
                <a:lnTo>
                  <a:pt x="25187" y="151"/>
                </a:lnTo>
                <a:lnTo>
                  <a:pt x="2206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844742" y="4449518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0"/>
                </a:moveTo>
                <a:lnTo>
                  <a:pt x="0" y="21766"/>
                </a:lnTo>
                <a:lnTo>
                  <a:pt x="240" y="28060"/>
                </a:lnTo>
                <a:lnTo>
                  <a:pt x="22090" y="47732"/>
                </a:lnTo>
                <a:lnTo>
                  <a:pt x="28439" y="47395"/>
                </a:lnTo>
                <a:lnTo>
                  <a:pt x="48086" y="25524"/>
                </a:lnTo>
                <a:lnTo>
                  <a:pt x="47913" y="22350"/>
                </a:lnTo>
                <a:lnTo>
                  <a:pt x="47751" y="19199"/>
                </a:lnTo>
                <a:lnTo>
                  <a:pt x="28942" y="372"/>
                </a:lnTo>
                <a:lnTo>
                  <a:pt x="2587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596622" y="313504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1509" y="0"/>
                </a:moveTo>
                <a:lnTo>
                  <a:pt x="0" y="22768"/>
                </a:lnTo>
                <a:lnTo>
                  <a:pt x="59" y="25909"/>
                </a:lnTo>
                <a:lnTo>
                  <a:pt x="23375" y="47406"/>
                </a:lnTo>
                <a:lnTo>
                  <a:pt x="26496" y="47387"/>
                </a:lnTo>
                <a:lnTo>
                  <a:pt x="47804" y="21073"/>
                </a:lnTo>
                <a:lnTo>
                  <a:pt x="47327" y="18027"/>
                </a:lnTo>
                <a:lnTo>
                  <a:pt x="24642" y="122"/>
                </a:lnTo>
                <a:lnTo>
                  <a:pt x="2150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64677" y="4825550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0"/>
                </a:moveTo>
                <a:lnTo>
                  <a:pt x="0" y="22232"/>
                </a:lnTo>
                <a:lnTo>
                  <a:pt x="21" y="25361"/>
                </a:lnTo>
                <a:lnTo>
                  <a:pt x="22650" y="47595"/>
                </a:lnTo>
                <a:lnTo>
                  <a:pt x="25724" y="47541"/>
                </a:lnTo>
                <a:lnTo>
                  <a:pt x="47310" y="21863"/>
                </a:lnTo>
                <a:lnTo>
                  <a:pt x="46912" y="18857"/>
                </a:lnTo>
                <a:lnTo>
                  <a:pt x="2224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11787" y="4073541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241" y="0"/>
                </a:moveTo>
                <a:lnTo>
                  <a:pt x="0" y="22232"/>
                </a:lnTo>
                <a:lnTo>
                  <a:pt x="6" y="25371"/>
                </a:lnTo>
                <a:lnTo>
                  <a:pt x="25961" y="47491"/>
                </a:lnTo>
                <a:lnTo>
                  <a:pt x="28992" y="46981"/>
                </a:lnTo>
                <a:lnTo>
                  <a:pt x="47879" y="21640"/>
                </a:lnTo>
                <a:lnTo>
                  <a:pt x="47480" y="18594"/>
                </a:lnTo>
                <a:lnTo>
                  <a:pt x="25368" y="130"/>
                </a:lnTo>
                <a:lnTo>
                  <a:pt x="2224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55271" y="407387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441" y="0"/>
                </a:moveTo>
                <a:lnTo>
                  <a:pt x="0" y="25203"/>
                </a:lnTo>
                <a:lnTo>
                  <a:pt x="539" y="28230"/>
                </a:lnTo>
                <a:lnTo>
                  <a:pt x="25615" y="47544"/>
                </a:lnTo>
                <a:lnTo>
                  <a:pt x="28649" y="47067"/>
                </a:lnTo>
                <a:lnTo>
                  <a:pt x="47951" y="22013"/>
                </a:lnTo>
                <a:lnTo>
                  <a:pt x="47595" y="18944"/>
                </a:lnTo>
                <a:lnTo>
                  <a:pt x="2244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656905" y="4637090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0"/>
                </a:moveTo>
                <a:lnTo>
                  <a:pt x="188" y="23551"/>
                </a:lnTo>
                <a:lnTo>
                  <a:pt x="0" y="26768"/>
                </a:lnTo>
                <a:lnTo>
                  <a:pt x="20890" y="47497"/>
                </a:lnTo>
                <a:lnTo>
                  <a:pt x="24107" y="47283"/>
                </a:lnTo>
                <a:lnTo>
                  <a:pt x="27215" y="47235"/>
                </a:lnTo>
                <a:lnTo>
                  <a:pt x="47325" y="26658"/>
                </a:lnTo>
                <a:lnTo>
                  <a:pt x="47301" y="23551"/>
                </a:lnTo>
                <a:lnTo>
                  <a:pt x="26144" y="106"/>
                </a:lnTo>
                <a:lnTo>
                  <a:pt x="2302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154165" y="5015457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0"/>
                </a:moveTo>
                <a:lnTo>
                  <a:pt x="0" y="21523"/>
                </a:lnTo>
                <a:lnTo>
                  <a:pt x="243" y="24615"/>
                </a:lnTo>
                <a:lnTo>
                  <a:pt x="21973" y="43743"/>
                </a:lnTo>
                <a:lnTo>
                  <a:pt x="24748" y="43631"/>
                </a:lnTo>
                <a:lnTo>
                  <a:pt x="43174" y="22547"/>
                </a:lnTo>
                <a:lnTo>
                  <a:pt x="43424" y="19771"/>
                </a:lnTo>
                <a:lnTo>
                  <a:pt x="23785" y="264"/>
                </a:lnTo>
                <a:lnTo>
                  <a:pt x="2104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21839" y="3887338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874" y="0"/>
                </a:moveTo>
                <a:lnTo>
                  <a:pt x="0" y="24430"/>
                </a:lnTo>
                <a:lnTo>
                  <a:pt x="579" y="27443"/>
                </a:lnTo>
                <a:lnTo>
                  <a:pt x="21044" y="43888"/>
                </a:lnTo>
                <a:lnTo>
                  <a:pt x="26924" y="43235"/>
                </a:lnTo>
                <a:lnTo>
                  <a:pt x="43087" y="23154"/>
                </a:lnTo>
                <a:lnTo>
                  <a:pt x="42830" y="20387"/>
                </a:lnTo>
                <a:lnTo>
                  <a:pt x="42736" y="17600"/>
                </a:lnTo>
                <a:lnTo>
                  <a:pt x="26574" y="439"/>
                </a:lnTo>
                <a:lnTo>
                  <a:pt x="2387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033989" y="426351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00" y="0"/>
                </a:moveTo>
                <a:lnTo>
                  <a:pt x="0" y="19526"/>
                </a:lnTo>
                <a:lnTo>
                  <a:pt x="400" y="25426"/>
                </a:lnTo>
                <a:lnTo>
                  <a:pt x="21747" y="43679"/>
                </a:lnTo>
                <a:lnTo>
                  <a:pt x="24524" y="43592"/>
                </a:lnTo>
                <a:lnTo>
                  <a:pt x="43128" y="22664"/>
                </a:lnTo>
                <a:lnTo>
                  <a:pt x="43378" y="19904"/>
                </a:lnTo>
                <a:lnTo>
                  <a:pt x="23921" y="381"/>
                </a:lnTo>
                <a:lnTo>
                  <a:pt x="2080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222984" y="332278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0"/>
                </a:moveTo>
                <a:lnTo>
                  <a:pt x="0" y="21704"/>
                </a:lnTo>
                <a:lnTo>
                  <a:pt x="13" y="24507"/>
                </a:lnTo>
                <a:lnTo>
                  <a:pt x="23543" y="43829"/>
                </a:lnTo>
                <a:lnTo>
                  <a:pt x="26276" y="43482"/>
                </a:lnTo>
                <a:lnTo>
                  <a:pt x="44031" y="24421"/>
                </a:lnTo>
                <a:lnTo>
                  <a:pt x="43669" y="24421"/>
                </a:lnTo>
                <a:lnTo>
                  <a:pt x="43806" y="21671"/>
                </a:lnTo>
                <a:lnTo>
                  <a:pt x="25549" y="327"/>
                </a:lnTo>
                <a:lnTo>
                  <a:pt x="2242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470820" y="4827023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0"/>
                </a:moveTo>
                <a:lnTo>
                  <a:pt x="0" y="20531"/>
                </a:lnTo>
                <a:lnTo>
                  <a:pt x="180" y="23658"/>
                </a:lnTo>
                <a:lnTo>
                  <a:pt x="20375" y="43425"/>
                </a:lnTo>
                <a:lnTo>
                  <a:pt x="25906" y="43008"/>
                </a:lnTo>
                <a:lnTo>
                  <a:pt x="43849" y="22027"/>
                </a:lnTo>
                <a:lnTo>
                  <a:pt x="43680" y="19282"/>
                </a:lnTo>
                <a:lnTo>
                  <a:pt x="2006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530186" y="5015481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20853" y="0"/>
                </a:moveTo>
                <a:lnTo>
                  <a:pt x="0" y="21464"/>
                </a:lnTo>
                <a:lnTo>
                  <a:pt x="253" y="24519"/>
                </a:lnTo>
                <a:lnTo>
                  <a:pt x="21581" y="43719"/>
                </a:lnTo>
                <a:lnTo>
                  <a:pt x="24354" y="43603"/>
                </a:lnTo>
                <a:lnTo>
                  <a:pt x="42419" y="22341"/>
                </a:lnTo>
                <a:lnTo>
                  <a:pt x="42644" y="19625"/>
                </a:lnTo>
                <a:lnTo>
                  <a:pt x="23574" y="239"/>
                </a:lnTo>
                <a:lnTo>
                  <a:pt x="2085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223380" y="3698958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383" y="0"/>
                </a:moveTo>
                <a:lnTo>
                  <a:pt x="0" y="21249"/>
                </a:lnTo>
                <a:lnTo>
                  <a:pt x="147" y="23981"/>
                </a:lnTo>
                <a:lnTo>
                  <a:pt x="19535" y="43291"/>
                </a:lnTo>
                <a:lnTo>
                  <a:pt x="22254" y="43184"/>
                </a:lnTo>
                <a:lnTo>
                  <a:pt x="43454" y="21988"/>
                </a:lnTo>
                <a:lnTo>
                  <a:pt x="43247" y="18870"/>
                </a:lnTo>
                <a:lnTo>
                  <a:pt x="2138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411234" y="125554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352" y="0"/>
                </a:moveTo>
                <a:lnTo>
                  <a:pt x="0" y="21538"/>
                </a:lnTo>
                <a:lnTo>
                  <a:pt x="253" y="24593"/>
                </a:lnTo>
                <a:lnTo>
                  <a:pt x="21581" y="43792"/>
                </a:lnTo>
                <a:lnTo>
                  <a:pt x="24365" y="43750"/>
                </a:lnTo>
                <a:lnTo>
                  <a:pt x="43144" y="22959"/>
                </a:lnTo>
                <a:lnTo>
                  <a:pt x="43446" y="20183"/>
                </a:lnTo>
                <a:lnTo>
                  <a:pt x="24118" y="313"/>
                </a:lnTo>
                <a:lnTo>
                  <a:pt x="2135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907266" y="501545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0"/>
                </a:moveTo>
                <a:lnTo>
                  <a:pt x="0" y="21471"/>
                </a:lnTo>
                <a:lnTo>
                  <a:pt x="247" y="24513"/>
                </a:lnTo>
                <a:lnTo>
                  <a:pt x="21399" y="43741"/>
                </a:lnTo>
                <a:lnTo>
                  <a:pt x="24244" y="43718"/>
                </a:lnTo>
                <a:lnTo>
                  <a:pt x="43143" y="22364"/>
                </a:lnTo>
                <a:lnTo>
                  <a:pt x="43368" y="19588"/>
                </a:lnTo>
                <a:lnTo>
                  <a:pt x="23574" y="262"/>
                </a:lnTo>
                <a:lnTo>
                  <a:pt x="2084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026074" y="3887542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4866" y="25"/>
                </a:moveTo>
                <a:lnTo>
                  <a:pt x="22087" y="74"/>
                </a:lnTo>
                <a:lnTo>
                  <a:pt x="19297" y="0"/>
                </a:lnTo>
                <a:lnTo>
                  <a:pt x="16596" y="454"/>
                </a:lnTo>
                <a:lnTo>
                  <a:pt x="0" y="23495"/>
                </a:lnTo>
                <a:lnTo>
                  <a:pt x="486" y="26520"/>
                </a:lnTo>
                <a:lnTo>
                  <a:pt x="20409" y="43584"/>
                </a:lnTo>
                <a:lnTo>
                  <a:pt x="26301" y="43141"/>
                </a:lnTo>
                <a:lnTo>
                  <a:pt x="43101" y="23676"/>
                </a:lnTo>
                <a:lnTo>
                  <a:pt x="42925" y="20908"/>
                </a:lnTo>
                <a:lnTo>
                  <a:pt x="42975" y="18130"/>
                </a:lnTo>
                <a:lnTo>
                  <a:pt x="27543" y="520"/>
                </a:lnTo>
                <a:lnTo>
                  <a:pt x="24866" y="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222457" y="144172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0"/>
                </a:moveTo>
                <a:lnTo>
                  <a:pt x="0" y="21561"/>
                </a:lnTo>
                <a:lnTo>
                  <a:pt x="598" y="27410"/>
                </a:lnTo>
                <a:lnTo>
                  <a:pt x="20033" y="44491"/>
                </a:lnTo>
                <a:lnTo>
                  <a:pt x="22814" y="44386"/>
                </a:lnTo>
                <a:lnTo>
                  <a:pt x="44570" y="20460"/>
                </a:lnTo>
                <a:lnTo>
                  <a:pt x="44133" y="17461"/>
                </a:lnTo>
                <a:lnTo>
                  <a:pt x="2486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3501" y="4263507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24172" y="0"/>
                </a:moveTo>
                <a:lnTo>
                  <a:pt x="21449" y="24"/>
                </a:lnTo>
                <a:lnTo>
                  <a:pt x="18651" y="46"/>
                </a:lnTo>
                <a:lnTo>
                  <a:pt x="15960" y="593"/>
                </a:lnTo>
                <a:lnTo>
                  <a:pt x="0" y="24175"/>
                </a:lnTo>
                <a:lnTo>
                  <a:pt x="579" y="27188"/>
                </a:lnTo>
                <a:lnTo>
                  <a:pt x="21044" y="43634"/>
                </a:lnTo>
                <a:lnTo>
                  <a:pt x="24167" y="43322"/>
                </a:lnTo>
                <a:lnTo>
                  <a:pt x="42525" y="23024"/>
                </a:lnTo>
                <a:lnTo>
                  <a:pt x="42287" y="20314"/>
                </a:lnTo>
                <a:lnTo>
                  <a:pt x="42239" y="17591"/>
                </a:lnTo>
                <a:lnTo>
                  <a:pt x="26798" y="494"/>
                </a:lnTo>
                <a:lnTo>
                  <a:pt x="2417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699" y="4263502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19011" y="0"/>
                </a:moveTo>
                <a:lnTo>
                  <a:pt x="0" y="21542"/>
                </a:lnTo>
                <a:lnTo>
                  <a:pt x="420" y="24666"/>
                </a:lnTo>
                <a:lnTo>
                  <a:pt x="20535" y="43567"/>
                </a:lnTo>
                <a:lnTo>
                  <a:pt x="23251" y="43507"/>
                </a:lnTo>
                <a:lnTo>
                  <a:pt x="42841" y="23473"/>
                </a:lnTo>
                <a:lnTo>
                  <a:pt x="42640" y="20680"/>
                </a:lnTo>
                <a:lnTo>
                  <a:pt x="42640" y="17957"/>
                </a:lnTo>
                <a:lnTo>
                  <a:pt x="24888" y="52"/>
                </a:lnTo>
                <a:lnTo>
                  <a:pt x="1901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284345" y="501696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2431" y="0"/>
                </a:moveTo>
                <a:lnTo>
                  <a:pt x="0" y="18828"/>
                </a:lnTo>
                <a:lnTo>
                  <a:pt x="199" y="21586"/>
                </a:lnTo>
                <a:lnTo>
                  <a:pt x="20131" y="39703"/>
                </a:lnTo>
                <a:lnTo>
                  <a:pt x="22814" y="39473"/>
                </a:lnTo>
                <a:lnTo>
                  <a:pt x="39575" y="20836"/>
                </a:lnTo>
                <a:lnTo>
                  <a:pt x="39519" y="18144"/>
                </a:lnTo>
                <a:lnTo>
                  <a:pt x="2243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70647" y="4265610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19520" y="0"/>
                </a:moveTo>
                <a:lnTo>
                  <a:pt x="0" y="19479"/>
                </a:lnTo>
                <a:lnTo>
                  <a:pt x="229" y="22234"/>
                </a:lnTo>
                <a:lnTo>
                  <a:pt x="19342" y="39463"/>
                </a:lnTo>
                <a:lnTo>
                  <a:pt x="22106" y="39407"/>
                </a:lnTo>
                <a:lnTo>
                  <a:pt x="40413" y="17196"/>
                </a:lnTo>
                <a:lnTo>
                  <a:pt x="39964" y="14817"/>
                </a:lnTo>
                <a:lnTo>
                  <a:pt x="22287" y="276"/>
                </a:lnTo>
                <a:lnTo>
                  <a:pt x="1952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787948" y="505643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0"/>
                </a:moveTo>
                <a:lnTo>
                  <a:pt x="0" y="18416"/>
                </a:lnTo>
                <a:lnTo>
                  <a:pt x="182" y="21198"/>
                </a:lnTo>
                <a:lnTo>
                  <a:pt x="24018" y="39529"/>
                </a:lnTo>
                <a:lnTo>
                  <a:pt x="28470" y="38107"/>
                </a:lnTo>
                <a:lnTo>
                  <a:pt x="36339" y="32019"/>
                </a:lnTo>
                <a:lnTo>
                  <a:pt x="38832" y="28066"/>
                </a:lnTo>
                <a:lnTo>
                  <a:pt x="39885" y="23205"/>
                </a:lnTo>
                <a:lnTo>
                  <a:pt x="40668" y="20418"/>
                </a:lnTo>
                <a:lnTo>
                  <a:pt x="24658" y="90"/>
                </a:lnTo>
                <a:lnTo>
                  <a:pt x="21764" y="198"/>
                </a:lnTo>
                <a:lnTo>
                  <a:pt x="1935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36301" y="4076938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95" y="0"/>
                </a:moveTo>
                <a:lnTo>
                  <a:pt x="0" y="23217"/>
                </a:lnTo>
                <a:lnTo>
                  <a:pt x="543" y="25846"/>
                </a:lnTo>
                <a:lnTo>
                  <a:pt x="19102" y="39133"/>
                </a:lnTo>
                <a:lnTo>
                  <a:pt x="21799" y="38582"/>
                </a:lnTo>
                <a:lnTo>
                  <a:pt x="26617" y="37930"/>
                </a:lnTo>
                <a:lnTo>
                  <a:pt x="30666" y="35811"/>
                </a:lnTo>
                <a:lnTo>
                  <a:pt x="37226" y="28636"/>
                </a:lnTo>
                <a:lnTo>
                  <a:pt x="38976" y="24415"/>
                </a:lnTo>
                <a:lnTo>
                  <a:pt x="39195" y="19560"/>
                </a:lnTo>
                <a:lnTo>
                  <a:pt x="38963" y="16795"/>
                </a:lnTo>
                <a:lnTo>
                  <a:pt x="22194" y="354"/>
                </a:lnTo>
                <a:lnTo>
                  <a:pt x="1949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25552" y="2949553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69">
                <a:moveTo>
                  <a:pt x="18632" y="0"/>
                </a:moveTo>
                <a:lnTo>
                  <a:pt x="0" y="18572"/>
                </a:lnTo>
                <a:lnTo>
                  <a:pt x="150" y="21196"/>
                </a:lnTo>
                <a:lnTo>
                  <a:pt x="150" y="23598"/>
                </a:lnTo>
                <a:lnTo>
                  <a:pt x="15867" y="39312"/>
                </a:lnTo>
                <a:lnTo>
                  <a:pt x="21011" y="39293"/>
                </a:lnTo>
                <a:lnTo>
                  <a:pt x="38195" y="20851"/>
                </a:lnTo>
                <a:lnTo>
                  <a:pt x="38021" y="18116"/>
                </a:lnTo>
                <a:lnTo>
                  <a:pt x="37109" y="13307"/>
                </a:lnTo>
                <a:lnTo>
                  <a:pt x="34864" y="9232"/>
                </a:lnTo>
                <a:lnTo>
                  <a:pt x="27711" y="2548"/>
                </a:lnTo>
                <a:lnTo>
                  <a:pt x="23492" y="585"/>
                </a:lnTo>
                <a:lnTo>
                  <a:pt x="1863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720862" y="5204131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9536" y="0"/>
                </a:moveTo>
                <a:lnTo>
                  <a:pt x="510" y="18116"/>
                </a:lnTo>
                <a:lnTo>
                  <a:pt x="0" y="20866"/>
                </a:lnTo>
                <a:lnTo>
                  <a:pt x="16744" y="39680"/>
                </a:lnTo>
                <a:lnTo>
                  <a:pt x="19536" y="39493"/>
                </a:lnTo>
                <a:lnTo>
                  <a:pt x="21882" y="39497"/>
                </a:lnTo>
                <a:lnTo>
                  <a:pt x="39175" y="20023"/>
                </a:lnTo>
                <a:lnTo>
                  <a:pt x="38874" y="17279"/>
                </a:lnTo>
                <a:lnTo>
                  <a:pt x="22343" y="207"/>
                </a:lnTo>
                <a:lnTo>
                  <a:pt x="1953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25183" y="4076989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0"/>
                </a:moveTo>
                <a:lnTo>
                  <a:pt x="881" y="16248"/>
                </a:lnTo>
                <a:lnTo>
                  <a:pt x="125" y="18943"/>
                </a:lnTo>
                <a:lnTo>
                  <a:pt x="17914" y="39256"/>
                </a:lnTo>
                <a:lnTo>
                  <a:pt x="20321" y="39477"/>
                </a:lnTo>
                <a:lnTo>
                  <a:pt x="39139" y="20780"/>
                </a:lnTo>
                <a:lnTo>
                  <a:pt x="38992" y="18094"/>
                </a:lnTo>
                <a:lnTo>
                  <a:pt x="21175" y="125"/>
                </a:lnTo>
                <a:lnTo>
                  <a:pt x="1879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602090" y="1068896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5">
                <a:moveTo>
                  <a:pt x="18450" y="0"/>
                </a:moveTo>
                <a:lnTo>
                  <a:pt x="0" y="19594"/>
                </a:lnTo>
                <a:lnTo>
                  <a:pt x="330" y="22283"/>
                </a:lnTo>
                <a:lnTo>
                  <a:pt x="446" y="24703"/>
                </a:lnTo>
                <a:lnTo>
                  <a:pt x="17119" y="39642"/>
                </a:lnTo>
                <a:lnTo>
                  <a:pt x="21961" y="39396"/>
                </a:lnTo>
                <a:lnTo>
                  <a:pt x="38793" y="18621"/>
                </a:lnTo>
                <a:lnTo>
                  <a:pt x="38318" y="15958"/>
                </a:lnTo>
                <a:lnTo>
                  <a:pt x="21205" y="94"/>
                </a:lnTo>
                <a:lnTo>
                  <a:pt x="1845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416507" y="3891240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89" h="34925">
                <a:moveTo>
                  <a:pt x="17985" y="0"/>
                </a:moveTo>
                <a:lnTo>
                  <a:pt x="0" y="16666"/>
                </a:lnTo>
                <a:lnTo>
                  <a:pt x="0" y="19069"/>
                </a:lnTo>
                <a:lnTo>
                  <a:pt x="15717" y="34783"/>
                </a:lnTo>
                <a:lnTo>
                  <a:pt x="18120" y="34783"/>
                </a:lnTo>
                <a:lnTo>
                  <a:pt x="33703" y="18116"/>
                </a:lnTo>
                <a:lnTo>
                  <a:pt x="33702" y="15714"/>
                </a:lnTo>
                <a:lnTo>
                  <a:pt x="1798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415935" y="351568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0"/>
                </a:moveTo>
                <a:lnTo>
                  <a:pt x="0" y="18432"/>
                </a:lnTo>
                <a:lnTo>
                  <a:pt x="193" y="20523"/>
                </a:lnTo>
                <a:lnTo>
                  <a:pt x="16763" y="34699"/>
                </a:lnTo>
                <a:lnTo>
                  <a:pt x="19142" y="34498"/>
                </a:lnTo>
                <a:lnTo>
                  <a:pt x="34456" y="18116"/>
                </a:lnTo>
                <a:lnTo>
                  <a:pt x="34456" y="15714"/>
                </a:lnTo>
                <a:lnTo>
                  <a:pt x="1873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039971" y="464361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0"/>
                </a:moveTo>
                <a:lnTo>
                  <a:pt x="0" y="15713"/>
                </a:lnTo>
                <a:lnTo>
                  <a:pt x="0" y="18116"/>
                </a:lnTo>
                <a:lnTo>
                  <a:pt x="20157" y="34384"/>
                </a:lnTo>
                <a:lnTo>
                  <a:pt x="23957" y="33203"/>
                </a:lnTo>
                <a:lnTo>
                  <a:pt x="30732" y="28190"/>
                </a:lnTo>
                <a:lnTo>
                  <a:pt x="32973" y="24903"/>
                </a:lnTo>
                <a:lnTo>
                  <a:pt x="34066" y="20833"/>
                </a:lnTo>
                <a:lnTo>
                  <a:pt x="34452" y="18385"/>
                </a:lnTo>
                <a:lnTo>
                  <a:pt x="34340" y="15960"/>
                </a:lnTo>
                <a:lnTo>
                  <a:pt x="1812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149905" y="426751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888" y="0"/>
                </a:moveTo>
                <a:lnTo>
                  <a:pt x="0" y="18204"/>
                </a:lnTo>
                <a:lnTo>
                  <a:pt x="358" y="20652"/>
                </a:lnTo>
                <a:lnTo>
                  <a:pt x="1416" y="24757"/>
                </a:lnTo>
                <a:lnTo>
                  <a:pt x="3641" y="28082"/>
                </a:lnTo>
                <a:lnTo>
                  <a:pt x="10425" y="33169"/>
                </a:lnTo>
                <a:lnTo>
                  <a:pt x="14240" y="34374"/>
                </a:lnTo>
                <a:lnTo>
                  <a:pt x="18478" y="34239"/>
                </a:lnTo>
                <a:lnTo>
                  <a:pt x="34605" y="18116"/>
                </a:lnTo>
                <a:lnTo>
                  <a:pt x="34605" y="15714"/>
                </a:lnTo>
                <a:lnTo>
                  <a:pt x="1888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406745" y="4644155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60" h="34925">
                <a:moveTo>
                  <a:pt x="16866" y="0"/>
                </a:moveTo>
                <a:lnTo>
                  <a:pt x="0" y="18026"/>
                </a:lnTo>
                <a:lnTo>
                  <a:pt x="186" y="20075"/>
                </a:lnTo>
                <a:lnTo>
                  <a:pt x="16262" y="34499"/>
                </a:lnTo>
                <a:lnTo>
                  <a:pt x="18723" y="34428"/>
                </a:lnTo>
                <a:lnTo>
                  <a:pt x="34986" y="18116"/>
                </a:lnTo>
                <a:lnTo>
                  <a:pt x="34875" y="15749"/>
                </a:lnTo>
                <a:lnTo>
                  <a:pt x="1686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039065" y="238668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0"/>
                </a:moveTo>
                <a:lnTo>
                  <a:pt x="0" y="17205"/>
                </a:lnTo>
                <a:lnTo>
                  <a:pt x="5" y="19649"/>
                </a:lnTo>
                <a:lnTo>
                  <a:pt x="16782" y="34365"/>
                </a:lnTo>
                <a:lnTo>
                  <a:pt x="23295" y="33506"/>
                </a:lnTo>
                <a:lnTo>
                  <a:pt x="34796" y="15775"/>
                </a:lnTo>
                <a:lnTo>
                  <a:pt x="34299" y="13363"/>
                </a:lnTo>
                <a:lnTo>
                  <a:pt x="1791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662198" y="5019517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0"/>
                </a:moveTo>
                <a:lnTo>
                  <a:pt x="0" y="16716"/>
                </a:lnTo>
                <a:lnTo>
                  <a:pt x="150" y="19211"/>
                </a:lnTo>
                <a:lnTo>
                  <a:pt x="907" y="23605"/>
                </a:lnTo>
                <a:lnTo>
                  <a:pt x="3002" y="27226"/>
                </a:lnTo>
                <a:lnTo>
                  <a:pt x="9865" y="32921"/>
                </a:lnTo>
                <a:lnTo>
                  <a:pt x="13810" y="34312"/>
                </a:lnTo>
                <a:lnTo>
                  <a:pt x="18270" y="34248"/>
                </a:lnTo>
                <a:lnTo>
                  <a:pt x="36593" y="17048"/>
                </a:lnTo>
                <a:lnTo>
                  <a:pt x="36280" y="14589"/>
                </a:lnTo>
                <a:lnTo>
                  <a:pt x="2080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791468" y="131531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80">
                <a:moveTo>
                  <a:pt x="16303" y="0"/>
                </a:moveTo>
                <a:lnTo>
                  <a:pt x="0" y="14241"/>
                </a:lnTo>
                <a:lnTo>
                  <a:pt x="125" y="18504"/>
                </a:lnTo>
                <a:lnTo>
                  <a:pt x="1585" y="22236"/>
                </a:lnTo>
                <a:lnTo>
                  <a:pt x="4016" y="25160"/>
                </a:lnTo>
                <a:lnTo>
                  <a:pt x="10819" y="29395"/>
                </a:lnTo>
                <a:lnTo>
                  <a:pt x="14516" y="30287"/>
                </a:lnTo>
                <a:lnTo>
                  <a:pt x="22502" y="29618"/>
                </a:lnTo>
                <a:lnTo>
                  <a:pt x="34709" y="15606"/>
                </a:lnTo>
                <a:lnTo>
                  <a:pt x="34399" y="13372"/>
                </a:lnTo>
                <a:lnTo>
                  <a:pt x="1630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791536" y="88411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0"/>
                </a:moveTo>
                <a:lnTo>
                  <a:pt x="0" y="18034"/>
                </a:lnTo>
                <a:lnTo>
                  <a:pt x="156" y="20096"/>
                </a:lnTo>
                <a:lnTo>
                  <a:pt x="16290" y="34472"/>
                </a:lnTo>
                <a:lnTo>
                  <a:pt x="18735" y="34380"/>
                </a:lnTo>
                <a:lnTo>
                  <a:pt x="34847" y="18116"/>
                </a:lnTo>
                <a:lnTo>
                  <a:pt x="34847" y="15714"/>
                </a:lnTo>
                <a:lnTo>
                  <a:pt x="1912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902921" y="389178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0"/>
                </a:moveTo>
                <a:lnTo>
                  <a:pt x="0" y="18618"/>
                </a:lnTo>
                <a:lnTo>
                  <a:pt x="177" y="20716"/>
                </a:lnTo>
                <a:lnTo>
                  <a:pt x="16800" y="34880"/>
                </a:lnTo>
                <a:lnTo>
                  <a:pt x="19192" y="34673"/>
                </a:lnTo>
                <a:lnTo>
                  <a:pt x="34479" y="18116"/>
                </a:lnTo>
                <a:lnTo>
                  <a:pt x="34369" y="15749"/>
                </a:lnTo>
                <a:lnTo>
                  <a:pt x="1635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782926" y="5019530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0"/>
                </a:moveTo>
                <a:lnTo>
                  <a:pt x="0" y="15776"/>
                </a:lnTo>
                <a:lnTo>
                  <a:pt x="6" y="18292"/>
                </a:lnTo>
                <a:lnTo>
                  <a:pt x="17646" y="34253"/>
                </a:lnTo>
                <a:lnTo>
                  <a:pt x="20010" y="33978"/>
                </a:lnTo>
                <a:lnTo>
                  <a:pt x="34797" y="17205"/>
                </a:lnTo>
                <a:lnTo>
                  <a:pt x="34586" y="12895"/>
                </a:lnTo>
                <a:lnTo>
                  <a:pt x="1688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9494" y="445607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0"/>
                </a:moveTo>
                <a:lnTo>
                  <a:pt x="0" y="17478"/>
                </a:lnTo>
                <a:lnTo>
                  <a:pt x="192" y="19757"/>
                </a:lnTo>
                <a:lnTo>
                  <a:pt x="18384" y="34325"/>
                </a:lnTo>
                <a:lnTo>
                  <a:pt x="20651" y="34014"/>
                </a:lnTo>
                <a:lnTo>
                  <a:pt x="34220" y="17426"/>
                </a:lnTo>
                <a:lnTo>
                  <a:pt x="34351" y="15374"/>
                </a:lnTo>
                <a:lnTo>
                  <a:pt x="20086" y="397"/>
                </a:lnTo>
                <a:lnTo>
                  <a:pt x="1778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347112" y="5207808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0"/>
                </a:moveTo>
                <a:lnTo>
                  <a:pt x="16750" y="127"/>
                </a:lnTo>
                <a:lnTo>
                  <a:pt x="14405" y="86"/>
                </a:lnTo>
                <a:lnTo>
                  <a:pt x="12156" y="531"/>
                </a:lnTo>
                <a:lnTo>
                  <a:pt x="0" y="15913"/>
                </a:lnTo>
                <a:lnTo>
                  <a:pt x="806" y="22483"/>
                </a:lnTo>
                <a:lnTo>
                  <a:pt x="2683" y="26016"/>
                </a:lnTo>
                <a:lnTo>
                  <a:pt x="9097" y="31669"/>
                </a:lnTo>
                <a:lnTo>
                  <a:pt x="12837" y="33088"/>
                </a:lnTo>
                <a:lnTo>
                  <a:pt x="17112" y="33099"/>
                </a:lnTo>
                <a:lnTo>
                  <a:pt x="19418" y="32892"/>
                </a:lnTo>
                <a:lnTo>
                  <a:pt x="33680" y="16753"/>
                </a:lnTo>
                <a:lnTo>
                  <a:pt x="33601" y="14439"/>
                </a:lnTo>
                <a:lnTo>
                  <a:pt x="20813" y="261"/>
                </a:lnTo>
                <a:lnTo>
                  <a:pt x="1880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218232" y="445621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0"/>
                </a:moveTo>
                <a:lnTo>
                  <a:pt x="0" y="15902"/>
                </a:lnTo>
                <a:lnTo>
                  <a:pt x="259" y="18375"/>
                </a:lnTo>
                <a:lnTo>
                  <a:pt x="413" y="20588"/>
                </a:lnTo>
                <a:lnTo>
                  <a:pt x="15897" y="34043"/>
                </a:lnTo>
                <a:lnTo>
                  <a:pt x="20322" y="33731"/>
                </a:lnTo>
                <a:lnTo>
                  <a:pt x="33760" y="18232"/>
                </a:lnTo>
                <a:lnTo>
                  <a:pt x="33600" y="16020"/>
                </a:lnTo>
                <a:lnTo>
                  <a:pt x="34144" y="15839"/>
                </a:lnTo>
                <a:lnTo>
                  <a:pt x="18379" y="259"/>
                </a:lnTo>
                <a:lnTo>
                  <a:pt x="1590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226816" y="445607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0"/>
                </a:moveTo>
                <a:lnTo>
                  <a:pt x="0" y="17478"/>
                </a:lnTo>
                <a:lnTo>
                  <a:pt x="192" y="19758"/>
                </a:lnTo>
                <a:lnTo>
                  <a:pt x="18385" y="34325"/>
                </a:lnTo>
                <a:lnTo>
                  <a:pt x="20651" y="34014"/>
                </a:lnTo>
                <a:lnTo>
                  <a:pt x="34220" y="17426"/>
                </a:lnTo>
                <a:lnTo>
                  <a:pt x="34374" y="15368"/>
                </a:lnTo>
                <a:lnTo>
                  <a:pt x="20086" y="397"/>
                </a:lnTo>
                <a:lnTo>
                  <a:pt x="1778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52432" y="4831626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0"/>
                </a:moveTo>
                <a:lnTo>
                  <a:pt x="0" y="16475"/>
                </a:lnTo>
                <a:lnTo>
                  <a:pt x="46" y="18596"/>
                </a:lnTo>
                <a:lnTo>
                  <a:pt x="15542" y="34119"/>
                </a:lnTo>
                <a:lnTo>
                  <a:pt x="17839" y="34019"/>
                </a:lnTo>
                <a:lnTo>
                  <a:pt x="32431" y="18330"/>
                </a:lnTo>
                <a:lnTo>
                  <a:pt x="32742" y="16226"/>
                </a:lnTo>
                <a:lnTo>
                  <a:pt x="18841" y="213"/>
                </a:lnTo>
                <a:lnTo>
                  <a:pt x="1669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86106" y="4456210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0"/>
                </a:moveTo>
                <a:lnTo>
                  <a:pt x="0" y="15903"/>
                </a:lnTo>
                <a:lnTo>
                  <a:pt x="259" y="18375"/>
                </a:lnTo>
                <a:lnTo>
                  <a:pt x="390" y="22669"/>
                </a:lnTo>
                <a:lnTo>
                  <a:pt x="1948" y="26360"/>
                </a:lnTo>
                <a:lnTo>
                  <a:pt x="7919" y="32537"/>
                </a:lnTo>
                <a:lnTo>
                  <a:pt x="11555" y="34221"/>
                </a:lnTo>
                <a:lnTo>
                  <a:pt x="15842" y="34499"/>
                </a:lnTo>
                <a:lnTo>
                  <a:pt x="18312" y="34740"/>
                </a:lnTo>
                <a:lnTo>
                  <a:pt x="33915" y="18662"/>
                </a:lnTo>
                <a:lnTo>
                  <a:pt x="33600" y="16201"/>
                </a:lnTo>
                <a:lnTo>
                  <a:pt x="33625" y="14142"/>
                </a:lnTo>
                <a:lnTo>
                  <a:pt x="18379" y="259"/>
                </a:lnTo>
                <a:lnTo>
                  <a:pt x="1590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594927" y="483245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0"/>
                </a:moveTo>
                <a:lnTo>
                  <a:pt x="16588" y="106"/>
                </a:lnTo>
                <a:lnTo>
                  <a:pt x="12319" y="132"/>
                </a:lnTo>
                <a:lnTo>
                  <a:pt x="8608" y="1583"/>
                </a:lnTo>
                <a:lnTo>
                  <a:pt x="2301" y="7335"/>
                </a:lnTo>
                <a:lnTo>
                  <a:pt x="516" y="10896"/>
                </a:lnTo>
                <a:lnTo>
                  <a:pt x="98" y="15143"/>
                </a:lnTo>
                <a:lnTo>
                  <a:pt x="0" y="17531"/>
                </a:lnTo>
                <a:lnTo>
                  <a:pt x="360" y="19848"/>
                </a:lnTo>
                <a:lnTo>
                  <a:pt x="17313" y="33984"/>
                </a:lnTo>
                <a:lnTo>
                  <a:pt x="19686" y="33754"/>
                </a:lnTo>
                <a:lnTo>
                  <a:pt x="33823" y="16794"/>
                </a:lnTo>
                <a:lnTo>
                  <a:pt x="33621" y="14418"/>
                </a:lnTo>
                <a:lnTo>
                  <a:pt x="20660" y="274"/>
                </a:lnTo>
                <a:lnTo>
                  <a:pt x="1865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99357" y="520844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0"/>
                </a:moveTo>
                <a:lnTo>
                  <a:pt x="15583" y="216"/>
                </a:lnTo>
                <a:lnTo>
                  <a:pt x="13529" y="307"/>
                </a:lnTo>
                <a:lnTo>
                  <a:pt x="11563" y="768"/>
                </a:lnTo>
                <a:lnTo>
                  <a:pt x="0" y="15978"/>
                </a:lnTo>
                <a:lnTo>
                  <a:pt x="0" y="18380"/>
                </a:lnTo>
                <a:lnTo>
                  <a:pt x="15717" y="34094"/>
                </a:lnTo>
                <a:lnTo>
                  <a:pt x="18120" y="34094"/>
                </a:lnTo>
                <a:lnTo>
                  <a:pt x="33858" y="16001"/>
                </a:lnTo>
                <a:lnTo>
                  <a:pt x="33522" y="13622"/>
                </a:lnTo>
                <a:lnTo>
                  <a:pt x="19680" y="166"/>
                </a:lnTo>
                <a:lnTo>
                  <a:pt x="1764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981975" y="697161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0"/>
                </a:moveTo>
                <a:lnTo>
                  <a:pt x="0" y="13266"/>
                </a:lnTo>
                <a:lnTo>
                  <a:pt x="152" y="17201"/>
                </a:lnTo>
                <a:lnTo>
                  <a:pt x="15462" y="30242"/>
                </a:lnTo>
                <a:lnTo>
                  <a:pt x="17468" y="30128"/>
                </a:lnTo>
                <a:lnTo>
                  <a:pt x="29589" y="16119"/>
                </a:lnTo>
                <a:lnTo>
                  <a:pt x="29414" y="14119"/>
                </a:lnTo>
                <a:lnTo>
                  <a:pt x="29332" y="12180"/>
                </a:lnTo>
                <a:lnTo>
                  <a:pt x="18016" y="300"/>
                </a:lnTo>
                <a:lnTo>
                  <a:pt x="1613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06200" y="3706507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0"/>
                </a:moveTo>
                <a:lnTo>
                  <a:pt x="12889" y="309"/>
                </a:lnTo>
                <a:lnTo>
                  <a:pt x="9470" y="754"/>
                </a:lnTo>
                <a:lnTo>
                  <a:pt x="6558" y="2212"/>
                </a:lnTo>
                <a:lnTo>
                  <a:pt x="1750" y="7154"/>
                </a:lnTo>
                <a:lnTo>
                  <a:pt x="373" y="10104"/>
                </a:lnTo>
                <a:lnTo>
                  <a:pt x="24" y="13534"/>
                </a:lnTo>
                <a:lnTo>
                  <a:pt x="0" y="15560"/>
                </a:lnTo>
                <a:lnTo>
                  <a:pt x="361" y="17516"/>
                </a:lnTo>
                <a:lnTo>
                  <a:pt x="15063" y="29114"/>
                </a:lnTo>
                <a:lnTo>
                  <a:pt x="17059" y="29068"/>
                </a:lnTo>
                <a:lnTo>
                  <a:pt x="29502" y="15526"/>
                </a:lnTo>
                <a:lnTo>
                  <a:pt x="29378" y="13534"/>
                </a:lnTo>
                <a:lnTo>
                  <a:pt x="16840" y="104"/>
                </a:lnTo>
                <a:lnTo>
                  <a:pt x="1487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981793" y="32226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0"/>
                </a:moveTo>
                <a:lnTo>
                  <a:pt x="0" y="16489"/>
                </a:lnTo>
                <a:lnTo>
                  <a:pt x="1159" y="20152"/>
                </a:lnTo>
                <a:lnTo>
                  <a:pt x="6284" y="26591"/>
                </a:lnTo>
                <a:lnTo>
                  <a:pt x="9594" y="28543"/>
                </a:lnTo>
                <a:lnTo>
                  <a:pt x="13651" y="29229"/>
                </a:lnTo>
                <a:lnTo>
                  <a:pt x="15641" y="29329"/>
                </a:lnTo>
                <a:lnTo>
                  <a:pt x="17575" y="29049"/>
                </a:lnTo>
                <a:lnTo>
                  <a:pt x="29839" y="11606"/>
                </a:lnTo>
                <a:lnTo>
                  <a:pt x="28889" y="8477"/>
                </a:lnTo>
                <a:lnTo>
                  <a:pt x="24599" y="2944"/>
                </a:lnTo>
                <a:lnTo>
                  <a:pt x="21806" y="1242"/>
                </a:lnTo>
                <a:lnTo>
                  <a:pt x="18362" y="606"/>
                </a:lnTo>
                <a:lnTo>
                  <a:pt x="1428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77704" y="5210525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0"/>
                </a:moveTo>
                <a:lnTo>
                  <a:pt x="0" y="15660"/>
                </a:lnTo>
                <a:lnTo>
                  <a:pt x="372" y="17532"/>
                </a:lnTo>
                <a:lnTo>
                  <a:pt x="12730" y="28389"/>
                </a:lnTo>
                <a:lnTo>
                  <a:pt x="16623" y="28389"/>
                </a:lnTo>
                <a:lnTo>
                  <a:pt x="29355" y="13533"/>
                </a:lnTo>
                <a:lnTo>
                  <a:pt x="29202" y="11519"/>
                </a:lnTo>
                <a:lnTo>
                  <a:pt x="1468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973374" y="521065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0"/>
                </a:moveTo>
                <a:lnTo>
                  <a:pt x="12140" y="365"/>
                </a:lnTo>
                <a:lnTo>
                  <a:pt x="8732" y="848"/>
                </a:lnTo>
                <a:lnTo>
                  <a:pt x="5880" y="2374"/>
                </a:lnTo>
                <a:lnTo>
                  <a:pt x="1293" y="7508"/>
                </a:lnTo>
                <a:lnTo>
                  <a:pt x="97" y="10511"/>
                </a:lnTo>
                <a:lnTo>
                  <a:pt x="0" y="13952"/>
                </a:lnTo>
                <a:lnTo>
                  <a:pt x="46" y="15962"/>
                </a:lnTo>
                <a:lnTo>
                  <a:pt x="13390" y="28989"/>
                </a:lnTo>
                <a:lnTo>
                  <a:pt x="15402" y="28988"/>
                </a:lnTo>
                <a:lnTo>
                  <a:pt x="29529" y="14866"/>
                </a:lnTo>
                <a:lnTo>
                  <a:pt x="29354" y="12865"/>
                </a:lnTo>
                <a:lnTo>
                  <a:pt x="16087" y="39"/>
                </a:lnTo>
                <a:lnTo>
                  <a:pt x="1411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63885" y="445825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0"/>
                </a:moveTo>
                <a:lnTo>
                  <a:pt x="0" y="14908"/>
                </a:lnTo>
                <a:lnTo>
                  <a:pt x="274" y="16873"/>
                </a:lnTo>
                <a:lnTo>
                  <a:pt x="16225" y="29401"/>
                </a:lnTo>
                <a:lnTo>
                  <a:pt x="18143" y="29050"/>
                </a:lnTo>
                <a:lnTo>
                  <a:pt x="29727" y="11203"/>
                </a:lnTo>
                <a:lnTo>
                  <a:pt x="28650" y="8109"/>
                </a:lnTo>
                <a:lnTo>
                  <a:pt x="24168" y="2732"/>
                </a:lnTo>
                <a:lnTo>
                  <a:pt x="21319" y="1115"/>
                </a:lnTo>
                <a:lnTo>
                  <a:pt x="17861" y="571"/>
                </a:lnTo>
                <a:lnTo>
                  <a:pt x="1374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851523" y="5210698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0"/>
                </a:moveTo>
                <a:lnTo>
                  <a:pt x="16670" y="135"/>
                </a:lnTo>
                <a:lnTo>
                  <a:pt x="13218" y="200"/>
                </a:lnTo>
                <a:lnTo>
                  <a:pt x="10145" y="1311"/>
                </a:lnTo>
                <a:lnTo>
                  <a:pt x="4754" y="5623"/>
                </a:lnTo>
                <a:lnTo>
                  <a:pt x="2996" y="8377"/>
                </a:lnTo>
                <a:lnTo>
                  <a:pt x="2174" y="11729"/>
                </a:lnTo>
                <a:lnTo>
                  <a:pt x="0" y="18613"/>
                </a:lnTo>
                <a:lnTo>
                  <a:pt x="7429" y="27672"/>
                </a:lnTo>
                <a:lnTo>
                  <a:pt x="15402" y="29846"/>
                </a:lnTo>
                <a:lnTo>
                  <a:pt x="17466" y="29969"/>
                </a:lnTo>
                <a:lnTo>
                  <a:pt x="19473" y="29684"/>
                </a:lnTo>
                <a:lnTo>
                  <a:pt x="31528" y="14990"/>
                </a:lnTo>
                <a:lnTo>
                  <a:pt x="31664" y="12982"/>
                </a:lnTo>
                <a:lnTo>
                  <a:pt x="20626" y="286"/>
                </a:lnTo>
                <a:lnTo>
                  <a:pt x="1867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228964" y="4834345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0"/>
                </a:moveTo>
                <a:lnTo>
                  <a:pt x="14184" y="65"/>
                </a:lnTo>
                <a:lnTo>
                  <a:pt x="12140" y="574"/>
                </a:lnTo>
                <a:lnTo>
                  <a:pt x="8736" y="1132"/>
                </a:lnTo>
                <a:lnTo>
                  <a:pt x="5894" y="2705"/>
                </a:lnTo>
                <a:lnTo>
                  <a:pt x="1330" y="7879"/>
                </a:lnTo>
                <a:lnTo>
                  <a:pt x="126" y="10896"/>
                </a:lnTo>
                <a:lnTo>
                  <a:pt x="0" y="14343"/>
                </a:lnTo>
                <a:lnTo>
                  <a:pt x="91" y="16338"/>
                </a:lnTo>
                <a:lnTo>
                  <a:pt x="15402" y="29379"/>
                </a:lnTo>
                <a:lnTo>
                  <a:pt x="17496" y="29361"/>
                </a:lnTo>
                <a:lnTo>
                  <a:pt x="30437" y="15160"/>
                </a:lnTo>
                <a:lnTo>
                  <a:pt x="30260" y="13074"/>
                </a:lnTo>
                <a:lnTo>
                  <a:pt x="20386" y="753"/>
                </a:lnTo>
                <a:lnTo>
                  <a:pt x="1624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716806" y="408219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0"/>
                </a:moveTo>
                <a:lnTo>
                  <a:pt x="0" y="13754"/>
                </a:lnTo>
                <a:lnTo>
                  <a:pt x="73" y="15749"/>
                </a:lnTo>
                <a:lnTo>
                  <a:pt x="757" y="19870"/>
                </a:lnTo>
                <a:lnTo>
                  <a:pt x="2723" y="23243"/>
                </a:lnTo>
                <a:lnTo>
                  <a:pt x="9221" y="28495"/>
                </a:lnTo>
                <a:lnTo>
                  <a:pt x="12932" y="29711"/>
                </a:lnTo>
                <a:lnTo>
                  <a:pt x="17106" y="29517"/>
                </a:lnTo>
                <a:lnTo>
                  <a:pt x="21148" y="28494"/>
                </a:lnTo>
                <a:lnTo>
                  <a:pt x="24330" y="26250"/>
                </a:lnTo>
                <a:lnTo>
                  <a:pt x="28972" y="19323"/>
                </a:lnTo>
                <a:lnTo>
                  <a:pt x="29837" y="15528"/>
                </a:lnTo>
                <a:lnTo>
                  <a:pt x="29246" y="11401"/>
                </a:lnTo>
                <a:lnTo>
                  <a:pt x="28498" y="7989"/>
                </a:lnTo>
                <a:lnTo>
                  <a:pt x="26738" y="5222"/>
                </a:lnTo>
                <a:lnTo>
                  <a:pt x="21189" y="976"/>
                </a:lnTo>
                <a:lnTo>
                  <a:pt x="1805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229845" y="2577263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80">
                <a:moveTo>
                  <a:pt x="16648" y="0"/>
                </a:moveTo>
                <a:lnTo>
                  <a:pt x="12755" y="0"/>
                </a:lnTo>
                <a:lnTo>
                  <a:pt x="10882" y="372"/>
                </a:lnTo>
                <a:lnTo>
                  <a:pt x="0" y="16685"/>
                </a:lnTo>
                <a:lnTo>
                  <a:pt x="354" y="18627"/>
                </a:lnTo>
                <a:lnTo>
                  <a:pt x="14883" y="30253"/>
                </a:lnTo>
                <a:lnTo>
                  <a:pt x="16870" y="30159"/>
                </a:lnTo>
                <a:lnTo>
                  <a:pt x="29429" y="16661"/>
                </a:lnTo>
                <a:lnTo>
                  <a:pt x="29379" y="14673"/>
                </a:lnTo>
                <a:lnTo>
                  <a:pt x="29378" y="12728"/>
                </a:lnTo>
                <a:lnTo>
                  <a:pt x="18520" y="372"/>
                </a:lnTo>
                <a:lnTo>
                  <a:pt x="1664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161867" y="5398310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0"/>
                </a:moveTo>
                <a:lnTo>
                  <a:pt x="61" y="10913"/>
                </a:lnTo>
                <a:lnTo>
                  <a:pt x="137" y="14521"/>
                </a:lnTo>
                <a:lnTo>
                  <a:pt x="0" y="16614"/>
                </a:lnTo>
                <a:lnTo>
                  <a:pt x="14012" y="29350"/>
                </a:lnTo>
                <a:lnTo>
                  <a:pt x="16083" y="29014"/>
                </a:lnTo>
                <a:lnTo>
                  <a:pt x="19679" y="28725"/>
                </a:lnTo>
                <a:lnTo>
                  <a:pt x="22671" y="27229"/>
                </a:lnTo>
                <a:lnTo>
                  <a:pt x="27448" y="21821"/>
                </a:lnTo>
                <a:lnTo>
                  <a:pt x="28563" y="18668"/>
                </a:lnTo>
                <a:lnTo>
                  <a:pt x="28405" y="15065"/>
                </a:lnTo>
                <a:lnTo>
                  <a:pt x="28468" y="12979"/>
                </a:lnTo>
                <a:lnTo>
                  <a:pt x="16562" y="227"/>
                </a:lnTo>
                <a:lnTo>
                  <a:pt x="1453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042327" y="502242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0"/>
                </a:moveTo>
                <a:lnTo>
                  <a:pt x="0" y="12571"/>
                </a:lnTo>
                <a:lnTo>
                  <a:pt x="0" y="16415"/>
                </a:lnTo>
                <a:lnTo>
                  <a:pt x="12573" y="28986"/>
                </a:lnTo>
                <a:lnTo>
                  <a:pt x="14496" y="28986"/>
                </a:lnTo>
                <a:lnTo>
                  <a:pt x="28729" y="14960"/>
                </a:lnTo>
                <a:lnTo>
                  <a:pt x="28585" y="12922"/>
                </a:lnTo>
                <a:lnTo>
                  <a:pt x="1449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529262" y="4271300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09" h="28575">
                <a:moveTo>
                  <a:pt x="14416" y="0"/>
                </a:moveTo>
                <a:lnTo>
                  <a:pt x="0" y="14663"/>
                </a:lnTo>
                <a:lnTo>
                  <a:pt x="625" y="18456"/>
                </a:lnTo>
                <a:lnTo>
                  <a:pt x="13339" y="28491"/>
                </a:lnTo>
                <a:lnTo>
                  <a:pt x="15223" y="28488"/>
                </a:lnTo>
                <a:lnTo>
                  <a:pt x="20590" y="27343"/>
                </a:lnTo>
                <a:lnTo>
                  <a:pt x="23399" y="25536"/>
                </a:lnTo>
                <a:lnTo>
                  <a:pt x="27667" y="19824"/>
                </a:lnTo>
                <a:lnTo>
                  <a:pt x="28603" y="16619"/>
                </a:lnTo>
                <a:lnTo>
                  <a:pt x="28341" y="13064"/>
                </a:lnTo>
                <a:lnTo>
                  <a:pt x="1441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538765" y="5398175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0"/>
                </a:moveTo>
                <a:lnTo>
                  <a:pt x="0" y="13306"/>
                </a:lnTo>
                <a:lnTo>
                  <a:pt x="137" y="15380"/>
                </a:lnTo>
                <a:lnTo>
                  <a:pt x="64" y="17158"/>
                </a:lnTo>
                <a:lnTo>
                  <a:pt x="13003" y="29329"/>
                </a:lnTo>
                <a:lnTo>
                  <a:pt x="16578" y="29772"/>
                </a:lnTo>
                <a:lnTo>
                  <a:pt x="19818" y="28926"/>
                </a:lnTo>
                <a:lnTo>
                  <a:pt x="25623" y="24660"/>
                </a:lnTo>
                <a:lnTo>
                  <a:pt x="27397" y="21822"/>
                </a:lnTo>
                <a:lnTo>
                  <a:pt x="28042" y="18278"/>
                </a:lnTo>
                <a:lnTo>
                  <a:pt x="28521" y="16237"/>
                </a:lnTo>
                <a:lnTo>
                  <a:pt x="15539" y="162"/>
                </a:lnTo>
                <a:lnTo>
                  <a:pt x="1346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041535" y="201443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7238" y="0"/>
                </a:moveTo>
                <a:lnTo>
                  <a:pt x="0" y="12320"/>
                </a:lnTo>
                <a:lnTo>
                  <a:pt x="429" y="15891"/>
                </a:lnTo>
                <a:lnTo>
                  <a:pt x="526" y="18054"/>
                </a:lnTo>
                <a:lnTo>
                  <a:pt x="14379" y="29381"/>
                </a:lnTo>
                <a:lnTo>
                  <a:pt x="16483" y="29222"/>
                </a:lnTo>
                <a:lnTo>
                  <a:pt x="18549" y="28572"/>
                </a:lnTo>
                <a:lnTo>
                  <a:pt x="21819" y="27902"/>
                </a:lnTo>
                <a:lnTo>
                  <a:pt x="24469" y="26242"/>
                </a:lnTo>
                <a:lnTo>
                  <a:pt x="28529" y="20944"/>
                </a:lnTo>
                <a:lnTo>
                  <a:pt x="29443" y="17954"/>
                </a:lnTo>
                <a:lnTo>
                  <a:pt x="29240" y="14623"/>
                </a:lnTo>
                <a:lnTo>
                  <a:pt x="27097" y="7801"/>
                </a:lnTo>
                <a:lnTo>
                  <a:pt x="22830" y="2711"/>
                </a:lnTo>
                <a:lnTo>
                  <a:pt x="1723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033042" y="4270399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16"/>
                </a:moveTo>
                <a:lnTo>
                  <a:pt x="0" y="14247"/>
                </a:lnTo>
                <a:lnTo>
                  <a:pt x="261" y="16321"/>
                </a:lnTo>
                <a:lnTo>
                  <a:pt x="331" y="18059"/>
                </a:lnTo>
                <a:lnTo>
                  <a:pt x="12112" y="29051"/>
                </a:lnTo>
                <a:lnTo>
                  <a:pt x="13851" y="29002"/>
                </a:lnTo>
                <a:lnTo>
                  <a:pt x="17447" y="29273"/>
                </a:lnTo>
                <a:lnTo>
                  <a:pt x="20644" y="28272"/>
                </a:lnTo>
                <a:lnTo>
                  <a:pt x="26242" y="23725"/>
                </a:lnTo>
                <a:lnTo>
                  <a:pt x="27876" y="20801"/>
                </a:lnTo>
                <a:lnTo>
                  <a:pt x="28347" y="17226"/>
                </a:lnTo>
                <a:lnTo>
                  <a:pt x="28744" y="15159"/>
                </a:lnTo>
                <a:lnTo>
                  <a:pt x="16860" y="110"/>
                </a:lnTo>
                <a:lnTo>
                  <a:pt x="14757" y="1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913982" y="539833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0"/>
                </a:moveTo>
                <a:lnTo>
                  <a:pt x="0" y="14961"/>
                </a:lnTo>
                <a:lnTo>
                  <a:pt x="368" y="17029"/>
                </a:lnTo>
                <a:lnTo>
                  <a:pt x="505" y="18796"/>
                </a:lnTo>
                <a:lnTo>
                  <a:pt x="13104" y="29188"/>
                </a:lnTo>
                <a:lnTo>
                  <a:pt x="14865" y="28986"/>
                </a:lnTo>
                <a:lnTo>
                  <a:pt x="16586" y="29084"/>
                </a:lnTo>
                <a:lnTo>
                  <a:pt x="28455" y="16666"/>
                </a:lnTo>
                <a:lnTo>
                  <a:pt x="28711" y="14591"/>
                </a:lnTo>
                <a:lnTo>
                  <a:pt x="16230" y="60"/>
                </a:lnTo>
                <a:lnTo>
                  <a:pt x="1414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18231" y="4270254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10" h="30479">
                <a:moveTo>
                  <a:pt x="17195" y="0"/>
                </a:moveTo>
                <a:lnTo>
                  <a:pt x="0" y="14089"/>
                </a:lnTo>
                <a:lnTo>
                  <a:pt x="1" y="16183"/>
                </a:lnTo>
                <a:lnTo>
                  <a:pt x="450" y="18277"/>
                </a:lnTo>
                <a:lnTo>
                  <a:pt x="966" y="21842"/>
                </a:lnTo>
                <a:lnTo>
                  <a:pt x="2645" y="24729"/>
                </a:lnTo>
                <a:lnTo>
                  <a:pt x="8332" y="29152"/>
                </a:lnTo>
                <a:lnTo>
                  <a:pt x="11545" y="30068"/>
                </a:lnTo>
                <a:lnTo>
                  <a:pt x="15127" y="29691"/>
                </a:lnTo>
                <a:lnTo>
                  <a:pt x="17325" y="29639"/>
                </a:lnTo>
                <a:lnTo>
                  <a:pt x="29098" y="15819"/>
                </a:lnTo>
                <a:lnTo>
                  <a:pt x="28976" y="13683"/>
                </a:lnTo>
                <a:lnTo>
                  <a:pt x="28355" y="11574"/>
                </a:lnTo>
                <a:lnTo>
                  <a:pt x="27646" y="8126"/>
                </a:lnTo>
                <a:lnTo>
                  <a:pt x="25902" y="5322"/>
                </a:lnTo>
                <a:lnTo>
                  <a:pt x="20344" y="999"/>
                </a:lnTo>
                <a:lnTo>
                  <a:pt x="1719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01164" y="4646147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0"/>
                </a:moveTo>
                <a:lnTo>
                  <a:pt x="0" y="16307"/>
                </a:lnTo>
                <a:lnTo>
                  <a:pt x="1021" y="21802"/>
                </a:lnTo>
                <a:lnTo>
                  <a:pt x="2772" y="24618"/>
                </a:lnTo>
                <a:lnTo>
                  <a:pt x="8492" y="28872"/>
                </a:lnTo>
                <a:lnTo>
                  <a:pt x="11693" y="29740"/>
                </a:lnTo>
                <a:lnTo>
                  <a:pt x="15235" y="29349"/>
                </a:lnTo>
                <a:lnTo>
                  <a:pt x="17030" y="29255"/>
                </a:lnTo>
                <a:lnTo>
                  <a:pt x="28332" y="17014"/>
                </a:lnTo>
                <a:lnTo>
                  <a:pt x="28282" y="15218"/>
                </a:lnTo>
                <a:lnTo>
                  <a:pt x="28341" y="13126"/>
                </a:lnTo>
                <a:lnTo>
                  <a:pt x="16453" y="252"/>
                </a:lnTo>
                <a:lnTo>
                  <a:pt x="1442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5049" y="4646167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0"/>
                </a:moveTo>
                <a:lnTo>
                  <a:pt x="0" y="13306"/>
                </a:lnTo>
                <a:lnTo>
                  <a:pt x="137" y="15380"/>
                </a:lnTo>
                <a:lnTo>
                  <a:pt x="63" y="17143"/>
                </a:lnTo>
                <a:lnTo>
                  <a:pt x="12821" y="29329"/>
                </a:lnTo>
                <a:lnTo>
                  <a:pt x="16429" y="29824"/>
                </a:lnTo>
                <a:lnTo>
                  <a:pt x="19707" y="29001"/>
                </a:lnTo>
                <a:lnTo>
                  <a:pt x="25600" y="24723"/>
                </a:lnTo>
                <a:lnTo>
                  <a:pt x="27396" y="21861"/>
                </a:lnTo>
                <a:lnTo>
                  <a:pt x="28042" y="18278"/>
                </a:lnTo>
                <a:lnTo>
                  <a:pt x="28492" y="16240"/>
                </a:lnTo>
                <a:lnTo>
                  <a:pt x="15539" y="162"/>
                </a:lnTo>
                <a:lnTo>
                  <a:pt x="1346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17824" y="314239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6179" y="0"/>
                </a:moveTo>
                <a:lnTo>
                  <a:pt x="0" y="16251"/>
                </a:lnTo>
                <a:lnTo>
                  <a:pt x="323" y="18055"/>
                </a:lnTo>
                <a:lnTo>
                  <a:pt x="15557" y="29156"/>
                </a:lnTo>
                <a:lnTo>
                  <a:pt x="17374" y="28911"/>
                </a:lnTo>
                <a:lnTo>
                  <a:pt x="28943" y="16036"/>
                </a:lnTo>
                <a:lnTo>
                  <a:pt x="29183" y="13953"/>
                </a:lnTo>
                <a:lnTo>
                  <a:pt x="18197" y="350"/>
                </a:lnTo>
                <a:lnTo>
                  <a:pt x="1617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290162" y="539851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0"/>
                </a:moveTo>
                <a:lnTo>
                  <a:pt x="0" y="12571"/>
                </a:lnTo>
                <a:lnTo>
                  <a:pt x="0" y="16415"/>
                </a:lnTo>
                <a:lnTo>
                  <a:pt x="12573" y="28986"/>
                </a:lnTo>
                <a:lnTo>
                  <a:pt x="14496" y="28986"/>
                </a:lnTo>
                <a:lnTo>
                  <a:pt x="22650" y="29167"/>
                </a:lnTo>
                <a:lnTo>
                  <a:pt x="26274" y="23007"/>
                </a:lnTo>
                <a:lnTo>
                  <a:pt x="28448" y="16848"/>
                </a:lnTo>
                <a:lnTo>
                  <a:pt x="28702" y="14794"/>
                </a:lnTo>
                <a:lnTo>
                  <a:pt x="28539" y="12773"/>
                </a:lnTo>
                <a:lnTo>
                  <a:pt x="16561" y="134"/>
                </a:lnTo>
                <a:lnTo>
                  <a:pt x="1449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788836" y="54025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0"/>
                </a:moveTo>
                <a:lnTo>
                  <a:pt x="6961" y="0"/>
                </a:lnTo>
                <a:lnTo>
                  <a:pt x="1887" y="1449"/>
                </a:lnTo>
                <a:lnTo>
                  <a:pt x="257" y="7971"/>
                </a:lnTo>
                <a:lnTo>
                  <a:pt x="0" y="9664"/>
                </a:lnTo>
                <a:lnTo>
                  <a:pt x="92" y="11337"/>
                </a:lnTo>
                <a:lnTo>
                  <a:pt x="11491" y="22101"/>
                </a:lnTo>
                <a:lnTo>
                  <a:pt x="14364" y="21876"/>
                </a:lnTo>
                <a:lnTo>
                  <a:pt x="16801" y="20727"/>
                </a:lnTo>
                <a:lnTo>
                  <a:pt x="20807" y="16584"/>
                </a:lnTo>
                <a:lnTo>
                  <a:pt x="21872" y="14110"/>
                </a:lnTo>
                <a:lnTo>
                  <a:pt x="22001" y="11232"/>
                </a:lnTo>
                <a:lnTo>
                  <a:pt x="22208" y="9860"/>
                </a:lnTo>
                <a:lnTo>
                  <a:pt x="14145" y="61"/>
                </a:lnTo>
                <a:lnTo>
                  <a:pt x="1276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412557" y="540214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0"/>
                </a:moveTo>
                <a:lnTo>
                  <a:pt x="10690" y="177"/>
                </a:lnTo>
                <a:lnTo>
                  <a:pt x="4892" y="1445"/>
                </a:lnTo>
                <a:lnTo>
                  <a:pt x="362" y="4163"/>
                </a:lnTo>
                <a:lnTo>
                  <a:pt x="0" y="10685"/>
                </a:lnTo>
                <a:lnTo>
                  <a:pt x="75" y="12390"/>
                </a:lnTo>
                <a:lnTo>
                  <a:pt x="12274" y="22052"/>
                </a:lnTo>
                <a:lnTo>
                  <a:pt x="13952" y="21736"/>
                </a:lnTo>
                <a:lnTo>
                  <a:pt x="16725" y="21023"/>
                </a:lnTo>
                <a:lnTo>
                  <a:pt x="18894" y="19467"/>
                </a:lnTo>
                <a:lnTo>
                  <a:pt x="22023" y="14671"/>
                </a:lnTo>
                <a:lnTo>
                  <a:pt x="22572" y="12060"/>
                </a:lnTo>
                <a:lnTo>
                  <a:pt x="21647" y="6485"/>
                </a:lnTo>
                <a:lnTo>
                  <a:pt x="20326" y="4244"/>
                </a:lnTo>
                <a:lnTo>
                  <a:pt x="15957" y="777"/>
                </a:lnTo>
                <a:lnTo>
                  <a:pt x="1347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858046" y="5589465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0"/>
                </a:moveTo>
                <a:lnTo>
                  <a:pt x="4167" y="362"/>
                </a:lnTo>
                <a:lnTo>
                  <a:pt x="1087" y="4710"/>
                </a:lnTo>
                <a:lnTo>
                  <a:pt x="0" y="10688"/>
                </a:lnTo>
                <a:lnTo>
                  <a:pt x="0" y="16123"/>
                </a:lnTo>
                <a:lnTo>
                  <a:pt x="1630" y="21377"/>
                </a:lnTo>
                <a:lnTo>
                  <a:pt x="8697" y="22101"/>
                </a:lnTo>
                <a:lnTo>
                  <a:pt x="11474" y="22568"/>
                </a:lnTo>
                <a:lnTo>
                  <a:pt x="21363" y="12468"/>
                </a:lnTo>
                <a:lnTo>
                  <a:pt x="21348" y="10810"/>
                </a:lnTo>
                <a:lnTo>
                  <a:pt x="12021" y="121"/>
                </a:lnTo>
                <a:lnTo>
                  <a:pt x="1032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481843" y="558964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0"/>
                </a:moveTo>
                <a:lnTo>
                  <a:pt x="6959" y="193"/>
                </a:lnTo>
                <a:lnTo>
                  <a:pt x="4593" y="1369"/>
                </a:lnTo>
                <a:lnTo>
                  <a:pt x="838" y="5690"/>
                </a:lnTo>
                <a:lnTo>
                  <a:pt x="3" y="8197"/>
                </a:lnTo>
                <a:lnTo>
                  <a:pt x="210" y="11050"/>
                </a:lnTo>
                <a:lnTo>
                  <a:pt x="0" y="12404"/>
                </a:lnTo>
                <a:lnTo>
                  <a:pt x="9452" y="21920"/>
                </a:lnTo>
                <a:lnTo>
                  <a:pt x="11138" y="22111"/>
                </a:lnTo>
                <a:lnTo>
                  <a:pt x="21676" y="11096"/>
                </a:lnTo>
                <a:lnTo>
                  <a:pt x="21411" y="9420"/>
                </a:lnTo>
                <a:lnTo>
                  <a:pt x="20788" y="6706"/>
                </a:lnTo>
                <a:lnTo>
                  <a:pt x="19395" y="4471"/>
                </a:lnTo>
                <a:lnTo>
                  <a:pt x="15072" y="959"/>
                </a:lnTo>
                <a:lnTo>
                  <a:pt x="12599" y="54"/>
                </a:lnTo>
                <a:lnTo>
                  <a:pt x="981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105725" y="55895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0"/>
                </a:moveTo>
                <a:lnTo>
                  <a:pt x="9577" y="71"/>
                </a:lnTo>
                <a:lnTo>
                  <a:pt x="2873" y="71"/>
                </a:lnTo>
                <a:lnTo>
                  <a:pt x="879" y="6049"/>
                </a:lnTo>
                <a:lnTo>
                  <a:pt x="155" y="11303"/>
                </a:lnTo>
                <a:lnTo>
                  <a:pt x="0" y="14123"/>
                </a:lnTo>
                <a:lnTo>
                  <a:pt x="857" y="16591"/>
                </a:lnTo>
                <a:lnTo>
                  <a:pt x="4596" y="20824"/>
                </a:lnTo>
                <a:lnTo>
                  <a:pt x="6941" y="21979"/>
                </a:lnTo>
                <a:lnTo>
                  <a:pt x="9758" y="22173"/>
                </a:lnTo>
                <a:lnTo>
                  <a:pt x="15557" y="22173"/>
                </a:lnTo>
                <a:lnTo>
                  <a:pt x="20267" y="19455"/>
                </a:lnTo>
                <a:lnTo>
                  <a:pt x="21355" y="13115"/>
                </a:lnTo>
                <a:lnTo>
                  <a:pt x="21599" y="11434"/>
                </a:lnTo>
                <a:lnTo>
                  <a:pt x="21474" y="9781"/>
                </a:lnTo>
                <a:lnTo>
                  <a:pt x="12907" y="292"/>
                </a:lnTo>
                <a:lnTo>
                  <a:pt x="1127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729054" y="558966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0"/>
                </a:moveTo>
                <a:lnTo>
                  <a:pt x="0" y="11175"/>
                </a:lnTo>
                <a:lnTo>
                  <a:pt x="291" y="12848"/>
                </a:lnTo>
                <a:lnTo>
                  <a:pt x="323" y="14220"/>
                </a:lnTo>
                <a:lnTo>
                  <a:pt x="9992" y="22144"/>
                </a:lnTo>
                <a:lnTo>
                  <a:pt x="11344" y="21906"/>
                </a:lnTo>
                <a:lnTo>
                  <a:pt x="14187" y="21734"/>
                </a:lnTo>
                <a:lnTo>
                  <a:pt x="16625" y="20649"/>
                </a:lnTo>
                <a:lnTo>
                  <a:pt x="20687" y="16656"/>
                </a:lnTo>
                <a:lnTo>
                  <a:pt x="21813" y="14238"/>
                </a:lnTo>
                <a:lnTo>
                  <a:pt x="22035" y="11398"/>
                </a:lnTo>
                <a:lnTo>
                  <a:pt x="20404" y="6145"/>
                </a:lnTo>
                <a:lnTo>
                  <a:pt x="18410" y="1253"/>
                </a:lnTo>
                <a:lnTo>
                  <a:pt x="12069" y="166"/>
                </a:lnTo>
                <a:lnTo>
                  <a:pt x="1037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344801" y="44615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0"/>
                </a:moveTo>
                <a:lnTo>
                  <a:pt x="0" y="11145"/>
                </a:lnTo>
                <a:lnTo>
                  <a:pt x="253" y="12811"/>
                </a:lnTo>
                <a:lnTo>
                  <a:pt x="311" y="14191"/>
                </a:lnTo>
                <a:lnTo>
                  <a:pt x="10126" y="22104"/>
                </a:lnTo>
                <a:lnTo>
                  <a:pt x="11488" y="21869"/>
                </a:lnTo>
                <a:lnTo>
                  <a:pt x="17830" y="21687"/>
                </a:lnTo>
                <a:lnTo>
                  <a:pt x="20729" y="17883"/>
                </a:lnTo>
                <a:lnTo>
                  <a:pt x="21997" y="11542"/>
                </a:lnTo>
                <a:lnTo>
                  <a:pt x="20367" y="6289"/>
                </a:lnTo>
                <a:lnTo>
                  <a:pt x="18373" y="1216"/>
                </a:lnTo>
                <a:lnTo>
                  <a:pt x="12031" y="129"/>
                </a:lnTo>
                <a:lnTo>
                  <a:pt x="1035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353535" y="5589385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0"/>
                </a:moveTo>
                <a:lnTo>
                  <a:pt x="6253" y="794"/>
                </a:lnTo>
                <a:lnTo>
                  <a:pt x="1914" y="4491"/>
                </a:lnTo>
                <a:lnTo>
                  <a:pt x="734" y="6837"/>
                </a:lnTo>
                <a:lnTo>
                  <a:pt x="543" y="9681"/>
                </a:lnTo>
                <a:lnTo>
                  <a:pt x="129" y="10969"/>
                </a:lnTo>
                <a:lnTo>
                  <a:pt x="7790" y="21819"/>
                </a:lnTo>
                <a:lnTo>
                  <a:pt x="14495" y="23630"/>
                </a:lnTo>
                <a:lnTo>
                  <a:pt x="23011" y="17471"/>
                </a:lnTo>
                <a:lnTo>
                  <a:pt x="21924" y="11311"/>
                </a:lnTo>
                <a:lnTo>
                  <a:pt x="21610" y="8532"/>
                </a:lnTo>
                <a:lnTo>
                  <a:pt x="20497" y="6121"/>
                </a:lnTo>
                <a:lnTo>
                  <a:pt x="16678" y="2035"/>
                </a:lnTo>
                <a:lnTo>
                  <a:pt x="14347" y="762"/>
                </a:lnTo>
                <a:lnTo>
                  <a:pt x="11595" y="260"/>
                </a:lnTo>
                <a:lnTo>
                  <a:pt x="875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977513" y="558964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1"/>
                </a:moveTo>
                <a:lnTo>
                  <a:pt x="3" y="8197"/>
                </a:lnTo>
                <a:lnTo>
                  <a:pt x="210" y="11050"/>
                </a:lnTo>
                <a:lnTo>
                  <a:pt x="0" y="12404"/>
                </a:lnTo>
                <a:lnTo>
                  <a:pt x="9452" y="21920"/>
                </a:lnTo>
                <a:lnTo>
                  <a:pt x="11138" y="22111"/>
                </a:lnTo>
                <a:lnTo>
                  <a:pt x="21676" y="11096"/>
                </a:lnTo>
                <a:lnTo>
                  <a:pt x="21411" y="9420"/>
                </a:lnTo>
                <a:lnTo>
                  <a:pt x="20818" y="6687"/>
                </a:lnTo>
                <a:lnTo>
                  <a:pt x="19436" y="4439"/>
                </a:lnTo>
                <a:lnTo>
                  <a:pt x="15095" y="913"/>
                </a:lnTo>
                <a:lnTo>
                  <a:pt x="12611" y="2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797341" y="3898486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0"/>
                </a:moveTo>
                <a:lnTo>
                  <a:pt x="1862" y="1630"/>
                </a:lnTo>
                <a:lnTo>
                  <a:pt x="412" y="8152"/>
                </a:lnTo>
                <a:lnTo>
                  <a:pt x="0" y="11185"/>
                </a:lnTo>
                <a:lnTo>
                  <a:pt x="722" y="13917"/>
                </a:lnTo>
                <a:lnTo>
                  <a:pt x="4439" y="18782"/>
                </a:lnTo>
                <a:lnTo>
                  <a:pt x="6885" y="20199"/>
                </a:lnTo>
                <a:lnTo>
                  <a:pt x="12954" y="21001"/>
                </a:lnTo>
                <a:lnTo>
                  <a:pt x="15685" y="20269"/>
                </a:lnTo>
                <a:lnTo>
                  <a:pt x="20538" y="16537"/>
                </a:lnTo>
                <a:lnTo>
                  <a:pt x="21946" y="14086"/>
                </a:lnTo>
                <a:lnTo>
                  <a:pt x="22338" y="11051"/>
                </a:lnTo>
                <a:lnTo>
                  <a:pt x="22338" y="4891"/>
                </a:lnTo>
                <a:lnTo>
                  <a:pt x="19076" y="362"/>
                </a:lnTo>
                <a:lnTo>
                  <a:pt x="602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721430" y="446164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0"/>
                </a:moveTo>
                <a:lnTo>
                  <a:pt x="0" y="10363"/>
                </a:lnTo>
                <a:lnTo>
                  <a:pt x="160" y="12035"/>
                </a:lnTo>
                <a:lnTo>
                  <a:pt x="130" y="13413"/>
                </a:lnTo>
                <a:lnTo>
                  <a:pt x="9294" y="22101"/>
                </a:lnTo>
                <a:lnTo>
                  <a:pt x="10669" y="21999"/>
                </a:lnTo>
                <a:lnTo>
                  <a:pt x="13521" y="22012"/>
                </a:lnTo>
                <a:lnTo>
                  <a:pt x="16006" y="21065"/>
                </a:lnTo>
                <a:lnTo>
                  <a:pt x="20243" y="17246"/>
                </a:lnTo>
                <a:lnTo>
                  <a:pt x="21442" y="14872"/>
                </a:lnTo>
                <a:lnTo>
                  <a:pt x="21723" y="12035"/>
                </a:lnTo>
                <a:lnTo>
                  <a:pt x="21699" y="9280"/>
                </a:lnTo>
                <a:lnTo>
                  <a:pt x="20848" y="6811"/>
                </a:lnTo>
                <a:lnTo>
                  <a:pt x="17488" y="2444"/>
                </a:lnTo>
                <a:lnTo>
                  <a:pt x="15319" y="988"/>
                </a:lnTo>
                <a:lnTo>
                  <a:pt x="12662" y="259"/>
                </a:lnTo>
                <a:lnTo>
                  <a:pt x="1100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10067" y="333362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0"/>
                </a:moveTo>
                <a:lnTo>
                  <a:pt x="0" y="11193"/>
                </a:lnTo>
                <a:lnTo>
                  <a:pt x="324" y="12856"/>
                </a:lnTo>
                <a:lnTo>
                  <a:pt x="356" y="14228"/>
                </a:lnTo>
                <a:lnTo>
                  <a:pt x="10024" y="22152"/>
                </a:lnTo>
                <a:lnTo>
                  <a:pt x="11377" y="21914"/>
                </a:lnTo>
                <a:lnTo>
                  <a:pt x="17538" y="21552"/>
                </a:lnTo>
                <a:lnTo>
                  <a:pt x="20619" y="17385"/>
                </a:lnTo>
                <a:lnTo>
                  <a:pt x="21887" y="11407"/>
                </a:lnTo>
                <a:lnTo>
                  <a:pt x="20256" y="6153"/>
                </a:lnTo>
                <a:lnTo>
                  <a:pt x="18263" y="1261"/>
                </a:lnTo>
                <a:lnTo>
                  <a:pt x="11921" y="174"/>
                </a:lnTo>
                <a:lnTo>
                  <a:pt x="1023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531971" y="4650133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0"/>
                </a:moveTo>
                <a:lnTo>
                  <a:pt x="10049" y="543"/>
                </a:lnTo>
                <a:lnTo>
                  <a:pt x="7146" y="584"/>
                </a:lnTo>
                <a:lnTo>
                  <a:pt x="4723" y="1683"/>
                </a:lnTo>
                <a:lnTo>
                  <a:pt x="838" y="5998"/>
                </a:lnTo>
                <a:lnTo>
                  <a:pt x="0" y="8522"/>
                </a:lnTo>
                <a:lnTo>
                  <a:pt x="450" y="13096"/>
                </a:lnTo>
                <a:lnTo>
                  <a:pt x="11459" y="22003"/>
                </a:lnTo>
                <a:lnTo>
                  <a:pt x="13114" y="21959"/>
                </a:lnTo>
                <a:lnTo>
                  <a:pt x="22912" y="10217"/>
                </a:lnTo>
                <a:lnTo>
                  <a:pt x="22008" y="7246"/>
                </a:lnTo>
                <a:lnTo>
                  <a:pt x="20921" y="1811"/>
                </a:lnTo>
                <a:lnTo>
                  <a:pt x="1584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849224" y="446169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0"/>
                </a:moveTo>
                <a:lnTo>
                  <a:pt x="9402" y="30"/>
                </a:lnTo>
                <a:lnTo>
                  <a:pt x="2335" y="30"/>
                </a:lnTo>
                <a:lnTo>
                  <a:pt x="523" y="6189"/>
                </a:lnTo>
                <a:lnTo>
                  <a:pt x="160" y="11443"/>
                </a:lnTo>
                <a:lnTo>
                  <a:pt x="0" y="12816"/>
                </a:lnTo>
                <a:lnTo>
                  <a:pt x="134" y="14159"/>
                </a:lnTo>
                <a:lnTo>
                  <a:pt x="8564" y="22013"/>
                </a:lnTo>
                <a:lnTo>
                  <a:pt x="9945" y="21951"/>
                </a:lnTo>
                <a:lnTo>
                  <a:pt x="12775" y="22223"/>
                </a:lnTo>
                <a:lnTo>
                  <a:pt x="21670" y="11214"/>
                </a:lnTo>
                <a:lnTo>
                  <a:pt x="21453" y="9582"/>
                </a:lnTo>
                <a:lnTo>
                  <a:pt x="12702" y="311"/>
                </a:lnTo>
                <a:lnTo>
                  <a:pt x="1108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421154" y="50262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4" y="0"/>
                </a:moveTo>
                <a:lnTo>
                  <a:pt x="9065" y="312"/>
                </a:lnTo>
                <a:lnTo>
                  <a:pt x="7493" y="1030"/>
                </a:lnTo>
                <a:lnTo>
                  <a:pt x="6127" y="1301"/>
                </a:lnTo>
                <a:lnTo>
                  <a:pt x="0" y="11096"/>
                </a:lnTo>
                <a:lnTo>
                  <a:pt x="243" y="12431"/>
                </a:lnTo>
                <a:lnTo>
                  <a:pt x="788" y="13712"/>
                </a:lnTo>
                <a:lnTo>
                  <a:pt x="1572" y="16433"/>
                </a:lnTo>
                <a:lnTo>
                  <a:pt x="3149" y="18567"/>
                </a:lnTo>
                <a:lnTo>
                  <a:pt x="7895" y="21661"/>
                </a:lnTo>
                <a:lnTo>
                  <a:pt x="10485" y="22244"/>
                </a:lnTo>
                <a:lnTo>
                  <a:pt x="13291" y="21864"/>
                </a:lnTo>
                <a:lnTo>
                  <a:pt x="16060" y="21248"/>
                </a:lnTo>
                <a:lnTo>
                  <a:pt x="18302" y="19809"/>
                </a:lnTo>
                <a:lnTo>
                  <a:pt x="21728" y="15287"/>
                </a:lnTo>
                <a:lnTo>
                  <a:pt x="22506" y="12740"/>
                </a:lnTo>
                <a:lnTo>
                  <a:pt x="22239" y="8183"/>
                </a:lnTo>
                <a:lnTo>
                  <a:pt x="14166" y="189"/>
                </a:lnTo>
                <a:lnTo>
                  <a:pt x="1071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097219" y="408544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0"/>
                </a:moveTo>
                <a:lnTo>
                  <a:pt x="0" y="10507"/>
                </a:lnTo>
                <a:lnTo>
                  <a:pt x="0" y="16123"/>
                </a:lnTo>
                <a:lnTo>
                  <a:pt x="1630" y="21377"/>
                </a:lnTo>
                <a:lnTo>
                  <a:pt x="8697" y="21920"/>
                </a:lnTo>
                <a:lnTo>
                  <a:pt x="11455" y="22440"/>
                </a:lnTo>
                <a:lnTo>
                  <a:pt x="21332" y="12472"/>
                </a:lnTo>
                <a:lnTo>
                  <a:pt x="21296" y="10822"/>
                </a:lnTo>
                <a:lnTo>
                  <a:pt x="12009" y="149"/>
                </a:lnTo>
                <a:lnTo>
                  <a:pt x="1032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849044" y="4085672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0"/>
                </a:moveTo>
                <a:lnTo>
                  <a:pt x="0" y="10991"/>
                </a:lnTo>
                <a:lnTo>
                  <a:pt x="703" y="13724"/>
                </a:lnTo>
                <a:lnTo>
                  <a:pt x="1062" y="16523"/>
                </a:lnTo>
                <a:lnTo>
                  <a:pt x="2396" y="18733"/>
                </a:lnTo>
                <a:lnTo>
                  <a:pt x="7013" y="21978"/>
                </a:lnTo>
                <a:lnTo>
                  <a:pt x="9544" y="22485"/>
                </a:lnTo>
                <a:lnTo>
                  <a:pt x="12300" y="21877"/>
                </a:lnTo>
                <a:lnTo>
                  <a:pt x="15101" y="21507"/>
                </a:lnTo>
                <a:lnTo>
                  <a:pt x="17419" y="20249"/>
                </a:lnTo>
                <a:lnTo>
                  <a:pt x="21091" y="15955"/>
                </a:lnTo>
                <a:lnTo>
                  <a:pt x="21974" y="13469"/>
                </a:lnTo>
                <a:lnTo>
                  <a:pt x="21903" y="10645"/>
                </a:lnTo>
                <a:lnTo>
                  <a:pt x="14073" y="599"/>
                </a:lnTo>
                <a:lnTo>
                  <a:pt x="1071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609871" y="4085672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0"/>
                </a:moveTo>
                <a:lnTo>
                  <a:pt x="0" y="10991"/>
                </a:lnTo>
                <a:lnTo>
                  <a:pt x="702" y="13724"/>
                </a:lnTo>
                <a:lnTo>
                  <a:pt x="1062" y="16522"/>
                </a:lnTo>
                <a:lnTo>
                  <a:pt x="2396" y="18733"/>
                </a:lnTo>
                <a:lnTo>
                  <a:pt x="7012" y="21978"/>
                </a:lnTo>
                <a:lnTo>
                  <a:pt x="9544" y="22485"/>
                </a:lnTo>
                <a:lnTo>
                  <a:pt x="12299" y="21877"/>
                </a:lnTo>
                <a:lnTo>
                  <a:pt x="15122" y="21547"/>
                </a:lnTo>
                <a:lnTo>
                  <a:pt x="17457" y="20303"/>
                </a:lnTo>
                <a:lnTo>
                  <a:pt x="21150" y="15983"/>
                </a:lnTo>
                <a:lnTo>
                  <a:pt x="22017" y="13484"/>
                </a:lnTo>
                <a:lnTo>
                  <a:pt x="21903" y="10645"/>
                </a:lnTo>
                <a:lnTo>
                  <a:pt x="14073" y="599"/>
                </a:lnTo>
                <a:lnTo>
                  <a:pt x="1071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411108" y="5026591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0"/>
                </a:moveTo>
                <a:lnTo>
                  <a:pt x="8697" y="0"/>
                </a:lnTo>
                <a:lnTo>
                  <a:pt x="3624" y="1449"/>
                </a:lnTo>
                <a:lnTo>
                  <a:pt x="0" y="14493"/>
                </a:lnTo>
                <a:lnTo>
                  <a:pt x="6885" y="22826"/>
                </a:lnTo>
                <a:lnTo>
                  <a:pt x="13046" y="21920"/>
                </a:lnTo>
                <a:lnTo>
                  <a:pt x="15938" y="21735"/>
                </a:lnTo>
                <a:lnTo>
                  <a:pt x="18390" y="20601"/>
                </a:lnTo>
                <a:lnTo>
                  <a:pt x="22418" y="16435"/>
                </a:lnTo>
                <a:lnTo>
                  <a:pt x="23468" y="13946"/>
                </a:lnTo>
                <a:lnTo>
                  <a:pt x="23556" y="11050"/>
                </a:lnTo>
                <a:lnTo>
                  <a:pt x="23764" y="9688"/>
                </a:lnTo>
                <a:lnTo>
                  <a:pt x="15692" y="36"/>
                </a:lnTo>
                <a:lnTo>
                  <a:pt x="1431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284506" y="389848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0"/>
                </a:moveTo>
                <a:lnTo>
                  <a:pt x="6961" y="0"/>
                </a:lnTo>
                <a:lnTo>
                  <a:pt x="1887" y="1449"/>
                </a:lnTo>
                <a:lnTo>
                  <a:pt x="256" y="7971"/>
                </a:lnTo>
                <a:lnTo>
                  <a:pt x="0" y="9664"/>
                </a:lnTo>
                <a:lnTo>
                  <a:pt x="92" y="11337"/>
                </a:lnTo>
                <a:lnTo>
                  <a:pt x="11491" y="22101"/>
                </a:lnTo>
                <a:lnTo>
                  <a:pt x="14364" y="21876"/>
                </a:lnTo>
                <a:lnTo>
                  <a:pt x="16802" y="20727"/>
                </a:lnTo>
                <a:lnTo>
                  <a:pt x="20807" y="16584"/>
                </a:lnTo>
                <a:lnTo>
                  <a:pt x="21872" y="14109"/>
                </a:lnTo>
                <a:lnTo>
                  <a:pt x="22000" y="11232"/>
                </a:lnTo>
                <a:lnTo>
                  <a:pt x="22208" y="9860"/>
                </a:lnTo>
                <a:lnTo>
                  <a:pt x="14145" y="61"/>
                </a:lnTo>
                <a:lnTo>
                  <a:pt x="1275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03743" y="502622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0"/>
                </a:moveTo>
                <a:lnTo>
                  <a:pt x="10119" y="362"/>
                </a:lnTo>
                <a:lnTo>
                  <a:pt x="7229" y="459"/>
                </a:lnTo>
                <a:lnTo>
                  <a:pt x="4807" y="1574"/>
                </a:lnTo>
                <a:lnTo>
                  <a:pt x="899" y="5836"/>
                </a:lnTo>
                <a:lnTo>
                  <a:pt x="0" y="8345"/>
                </a:lnTo>
                <a:lnTo>
                  <a:pt x="153" y="11232"/>
                </a:lnTo>
                <a:lnTo>
                  <a:pt x="11339" y="21877"/>
                </a:lnTo>
                <a:lnTo>
                  <a:pt x="13001" y="21810"/>
                </a:lnTo>
                <a:lnTo>
                  <a:pt x="22795" y="10193"/>
                </a:lnTo>
                <a:lnTo>
                  <a:pt x="21897" y="7246"/>
                </a:lnTo>
                <a:lnTo>
                  <a:pt x="20810" y="1811"/>
                </a:lnTo>
                <a:lnTo>
                  <a:pt x="1573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797524" y="126654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0"/>
                </a:moveTo>
                <a:lnTo>
                  <a:pt x="6934" y="0"/>
                </a:lnTo>
                <a:lnTo>
                  <a:pt x="1860" y="1449"/>
                </a:lnTo>
                <a:lnTo>
                  <a:pt x="229" y="7971"/>
                </a:lnTo>
                <a:lnTo>
                  <a:pt x="0" y="9650"/>
                </a:lnTo>
                <a:lnTo>
                  <a:pt x="111" y="11306"/>
                </a:lnTo>
                <a:lnTo>
                  <a:pt x="11464" y="21920"/>
                </a:lnTo>
                <a:lnTo>
                  <a:pt x="14337" y="21695"/>
                </a:lnTo>
                <a:lnTo>
                  <a:pt x="16775" y="20546"/>
                </a:lnTo>
                <a:lnTo>
                  <a:pt x="20779" y="16403"/>
                </a:lnTo>
                <a:lnTo>
                  <a:pt x="21845" y="13928"/>
                </a:lnTo>
                <a:lnTo>
                  <a:pt x="21973" y="11050"/>
                </a:lnTo>
                <a:lnTo>
                  <a:pt x="22182" y="9688"/>
                </a:lnTo>
                <a:lnTo>
                  <a:pt x="14110" y="36"/>
                </a:lnTo>
                <a:lnTo>
                  <a:pt x="1273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7741" y="502601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991" y="0"/>
                </a:moveTo>
                <a:lnTo>
                  <a:pt x="8317" y="937"/>
                </a:lnTo>
                <a:lnTo>
                  <a:pt x="6937" y="1115"/>
                </a:lnTo>
                <a:lnTo>
                  <a:pt x="5659" y="1576"/>
                </a:lnTo>
                <a:lnTo>
                  <a:pt x="0" y="10394"/>
                </a:lnTo>
                <a:lnTo>
                  <a:pt x="113" y="11747"/>
                </a:lnTo>
                <a:lnTo>
                  <a:pt x="525" y="13075"/>
                </a:lnTo>
                <a:lnTo>
                  <a:pt x="864" y="14765"/>
                </a:lnTo>
                <a:lnTo>
                  <a:pt x="13085" y="22125"/>
                </a:lnTo>
                <a:lnTo>
                  <a:pt x="14728" y="21775"/>
                </a:lnTo>
                <a:lnTo>
                  <a:pt x="22512" y="9614"/>
                </a:lnTo>
                <a:lnTo>
                  <a:pt x="21726" y="6916"/>
                </a:lnTo>
                <a:lnTo>
                  <a:pt x="20637" y="4300"/>
                </a:lnTo>
                <a:lnTo>
                  <a:pt x="18798" y="2415"/>
                </a:lnTo>
                <a:lnTo>
                  <a:pt x="13622" y="107"/>
                </a:lnTo>
                <a:lnTo>
                  <a:pt x="1099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660573" y="3898357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0"/>
                </a:moveTo>
                <a:lnTo>
                  <a:pt x="11416" y="129"/>
                </a:lnTo>
                <a:lnTo>
                  <a:pt x="5979" y="129"/>
                </a:lnTo>
                <a:lnTo>
                  <a:pt x="543" y="2484"/>
                </a:lnTo>
                <a:lnTo>
                  <a:pt x="53" y="8698"/>
                </a:lnTo>
                <a:lnTo>
                  <a:pt x="0" y="12420"/>
                </a:lnTo>
                <a:lnTo>
                  <a:pt x="1079" y="15025"/>
                </a:lnTo>
                <a:lnTo>
                  <a:pt x="5395" y="19340"/>
                </a:lnTo>
                <a:lnTo>
                  <a:pt x="8001" y="20419"/>
                </a:lnTo>
                <a:lnTo>
                  <a:pt x="14105" y="20419"/>
                </a:lnTo>
                <a:lnTo>
                  <a:pt x="16710" y="19340"/>
                </a:lnTo>
                <a:lnTo>
                  <a:pt x="21027" y="15025"/>
                </a:lnTo>
                <a:lnTo>
                  <a:pt x="22106" y="12420"/>
                </a:lnTo>
                <a:lnTo>
                  <a:pt x="22138" y="8698"/>
                </a:lnTo>
                <a:lnTo>
                  <a:pt x="21883" y="7357"/>
                </a:lnTo>
                <a:lnTo>
                  <a:pt x="14161" y="160"/>
                </a:lnTo>
                <a:lnTo>
                  <a:pt x="12806" y="0"/>
                </a:lnTo>
                <a:close/>
              </a:path>
              <a:path w="22225" h="20954">
                <a:moveTo>
                  <a:pt x="22123" y="9368"/>
                </a:moveTo>
                <a:lnTo>
                  <a:pt x="22106" y="10093"/>
                </a:lnTo>
                <a:lnTo>
                  <a:pt x="22123" y="93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292954" y="577822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0"/>
                </a:moveTo>
                <a:lnTo>
                  <a:pt x="9680" y="250"/>
                </a:lnTo>
                <a:lnTo>
                  <a:pt x="8080" y="920"/>
                </a:lnTo>
                <a:lnTo>
                  <a:pt x="6695" y="1109"/>
                </a:lnTo>
                <a:lnTo>
                  <a:pt x="0" y="10574"/>
                </a:lnTo>
                <a:lnTo>
                  <a:pt x="171" y="11926"/>
                </a:lnTo>
                <a:lnTo>
                  <a:pt x="650" y="13239"/>
                </a:lnTo>
                <a:lnTo>
                  <a:pt x="1336" y="15950"/>
                </a:lnTo>
                <a:lnTo>
                  <a:pt x="2802" y="18140"/>
                </a:lnTo>
                <a:lnTo>
                  <a:pt x="7294" y="21475"/>
                </a:lnTo>
                <a:lnTo>
                  <a:pt x="9814" y="22244"/>
                </a:lnTo>
                <a:lnTo>
                  <a:pt x="12610" y="22116"/>
                </a:lnTo>
                <a:lnTo>
                  <a:pt x="22408" y="8787"/>
                </a:lnTo>
                <a:lnTo>
                  <a:pt x="22009" y="7153"/>
                </a:lnTo>
                <a:lnTo>
                  <a:pt x="20388" y="4086"/>
                </a:lnTo>
                <a:lnTo>
                  <a:pt x="19262" y="2836"/>
                </a:lnTo>
                <a:lnTo>
                  <a:pt x="16381" y="904"/>
                </a:lnTo>
                <a:lnTo>
                  <a:pt x="14797" y="337"/>
                </a:lnTo>
                <a:lnTo>
                  <a:pt x="1134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916888" y="577841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0"/>
                </a:moveTo>
                <a:lnTo>
                  <a:pt x="4892" y="1086"/>
                </a:lnTo>
                <a:lnTo>
                  <a:pt x="362" y="3985"/>
                </a:lnTo>
                <a:lnTo>
                  <a:pt x="0" y="10326"/>
                </a:lnTo>
                <a:lnTo>
                  <a:pt x="44" y="12043"/>
                </a:lnTo>
                <a:lnTo>
                  <a:pt x="12269" y="21726"/>
                </a:lnTo>
                <a:lnTo>
                  <a:pt x="13952" y="21377"/>
                </a:lnTo>
                <a:lnTo>
                  <a:pt x="16712" y="20704"/>
                </a:lnTo>
                <a:lnTo>
                  <a:pt x="18876" y="19184"/>
                </a:lnTo>
                <a:lnTo>
                  <a:pt x="22012" y="14446"/>
                </a:lnTo>
                <a:lnTo>
                  <a:pt x="22566" y="11861"/>
                </a:lnTo>
                <a:lnTo>
                  <a:pt x="22106" y="9058"/>
                </a:lnTo>
                <a:lnTo>
                  <a:pt x="21744" y="1811"/>
                </a:lnTo>
                <a:lnTo>
                  <a:pt x="15402" y="905"/>
                </a:lnTo>
                <a:lnTo>
                  <a:pt x="1069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540785" y="577823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0"/>
                </a:moveTo>
                <a:lnTo>
                  <a:pt x="9513" y="245"/>
                </a:lnTo>
                <a:lnTo>
                  <a:pt x="7903" y="905"/>
                </a:lnTo>
                <a:lnTo>
                  <a:pt x="6534" y="1118"/>
                </a:lnTo>
                <a:lnTo>
                  <a:pt x="0" y="10586"/>
                </a:lnTo>
                <a:lnTo>
                  <a:pt x="177" y="11925"/>
                </a:lnTo>
                <a:lnTo>
                  <a:pt x="655" y="13224"/>
                </a:lnTo>
                <a:lnTo>
                  <a:pt x="1340" y="15936"/>
                </a:lnTo>
                <a:lnTo>
                  <a:pt x="2806" y="18125"/>
                </a:lnTo>
                <a:lnTo>
                  <a:pt x="7299" y="21460"/>
                </a:lnTo>
                <a:lnTo>
                  <a:pt x="9819" y="22229"/>
                </a:lnTo>
                <a:lnTo>
                  <a:pt x="12614" y="22101"/>
                </a:lnTo>
                <a:lnTo>
                  <a:pt x="22398" y="10507"/>
                </a:lnTo>
                <a:lnTo>
                  <a:pt x="22379" y="8766"/>
                </a:lnTo>
                <a:lnTo>
                  <a:pt x="14651" y="340"/>
                </a:lnTo>
                <a:lnTo>
                  <a:pt x="1118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164660" y="577825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0"/>
                </a:moveTo>
                <a:lnTo>
                  <a:pt x="0" y="9661"/>
                </a:lnTo>
                <a:lnTo>
                  <a:pt x="62" y="11393"/>
                </a:lnTo>
                <a:lnTo>
                  <a:pt x="10934" y="22444"/>
                </a:lnTo>
                <a:lnTo>
                  <a:pt x="16551" y="21176"/>
                </a:lnTo>
                <a:lnTo>
                  <a:pt x="21444" y="18640"/>
                </a:lnTo>
                <a:lnTo>
                  <a:pt x="22169" y="12299"/>
                </a:lnTo>
                <a:lnTo>
                  <a:pt x="22489" y="10956"/>
                </a:lnTo>
                <a:lnTo>
                  <a:pt x="13833" y="523"/>
                </a:lnTo>
                <a:lnTo>
                  <a:pt x="12163" y="60"/>
                </a:lnTo>
                <a:lnTo>
                  <a:pt x="1047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421198" y="164225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2444" y="0"/>
                </a:moveTo>
                <a:lnTo>
                  <a:pt x="11073" y="206"/>
                </a:lnTo>
                <a:lnTo>
                  <a:pt x="8203" y="51"/>
                </a:lnTo>
                <a:lnTo>
                  <a:pt x="5692" y="926"/>
                </a:lnTo>
                <a:lnTo>
                  <a:pt x="1387" y="4735"/>
                </a:lnTo>
                <a:lnTo>
                  <a:pt x="214" y="7122"/>
                </a:lnTo>
                <a:lnTo>
                  <a:pt x="20" y="9989"/>
                </a:lnTo>
                <a:lnTo>
                  <a:pt x="0" y="11721"/>
                </a:lnTo>
                <a:lnTo>
                  <a:pt x="344" y="13377"/>
                </a:lnTo>
                <a:lnTo>
                  <a:pt x="11899" y="22031"/>
                </a:lnTo>
                <a:lnTo>
                  <a:pt x="13610" y="21765"/>
                </a:lnTo>
                <a:lnTo>
                  <a:pt x="16380" y="21063"/>
                </a:lnTo>
                <a:lnTo>
                  <a:pt x="18589" y="19546"/>
                </a:lnTo>
                <a:lnTo>
                  <a:pt x="21883" y="14878"/>
                </a:lnTo>
                <a:lnTo>
                  <a:pt x="22574" y="12290"/>
                </a:lnTo>
                <a:lnTo>
                  <a:pt x="22307" y="9446"/>
                </a:lnTo>
                <a:lnTo>
                  <a:pt x="22246" y="8060"/>
                </a:lnTo>
                <a:lnTo>
                  <a:pt x="13799" y="81"/>
                </a:lnTo>
                <a:lnTo>
                  <a:pt x="1244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421168" y="277038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6" y="0"/>
                </a:moveTo>
                <a:lnTo>
                  <a:pt x="10378" y="181"/>
                </a:lnTo>
                <a:lnTo>
                  <a:pt x="7490" y="180"/>
                </a:lnTo>
                <a:lnTo>
                  <a:pt x="5034" y="1209"/>
                </a:lnTo>
                <a:lnTo>
                  <a:pt x="986" y="5328"/>
                </a:lnTo>
                <a:lnTo>
                  <a:pt x="0" y="7801"/>
                </a:lnTo>
                <a:lnTo>
                  <a:pt x="50" y="10688"/>
                </a:lnTo>
                <a:lnTo>
                  <a:pt x="12525" y="21690"/>
                </a:lnTo>
                <a:lnTo>
                  <a:pt x="14183" y="21377"/>
                </a:lnTo>
                <a:lnTo>
                  <a:pt x="16883" y="20520"/>
                </a:lnTo>
                <a:lnTo>
                  <a:pt x="18986" y="18893"/>
                </a:lnTo>
                <a:lnTo>
                  <a:pt x="22000" y="14099"/>
                </a:lnTo>
                <a:lnTo>
                  <a:pt x="22554" y="11499"/>
                </a:lnTo>
                <a:lnTo>
                  <a:pt x="22156" y="8695"/>
                </a:lnTo>
                <a:lnTo>
                  <a:pt x="21251" y="1811"/>
                </a:lnTo>
                <a:lnTo>
                  <a:pt x="1599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797523" y="352201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9568" y="0"/>
                </a:moveTo>
                <a:lnTo>
                  <a:pt x="0" y="10390"/>
                </a:lnTo>
                <a:lnTo>
                  <a:pt x="118" y="12049"/>
                </a:lnTo>
                <a:lnTo>
                  <a:pt x="11646" y="22474"/>
                </a:lnTo>
                <a:lnTo>
                  <a:pt x="14464" y="22068"/>
                </a:lnTo>
                <a:lnTo>
                  <a:pt x="22363" y="8552"/>
                </a:lnTo>
                <a:lnTo>
                  <a:pt x="21504" y="6046"/>
                </a:lnTo>
                <a:lnTo>
                  <a:pt x="17651" y="1766"/>
                </a:lnTo>
                <a:lnTo>
                  <a:pt x="15248" y="649"/>
                </a:lnTo>
                <a:lnTo>
                  <a:pt x="12371" y="553"/>
                </a:lnTo>
                <a:lnTo>
                  <a:pt x="956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233965" y="52136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0"/>
                </a:moveTo>
                <a:lnTo>
                  <a:pt x="0" y="11145"/>
                </a:lnTo>
                <a:lnTo>
                  <a:pt x="253" y="12811"/>
                </a:lnTo>
                <a:lnTo>
                  <a:pt x="285" y="14183"/>
                </a:lnTo>
                <a:lnTo>
                  <a:pt x="9954" y="22107"/>
                </a:lnTo>
                <a:lnTo>
                  <a:pt x="11306" y="21869"/>
                </a:lnTo>
                <a:lnTo>
                  <a:pt x="14135" y="21741"/>
                </a:lnTo>
                <a:lnTo>
                  <a:pt x="16568" y="20693"/>
                </a:lnTo>
                <a:lnTo>
                  <a:pt x="20640" y="16759"/>
                </a:lnTo>
                <a:lnTo>
                  <a:pt x="21772" y="14365"/>
                </a:lnTo>
                <a:lnTo>
                  <a:pt x="21997" y="11543"/>
                </a:lnTo>
                <a:lnTo>
                  <a:pt x="20366" y="6289"/>
                </a:lnTo>
                <a:lnTo>
                  <a:pt x="18373" y="1216"/>
                </a:lnTo>
                <a:lnTo>
                  <a:pt x="12031" y="129"/>
                </a:lnTo>
                <a:lnTo>
                  <a:pt x="1035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609788" y="295774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0"/>
                </a:moveTo>
                <a:lnTo>
                  <a:pt x="0" y="10828"/>
                </a:lnTo>
                <a:lnTo>
                  <a:pt x="785" y="13547"/>
                </a:lnTo>
                <a:lnTo>
                  <a:pt x="1690" y="20250"/>
                </a:lnTo>
                <a:lnTo>
                  <a:pt x="6401" y="22062"/>
                </a:lnTo>
                <a:lnTo>
                  <a:pt x="12381" y="21699"/>
                </a:lnTo>
                <a:lnTo>
                  <a:pt x="15227" y="21413"/>
                </a:lnTo>
                <a:lnTo>
                  <a:pt x="17579" y="20183"/>
                </a:lnTo>
                <a:lnTo>
                  <a:pt x="21295" y="15837"/>
                </a:lnTo>
                <a:lnTo>
                  <a:pt x="22145" y="13322"/>
                </a:lnTo>
                <a:lnTo>
                  <a:pt x="21985" y="10467"/>
                </a:lnTo>
                <a:lnTo>
                  <a:pt x="14103" y="577"/>
                </a:lnTo>
                <a:lnTo>
                  <a:pt x="1077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601651" y="5213600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0"/>
                </a:moveTo>
                <a:lnTo>
                  <a:pt x="8596" y="132"/>
                </a:lnTo>
                <a:lnTo>
                  <a:pt x="1529" y="132"/>
                </a:lnTo>
                <a:lnTo>
                  <a:pt x="79" y="6835"/>
                </a:lnTo>
                <a:lnTo>
                  <a:pt x="79" y="12088"/>
                </a:lnTo>
                <a:lnTo>
                  <a:pt x="0" y="13457"/>
                </a:lnTo>
                <a:lnTo>
                  <a:pt x="203" y="14781"/>
                </a:lnTo>
                <a:lnTo>
                  <a:pt x="8858" y="22314"/>
                </a:lnTo>
                <a:lnTo>
                  <a:pt x="10226" y="22234"/>
                </a:lnTo>
                <a:lnTo>
                  <a:pt x="16025" y="21147"/>
                </a:lnTo>
                <a:lnTo>
                  <a:pt x="20555" y="18792"/>
                </a:lnTo>
                <a:lnTo>
                  <a:pt x="21280" y="12451"/>
                </a:lnTo>
                <a:lnTo>
                  <a:pt x="21363" y="10761"/>
                </a:lnTo>
                <a:lnTo>
                  <a:pt x="21095" y="9129"/>
                </a:lnTo>
                <a:lnTo>
                  <a:pt x="11923" y="221"/>
                </a:lnTo>
                <a:lnTo>
                  <a:pt x="1028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797392" y="314629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0"/>
                </a:moveTo>
                <a:lnTo>
                  <a:pt x="4711" y="1268"/>
                </a:lnTo>
                <a:lnTo>
                  <a:pt x="181" y="3985"/>
                </a:lnTo>
                <a:lnTo>
                  <a:pt x="0" y="10507"/>
                </a:lnTo>
                <a:lnTo>
                  <a:pt x="49" y="12205"/>
                </a:lnTo>
                <a:lnTo>
                  <a:pt x="12102" y="21877"/>
                </a:lnTo>
                <a:lnTo>
                  <a:pt x="13771" y="21558"/>
                </a:lnTo>
                <a:lnTo>
                  <a:pt x="16554" y="20847"/>
                </a:lnTo>
                <a:lnTo>
                  <a:pt x="18743" y="19296"/>
                </a:lnTo>
                <a:lnTo>
                  <a:pt x="21930" y="14516"/>
                </a:lnTo>
                <a:lnTo>
                  <a:pt x="22520" y="11900"/>
                </a:lnTo>
                <a:lnTo>
                  <a:pt x="22106" y="9058"/>
                </a:lnTo>
                <a:lnTo>
                  <a:pt x="21744" y="1992"/>
                </a:lnTo>
                <a:lnTo>
                  <a:pt x="16127" y="905"/>
                </a:lnTo>
                <a:lnTo>
                  <a:pt x="1069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225398" y="52136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0"/>
                </a:moveTo>
                <a:lnTo>
                  <a:pt x="0" y="10363"/>
                </a:lnTo>
                <a:lnTo>
                  <a:pt x="160" y="12035"/>
                </a:lnTo>
                <a:lnTo>
                  <a:pt x="130" y="13413"/>
                </a:lnTo>
                <a:lnTo>
                  <a:pt x="9294" y="22101"/>
                </a:lnTo>
                <a:lnTo>
                  <a:pt x="10669" y="21999"/>
                </a:lnTo>
                <a:lnTo>
                  <a:pt x="13521" y="22012"/>
                </a:lnTo>
                <a:lnTo>
                  <a:pt x="16006" y="21065"/>
                </a:lnTo>
                <a:lnTo>
                  <a:pt x="20243" y="17246"/>
                </a:lnTo>
                <a:lnTo>
                  <a:pt x="21442" y="14872"/>
                </a:lnTo>
                <a:lnTo>
                  <a:pt x="21723" y="12035"/>
                </a:lnTo>
                <a:lnTo>
                  <a:pt x="21699" y="9280"/>
                </a:lnTo>
                <a:lnTo>
                  <a:pt x="20848" y="6811"/>
                </a:lnTo>
                <a:lnTo>
                  <a:pt x="17488" y="2444"/>
                </a:lnTo>
                <a:lnTo>
                  <a:pt x="15319" y="988"/>
                </a:lnTo>
                <a:lnTo>
                  <a:pt x="12663" y="259"/>
                </a:lnTo>
                <a:lnTo>
                  <a:pt x="1100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33636" y="1829058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6019" y="0"/>
                </a:moveTo>
                <a:lnTo>
                  <a:pt x="2394" y="3079"/>
                </a:lnTo>
                <a:lnTo>
                  <a:pt x="945" y="9239"/>
                </a:lnTo>
                <a:lnTo>
                  <a:pt x="0" y="11897"/>
                </a:lnTo>
                <a:lnTo>
                  <a:pt x="172" y="14481"/>
                </a:lnTo>
                <a:lnTo>
                  <a:pt x="2753" y="19499"/>
                </a:lnTo>
                <a:lnTo>
                  <a:pt x="4755" y="21143"/>
                </a:lnTo>
                <a:lnTo>
                  <a:pt x="7468" y="21920"/>
                </a:lnTo>
                <a:lnTo>
                  <a:pt x="9078" y="22454"/>
                </a:lnTo>
                <a:lnTo>
                  <a:pt x="21964" y="12318"/>
                </a:lnTo>
                <a:lnTo>
                  <a:pt x="21421" y="6884"/>
                </a:lnTo>
                <a:lnTo>
                  <a:pt x="19065" y="1811"/>
                </a:lnTo>
                <a:lnTo>
                  <a:pt x="14354" y="1086"/>
                </a:lnTo>
                <a:lnTo>
                  <a:pt x="601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986123" y="107752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0"/>
                </a:moveTo>
                <a:lnTo>
                  <a:pt x="0" y="8448"/>
                </a:lnTo>
                <a:lnTo>
                  <a:pt x="261" y="11303"/>
                </a:lnTo>
                <a:lnTo>
                  <a:pt x="77" y="12658"/>
                </a:lnTo>
                <a:lnTo>
                  <a:pt x="8316" y="22004"/>
                </a:lnTo>
                <a:lnTo>
                  <a:pt x="9683" y="21991"/>
                </a:lnTo>
                <a:lnTo>
                  <a:pt x="15663" y="21991"/>
                </a:lnTo>
                <a:lnTo>
                  <a:pt x="20374" y="19455"/>
                </a:lnTo>
                <a:lnTo>
                  <a:pt x="21461" y="13115"/>
                </a:lnTo>
                <a:lnTo>
                  <a:pt x="21705" y="11433"/>
                </a:lnTo>
                <a:lnTo>
                  <a:pt x="21580" y="9780"/>
                </a:lnTo>
                <a:lnTo>
                  <a:pt x="13013" y="292"/>
                </a:lnTo>
                <a:lnTo>
                  <a:pt x="1138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172297" y="138442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60">
                <a:moveTo>
                  <a:pt x="13952" y="0"/>
                </a:moveTo>
                <a:lnTo>
                  <a:pt x="8335" y="0"/>
                </a:lnTo>
                <a:lnTo>
                  <a:pt x="3261" y="1449"/>
                </a:lnTo>
                <a:lnTo>
                  <a:pt x="0" y="14493"/>
                </a:lnTo>
                <a:lnTo>
                  <a:pt x="6522" y="22826"/>
                </a:lnTo>
                <a:lnTo>
                  <a:pt x="12683" y="21920"/>
                </a:lnTo>
                <a:lnTo>
                  <a:pt x="15560" y="21779"/>
                </a:lnTo>
                <a:lnTo>
                  <a:pt x="18008" y="20682"/>
                </a:lnTo>
                <a:lnTo>
                  <a:pt x="22046" y="16575"/>
                </a:lnTo>
                <a:lnTo>
                  <a:pt x="23101" y="14109"/>
                </a:lnTo>
                <a:lnTo>
                  <a:pt x="23192" y="11232"/>
                </a:lnTo>
                <a:lnTo>
                  <a:pt x="23430" y="9856"/>
                </a:lnTo>
                <a:lnTo>
                  <a:pt x="15348" y="32"/>
                </a:lnTo>
                <a:lnTo>
                  <a:pt x="1395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610002" y="4461361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0"/>
                </a:moveTo>
                <a:lnTo>
                  <a:pt x="7148" y="239"/>
                </a:lnTo>
                <a:lnTo>
                  <a:pt x="4779" y="1428"/>
                </a:lnTo>
                <a:lnTo>
                  <a:pt x="993" y="5703"/>
                </a:lnTo>
                <a:lnTo>
                  <a:pt x="101" y="8198"/>
                </a:lnTo>
                <a:lnTo>
                  <a:pt x="208" y="11050"/>
                </a:lnTo>
                <a:lnTo>
                  <a:pt x="0" y="12413"/>
                </a:lnTo>
                <a:lnTo>
                  <a:pt x="9449" y="22101"/>
                </a:lnTo>
                <a:lnTo>
                  <a:pt x="11135" y="22292"/>
                </a:lnTo>
                <a:lnTo>
                  <a:pt x="21674" y="11277"/>
                </a:lnTo>
                <a:lnTo>
                  <a:pt x="21409" y="9601"/>
                </a:lnTo>
                <a:lnTo>
                  <a:pt x="20830" y="6883"/>
                </a:lnTo>
                <a:lnTo>
                  <a:pt x="19477" y="4630"/>
                </a:lnTo>
                <a:lnTo>
                  <a:pt x="15223" y="1052"/>
                </a:lnTo>
                <a:lnTo>
                  <a:pt x="12771" y="105"/>
                </a:lnTo>
                <a:lnTo>
                  <a:pt x="999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610084" y="48376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0"/>
                </a:moveTo>
                <a:lnTo>
                  <a:pt x="9368" y="30"/>
                </a:lnTo>
                <a:lnTo>
                  <a:pt x="2301" y="30"/>
                </a:lnTo>
                <a:lnTo>
                  <a:pt x="489" y="6189"/>
                </a:lnTo>
                <a:lnTo>
                  <a:pt x="127" y="11443"/>
                </a:lnTo>
                <a:lnTo>
                  <a:pt x="0" y="12817"/>
                </a:lnTo>
                <a:lnTo>
                  <a:pt x="156" y="14158"/>
                </a:lnTo>
                <a:lnTo>
                  <a:pt x="8532" y="22138"/>
                </a:lnTo>
                <a:lnTo>
                  <a:pt x="9912" y="22132"/>
                </a:lnTo>
                <a:lnTo>
                  <a:pt x="12718" y="22227"/>
                </a:lnTo>
                <a:lnTo>
                  <a:pt x="21637" y="11214"/>
                </a:lnTo>
                <a:lnTo>
                  <a:pt x="21420" y="9582"/>
                </a:lnTo>
                <a:lnTo>
                  <a:pt x="12669" y="311"/>
                </a:lnTo>
                <a:lnTo>
                  <a:pt x="1105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036478" y="502614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0"/>
                </a:moveTo>
                <a:lnTo>
                  <a:pt x="0" y="11390"/>
                </a:lnTo>
                <a:lnTo>
                  <a:pt x="272" y="13038"/>
                </a:lnTo>
                <a:lnTo>
                  <a:pt x="11249" y="22162"/>
                </a:lnTo>
                <a:lnTo>
                  <a:pt x="12952" y="22002"/>
                </a:lnTo>
                <a:lnTo>
                  <a:pt x="19294" y="20915"/>
                </a:lnTo>
                <a:lnTo>
                  <a:pt x="21468" y="16024"/>
                </a:lnTo>
                <a:lnTo>
                  <a:pt x="22374" y="10227"/>
                </a:lnTo>
                <a:lnTo>
                  <a:pt x="22329" y="7313"/>
                </a:lnTo>
                <a:lnTo>
                  <a:pt x="21233" y="4872"/>
                </a:lnTo>
                <a:lnTo>
                  <a:pt x="16936" y="934"/>
                </a:lnTo>
                <a:lnTo>
                  <a:pt x="14409" y="54"/>
                </a:lnTo>
                <a:lnTo>
                  <a:pt x="11502" y="263"/>
                </a:lnTo>
                <a:lnTo>
                  <a:pt x="862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908227" y="427417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0"/>
                </a:moveTo>
                <a:lnTo>
                  <a:pt x="10690" y="221"/>
                </a:lnTo>
                <a:lnTo>
                  <a:pt x="4892" y="1308"/>
                </a:lnTo>
                <a:lnTo>
                  <a:pt x="362" y="4207"/>
                </a:lnTo>
                <a:lnTo>
                  <a:pt x="0" y="10547"/>
                </a:lnTo>
                <a:lnTo>
                  <a:pt x="44" y="12265"/>
                </a:lnTo>
                <a:lnTo>
                  <a:pt x="12269" y="21948"/>
                </a:lnTo>
                <a:lnTo>
                  <a:pt x="13952" y="21598"/>
                </a:lnTo>
                <a:lnTo>
                  <a:pt x="16712" y="20926"/>
                </a:lnTo>
                <a:lnTo>
                  <a:pt x="18876" y="19405"/>
                </a:lnTo>
                <a:lnTo>
                  <a:pt x="22011" y="14668"/>
                </a:lnTo>
                <a:lnTo>
                  <a:pt x="22566" y="12082"/>
                </a:lnTo>
                <a:lnTo>
                  <a:pt x="21687" y="6506"/>
                </a:lnTo>
                <a:lnTo>
                  <a:pt x="20378" y="4248"/>
                </a:lnTo>
                <a:lnTo>
                  <a:pt x="15984" y="761"/>
                </a:lnTo>
                <a:lnTo>
                  <a:pt x="1348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797264" y="465000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0"/>
                </a:moveTo>
                <a:lnTo>
                  <a:pt x="10094" y="669"/>
                </a:lnTo>
                <a:lnTo>
                  <a:pt x="8689" y="663"/>
                </a:lnTo>
                <a:lnTo>
                  <a:pt x="7344" y="942"/>
                </a:lnTo>
                <a:lnTo>
                  <a:pt x="0" y="10141"/>
                </a:lnTo>
                <a:lnTo>
                  <a:pt x="128" y="11539"/>
                </a:lnTo>
                <a:lnTo>
                  <a:pt x="11333" y="22077"/>
                </a:lnTo>
                <a:lnTo>
                  <a:pt x="12981" y="22055"/>
                </a:lnTo>
                <a:lnTo>
                  <a:pt x="22579" y="11430"/>
                </a:lnTo>
                <a:lnTo>
                  <a:pt x="22053" y="8640"/>
                </a:lnTo>
                <a:lnTo>
                  <a:pt x="21604" y="5822"/>
                </a:lnTo>
                <a:lnTo>
                  <a:pt x="20192" y="3622"/>
                </a:lnTo>
                <a:lnTo>
                  <a:pt x="15443" y="456"/>
                </a:lnTo>
                <a:lnTo>
                  <a:pt x="1286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421157" y="465019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1" y="0"/>
                </a:moveTo>
                <a:lnTo>
                  <a:pt x="9062" y="311"/>
                </a:lnTo>
                <a:lnTo>
                  <a:pt x="7490" y="1030"/>
                </a:lnTo>
                <a:lnTo>
                  <a:pt x="6119" y="1325"/>
                </a:lnTo>
                <a:lnTo>
                  <a:pt x="0" y="11254"/>
                </a:lnTo>
                <a:lnTo>
                  <a:pt x="242" y="12600"/>
                </a:lnTo>
                <a:lnTo>
                  <a:pt x="786" y="13893"/>
                </a:lnTo>
                <a:lnTo>
                  <a:pt x="1601" y="16590"/>
                </a:lnTo>
                <a:lnTo>
                  <a:pt x="3190" y="18708"/>
                </a:lnTo>
                <a:lnTo>
                  <a:pt x="7912" y="21787"/>
                </a:lnTo>
                <a:lnTo>
                  <a:pt x="10491" y="22386"/>
                </a:lnTo>
                <a:lnTo>
                  <a:pt x="13289" y="22045"/>
                </a:lnTo>
                <a:lnTo>
                  <a:pt x="16072" y="21390"/>
                </a:lnTo>
                <a:lnTo>
                  <a:pt x="18319" y="19917"/>
                </a:lnTo>
                <a:lnTo>
                  <a:pt x="21740" y="15334"/>
                </a:lnTo>
                <a:lnTo>
                  <a:pt x="22513" y="12761"/>
                </a:lnTo>
                <a:lnTo>
                  <a:pt x="22236" y="8183"/>
                </a:lnTo>
                <a:lnTo>
                  <a:pt x="14163" y="189"/>
                </a:lnTo>
                <a:lnTo>
                  <a:pt x="1071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610106" y="145355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0"/>
                </a:moveTo>
                <a:lnTo>
                  <a:pt x="0" y="11162"/>
                </a:lnTo>
                <a:lnTo>
                  <a:pt x="285" y="12818"/>
                </a:lnTo>
                <a:lnTo>
                  <a:pt x="285" y="14202"/>
                </a:lnTo>
                <a:lnTo>
                  <a:pt x="9981" y="22147"/>
                </a:lnTo>
                <a:lnTo>
                  <a:pt x="11338" y="21876"/>
                </a:lnTo>
                <a:lnTo>
                  <a:pt x="17499" y="21695"/>
                </a:lnTo>
                <a:lnTo>
                  <a:pt x="20580" y="17347"/>
                </a:lnTo>
                <a:lnTo>
                  <a:pt x="21848" y="11550"/>
                </a:lnTo>
                <a:lnTo>
                  <a:pt x="20217" y="6296"/>
                </a:lnTo>
                <a:lnTo>
                  <a:pt x="18224" y="1223"/>
                </a:lnTo>
                <a:lnTo>
                  <a:pt x="11882" y="136"/>
                </a:lnTo>
                <a:lnTo>
                  <a:pt x="1020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036671" y="465049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0"/>
                </a:moveTo>
                <a:lnTo>
                  <a:pt x="6961" y="0"/>
                </a:lnTo>
                <a:lnTo>
                  <a:pt x="1887" y="1449"/>
                </a:lnTo>
                <a:lnTo>
                  <a:pt x="257" y="7971"/>
                </a:lnTo>
                <a:lnTo>
                  <a:pt x="0" y="9664"/>
                </a:lnTo>
                <a:lnTo>
                  <a:pt x="92" y="11337"/>
                </a:lnTo>
                <a:lnTo>
                  <a:pt x="11491" y="22101"/>
                </a:lnTo>
                <a:lnTo>
                  <a:pt x="14363" y="21876"/>
                </a:lnTo>
                <a:lnTo>
                  <a:pt x="16801" y="20727"/>
                </a:lnTo>
                <a:lnTo>
                  <a:pt x="20807" y="16584"/>
                </a:lnTo>
                <a:lnTo>
                  <a:pt x="21872" y="14110"/>
                </a:lnTo>
                <a:lnTo>
                  <a:pt x="22001" y="11232"/>
                </a:lnTo>
                <a:lnTo>
                  <a:pt x="22208" y="9860"/>
                </a:lnTo>
                <a:lnTo>
                  <a:pt x="14145" y="61"/>
                </a:lnTo>
                <a:lnTo>
                  <a:pt x="1276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154793" y="4650035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0"/>
                </a:moveTo>
                <a:lnTo>
                  <a:pt x="9123" y="396"/>
                </a:lnTo>
                <a:lnTo>
                  <a:pt x="4225" y="3264"/>
                </a:lnTo>
                <a:lnTo>
                  <a:pt x="2604" y="5344"/>
                </a:lnTo>
                <a:lnTo>
                  <a:pt x="0" y="14048"/>
                </a:lnTo>
                <a:lnTo>
                  <a:pt x="6523" y="23287"/>
                </a:lnTo>
                <a:lnTo>
                  <a:pt x="12502" y="22562"/>
                </a:lnTo>
                <a:lnTo>
                  <a:pt x="15352" y="22331"/>
                </a:lnTo>
                <a:lnTo>
                  <a:pt x="17813" y="21230"/>
                </a:lnTo>
                <a:lnTo>
                  <a:pt x="21957" y="17291"/>
                </a:lnTo>
                <a:lnTo>
                  <a:pt x="23181" y="14889"/>
                </a:lnTo>
                <a:lnTo>
                  <a:pt x="23556" y="12055"/>
                </a:lnTo>
                <a:lnTo>
                  <a:pt x="23556" y="5895"/>
                </a:lnTo>
                <a:lnTo>
                  <a:pt x="21019" y="1366"/>
                </a:lnTo>
                <a:lnTo>
                  <a:pt x="14496" y="642"/>
                </a:lnTo>
                <a:lnTo>
                  <a:pt x="1173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78801" y="4649590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7248" y="0"/>
                </a:moveTo>
                <a:lnTo>
                  <a:pt x="2899" y="1630"/>
                </a:lnTo>
                <a:lnTo>
                  <a:pt x="0" y="14674"/>
                </a:lnTo>
                <a:lnTo>
                  <a:pt x="6704" y="22826"/>
                </a:lnTo>
                <a:lnTo>
                  <a:pt x="13046" y="21920"/>
                </a:lnTo>
                <a:lnTo>
                  <a:pt x="15866" y="21586"/>
                </a:lnTo>
                <a:lnTo>
                  <a:pt x="18263" y="20398"/>
                </a:lnTo>
                <a:lnTo>
                  <a:pt x="22211" y="16315"/>
                </a:lnTo>
                <a:lnTo>
                  <a:pt x="23317" y="13880"/>
                </a:lnTo>
                <a:lnTo>
                  <a:pt x="23556" y="11050"/>
                </a:lnTo>
                <a:lnTo>
                  <a:pt x="23556" y="4891"/>
                </a:lnTo>
                <a:lnTo>
                  <a:pt x="20294" y="362"/>
                </a:lnTo>
                <a:lnTo>
                  <a:pt x="724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797321" y="427427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0"/>
                </a:moveTo>
                <a:lnTo>
                  <a:pt x="8890" y="312"/>
                </a:lnTo>
                <a:lnTo>
                  <a:pt x="7318" y="1030"/>
                </a:lnTo>
                <a:lnTo>
                  <a:pt x="5969" y="1323"/>
                </a:lnTo>
                <a:lnTo>
                  <a:pt x="0" y="11121"/>
                </a:lnTo>
                <a:lnTo>
                  <a:pt x="249" y="12444"/>
                </a:lnTo>
                <a:lnTo>
                  <a:pt x="795" y="13712"/>
                </a:lnTo>
                <a:lnTo>
                  <a:pt x="1540" y="16419"/>
                </a:lnTo>
                <a:lnTo>
                  <a:pt x="3083" y="18548"/>
                </a:lnTo>
                <a:lnTo>
                  <a:pt x="7768" y="21648"/>
                </a:lnTo>
                <a:lnTo>
                  <a:pt x="10331" y="22237"/>
                </a:lnTo>
                <a:lnTo>
                  <a:pt x="13116" y="21864"/>
                </a:lnTo>
                <a:lnTo>
                  <a:pt x="15931" y="21319"/>
                </a:lnTo>
                <a:lnTo>
                  <a:pt x="18205" y="19904"/>
                </a:lnTo>
                <a:lnTo>
                  <a:pt x="21668" y="15335"/>
                </a:lnTo>
                <a:lnTo>
                  <a:pt x="22414" y="12764"/>
                </a:lnTo>
                <a:lnTo>
                  <a:pt x="22064" y="8183"/>
                </a:lnTo>
                <a:lnTo>
                  <a:pt x="13990" y="189"/>
                </a:lnTo>
                <a:lnTo>
                  <a:pt x="1053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173383" y="51417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0"/>
                </a:moveTo>
                <a:lnTo>
                  <a:pt x="4892" y="1268"/>
                </a:lnTo>
                <a:lnTo>
                  <a:pt x="362" y="3985"/>
                </a:lnTo>
                <a:lnTo>
                  <a:pt x="0" y="10507"/>
                </a:lnTo>
                <a:lnTo>
                  <a:pt x="74" y="12212"/>
                </a:lnTo>
                <a:lnTo>
                  <a:pt x="12274" y="21874"/>
                </a:lnTo>
                <a:lnTo>
                  <a:pt x="13952" y="21557"/>
                </a:lnTo>
                <a:lnTo>
                  <a:pt x="16712" y="20885"/>
                </a:lnTo>
                <a:lnTo>
                  <a:pt x="18876" y="19364"/>
                </a:lnTo>
                <a:lnTo>
                  <a:pt x="22012" y="14627"/>
                </a:lnTo>
                <a:lnTo>
                  <a:pt x="22566" y="12041"/>
                </a:lnTo>
                <a:lnTo>
                  <a:pt x="22106" y="9238"/>
                </a:lnTo>
                <a:lnTo>
                  <a:pt x="21744" y="1992"/>
                </a:lnTo>
                <a:lnTo>
                  <a:pt x="16127" y="1086"/>
                </a:lnTo>
                <a:lnTo>
                  <a:pt x="1087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225377" y="4837456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0"/>
                </a:moveTo>
                <a:lnTo>
                  <a:pt x="3624" y="362"/>
                </a:lnTo>
                <a:lnTo>
                  <a:pt x="1087" y="4347"/>
                </a:lnTo>
                <a:lnTo>
                  <a:pt x="0" y="10688"/>
                </a:lnTo>
                <a:lnTo>
                  <a:pt x="0" y="16123"/>
                </a:lnTo>
                <a:lnTo>
                  <a:pt x="1812" y="21377"/>
                </a:lnTo>
                <a:lnTo>
                  <a:pt x="8697" y="21920"/>
                </a:lnTo>
                <a:lnTo>
                  <a:pt x="11473" y="22540"/>
                </a:lnTo>
                <a:lnTo>
                  <a:pt x="21405" y="10826"/>
                </a:lnTo>
                <a:lnTo>
                  <a:pt x="20705" y="7514"/>
                </a:lnTo>
                <a:lnTo>
                  <a:pt x="12198" y="116"/>
                </a:lnTo>
                <a:lnTo>
                  <a:pt x="1050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67226" y="483715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0"/>
                </a:moveTo>
                <a:lnTo>
                  <a:pt x="8973" y="345"/>
                </a:lnTo>
                <a:lnTo>
                  <a:pt x="3494" y="3424"/>
                </a:lnTo>
                <a:lnTo>
                  <a:pt x="1700" y="5705"/>
                </a:lnTo>
                <a:lnTo>
                  <a:pt x="0" y="11754"/>
                </a:lnTo>
                <a:lnTo>
                  <a:pt x="343" y="14637"/>
                </a:lnTo>
                <a:lnTo>
                  <a:pt x="3416" y="20118"/>
                </a:lnTo>
                <a:lnTo>
                  <a:pt x="5697" y="21914"/>
                </a:lnTo>
                <a:lnTo>
                  <a:pt x="10354" y="23230"/>
                </a:lnTo>
                <a:lnTo>
                  <a:pt x="12008" y="23329"/>
                </a:lnTo>
                <a:lnTo>
                  <a:pt x="15360" y="22802"/>
                </a:lnTo>
                <a:lnTo>
                  <a:pt x="23398" y="12984"/>
                </a:lnTo>
                <a:lnTo>
                  <a:pt x="23329" y="10289"/>
                </a:lnTo>
                <a:lnTo>
                  <a:pt x="1185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92625" y="483763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0"/>
                </a:moveTo>
                <a:lnTo>
                  <a:pt x="7181" y="193"/>
                </a:lnTo>
                <a:lnTo>
                  <a:pt x="4794" y="1366"/>
                </a:lnTo>
                <a:lnTo>
                  <a:pt x="984" y="5670"/>
                </a:lnTo>
                <a:lnTo>
                  <a:pt x="108" y="8181"/>
                </a:lnTo>
                <a:lnTo>
                  <a:pt x="264" y="11050"/>
                </a:lnTo>
                <a:lnTo>
                  <a:pt x="0" y="12386"/>
                </a:lnTo>
                <a:lnTo>
                  <a:pt x="8961" y="22283"/>
                </a:lnTo>
                <a:lnTo>
                  <a:pt x="10648" y="22473"/>
                </a:lnTo>
                <a:lnTo>
                  <a:pt x="21186" y="11458"/>
                </a:lnTo>
                <a:lnTo>
                  <a:pt x="20921" y="9782"/>
                </a:lnTo>
                <a:lnTo>
                  <a:pt x="20433" y="7105"/>
                </a:lnTo>
                <a:lnTo>
                  <a:pt x="19178" y="4856"/>
                </a:lnTo>
                <a:lnTo>
                  <a:pt x="15132" y="1215"/>
                </a:lnTo>
                <a:lnTo>
                  <a:pt x="12763" y="203"/>
                </a:lnTo>
                <a:lnTo>
                  <a:pt x="1004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17284" y="483763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4"/>
                </a:moveTo>
                <a:lnTo>
                  <a:pt x="0" y="10480"/>
                </a:lnTo>
                <a:lnTo>
                  <a:pt x="65" y="12134"/>
                </a:lnTo>
                <a:lnTo>
                  <a:pt x="518" y="13773"/>
                </a:lnTo>
                <a:lnTo>
                  <a:pt x="682" y="15127"/>
                </a:lnTo>
                <a:lnTo>
                  <a:pt x="9647" y="22157"/>
                </a:lnTo>
                <a:lnTo>
                  <a:pt x="10978" y="22095"/>
                </a:lnTo>
                <a:lnTo>
                  <a:pt x="12296" y="21744"/>
                </a:lnTo>
                <a:lnTo>
                  <a:pt x="15038" y="21266"/>
                </a:lnTo>
                <a:lnTo>
                  <a:pt x="17312" y="19970"/>
                </a:lnTo>
                <a:lnTo>
                  <a:pt x="20928" y="15741"/>
                </a:lnTo>
                <a:lnTo>
                  <a:pt x="21855" y="13293"/>
                </a:lnTo>
                <a:lnTo>
                  <a:pt x="21900" y="10512"/>
                </a:lnTo>
                <a:lnTo>
                  <a:pt x="21391" y="7782"/>
                </a:lnTo>
                <a:lnTo>
                  <a:pt x="20139" y="5453"/>
                </a:lnTo>
                <a:lnTo>
                  <a:pt x="16145" y="1593"/>
                </a:lnTo>
                <a:lnTo>
                  <a:pt x="13774" y="420"/>
                </a:lnTo>
                <a:lnTo>
                  <a:pt x="11028" y="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173276" y="89027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0"/>
                </a:moveTo>
                <a:lnTo>
                  <a:pt x="10436" y="362"/>
                </a:lnTo>
                <a:lnTo>
                  <a:pt x="7541" y="254"/>
                </a:lnTo>
                <a:lnTo>
                  <a:pt x="5068" y="1225"/>
                </a:lnTo>
                <a:lnTo>
                  <a:pt x="971" y="5322"/>
                </a:lnTo>
                <a:lnTo>
                  <a:pt x="0" y="7793"/>
                </a:lnTo>
                <a:lnTo>
                  <a:pt x="199" y="12394"/>
                </a:lnTo>
                <a:lnTo>
                  <a:pt x="10908" y="21761"/>
                </a:lnTo>
                <a:lnTo>
                  <a:pt x="12575" y="21753"/>
                </a:lnTo>
                <a:lnTo>
                  <a:pt x="14241" y="21377"/>
                </a:lnTo>
                <a:lnTo>
                  <a:pt x="20221" y="20290"/>
                </a:lnTo>
                <a:lnTo>
                  <a:pt x="22757" y="15036"/>
                </a:lnTo>
                <a:lnTo>
                  <a:pt x="22033" y="7246"/>
                </a:lnTo>
                <a:lnTo>
                  <a:pt x="22033" y="1811"/>
                </a:lnTo>
                <a:lnTo>
                  <a:pt x="1605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045119" y="540211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0"/>
                </a:moveTo>
                <a:lnTo>
                  <a:pt x="8261" y="937"/>
                </a:lnTo>
                <a:lnTo>
                  <a:pt x="6896" y="1144"/>
                </a:lnTo>
                <a:lnTo>
                  <a:pt x="5634" y="1624"/>
                </a:lnTo>
                <a:lnTo>
                  <a:pt x="0" y="10402"/>
                </a:lnTo>
                <a:lnTo>
                  <a:pt x="89" y="11748"/>
                </a:lnTo>
                <a:lnTo>
                  <a:pt x="469" y="13075"/>
                </a:lnTo>
                <a:lnTo>
                  <a:pt x="808" y="14765"/>
                </a:lnTo>
                <a:lnTo>
                  <a:pt x="13029" y="22125"/>
                </a:lnTo>
                <a:lnTo>
                  <a:pt x="14671" y="21775"/>
                </a:lnTo>
                <a:lnTo>
                  <a:pt x="22455" y="9614"/>
                </a:lnTo>
                <a:lnTo>
                  <a:pt x="21669" y="6916"/>
                </a:lnTo>
                <a:lnTo>
                  <a:pt x="20580" y="4300"/>
                </a:lnTo>
                <a:lnTo>
                  <a:pt x="18741" y="2415"/>
                </a:lnTo>
                <a:lnTo>
                  <a:pt x="13565" y="108"/>
                </a:lnTo>
                <a:lnTo>
                  <a:pt x="1093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669000" y="540232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0"/>
                </a:moveTo>
                <a:lnTo>
                  <a:pt x="10380" y="362"/>
                </a:lnTo>
                <a:lnTo>
                  <a:pt x="7506" y="310"/>
                </a:lnTo>
                <a:lnTo>
                  <a:pt x="5054" y="1300"/>
                </a:lnTo>
                <a:lnTo>
                  <a:pt x="989" y="5363"/>
                </a:lnTo>
                <a:lnTo>
                  <a:pt x="0" y="7816"/>
                </a:lnTo>
                <a:lnTo>
                  <a:pt x="52" y="10688"/>
                </a:lnTo>
                <a:lnTo>
                  <a:pt x="12509" y="21903"/>
                </a:lnTo>
                <a:lnTo>
                  <a:pt x="14185" y="21558"/>
                </a:lnTo>
                <a:lnTo>
                  <a:pt x="20165" y="19203"/>
                </a:lnTo>
                <a:lnTo>
                  <a:pt x="22702" y="15036"/>
                </a:lnTo>
                <a:lnTo>
                  <a:pt x="21977" y="7246"/>
                </a:lnTo>
                <a:lnTo>
                  <a:pt x="21977" y="1811"/>
                </a:lnTo>
                <a:lnTo>
                  <a:pt x="1599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613111" y="597112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0"/>
                </a:moveTo>
                <a:lnTo>
                  <a:pt x="3896" y="845"/>
                </a:lnTo>
                <a:lnTo>
                  <a:pt x="1992" y="2947"/>
                </a:lnTo>
                <a:lnTo>
                  <a:pt x="0" y="6752"/>
                </a:lnTo>
                <a:lnTo>
                  <a:pt x="2355" y="10013"/>
                </a:lnTo>
                <a:lnTo>
                  <a:pt x="6160" y="12006"/>
                </a:lnTo>
                <a:lnTo>
                  <a:pt x="6734" y="12420"/>
                </a:lnTo>
                <a:lnTo>
                  <a:pt x="7371" y="12672"/>
                </a:lnTo>
                <a:lnTo>
                  <a:pt x="8774" y="12851"/>
                </a:lnTo>
                <a:lnTo>
                  <a:pt x="9454" y="12768"/>
                </a:lnTo>
                <a:lnTo>
                  <a:pt x="12683" y="9469"/>
                </a:lnTo>
                <a:lnTo>
                  <a:pt x="14314" y="5303"/>
                </a:lnTo>
                <a:lnTo>
                  <a:pt x="13589" y="1498"/>
                </a:lnTo>
                <a:lnTo>
                  <a:pt x="9059" y="411"/>
                </a:lnTo>
                <a:lnTo>
                  <a:pt x="625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236575" y="597112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0"/>
                </a:moveTo>
                <a:lnTo>
                  <a:pt x="6144" y="163"/>
                </a:lnTo>
                <a:lnTo>
                  <a:pt x="4348" y="1135"/>
                </a:lnTo>
                <a:lnTo>
                  <a:pt x="1087" y="2403"/>
                </a:lnTo>
                <a:lnTo>
                  <a:pt x="0" y="4577"/>
                </a:lnTo>
                <a:lnTo>
                  <a:pt x="3623" y="10736"/>
                </a:lnTo>
                <a:lnTo>
                  <a:pt x="7428" y="13635"/>
                </a:lnTo>
                <a:lnTo>
                  <a:pt x="15038" y="9287"/>
                </a:lnTo>
                <a:lnTo>
                  <a:pt x="13227" y="6932"/>
                </a:lnTo>
                <a:lnTo>
                  <a:pt x="14133" y="4396"/>
                </a:lnTo>
                <a:lnTo>
                  <a:pt x="13280" y="2541"/>
                </a:lnTo>
                <a:lnTo>
                  <a:pt x="11885" y="1291"/>
                </a:lnTo>
                <a:lnTo>
                  <a:pt x="801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862395" y="597117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0"/>
                </a:moveTo>
                <a:lnTo>
                  <a:pt x="180" y="362"/>
                </a:lnTo>
                <a:lnTo>
                  <a:pt x="0" y="5616"/>
                </a:lnTo>
                <a:lnTo>
                  <a:pt x="232" y="8378"/>
                </a:lnTo>
                <a:lnTo>
                  <a:pt x="1561" y="10431"/>
                </a:lnTo>
                <a:lnTo>
                  <a:pt x="3986" y="11775"/>
                </a:lnTo>
                <a:lnTo>
                  <a:pt x="8515" y="13768"/>
                </a:lnTo>
                <a:lnTo>
                  <a:pt x="11052" y="10688"/>
                </a:lnTo>
                <a:lnTo>
                  <a:pt x="12140" y="6340"/>
                </a:lnTo>
                <a:lnTo>
                  <a:pt x="10871" y="4347"/>
                </a:lnTo>
                <a:lnTo>
                  <a:pt x="9965" y="724"/>
                </a:lnTo>
                <a:lnTo>
                  <a:pt x="670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484409" y="5970814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0"/>
                </a:moveTo>
                <a:lnTo>
                  <a:pt x="9603" y="1630"/>
                </a:lnTo>
                <a:lnTo>
                  <a:pt x="7429" y="724"/>
                </a:lnTo>
                <a:lnTo>
                  <a:pt x="3080" y="1811"/>
                </a:lnTo>
                <a:lnTo>
                  <a:pt x="0" y="4166"/>
                </a:lnTo>
                <a:lnTo>
                  <a:pt x="2174" y="8695"/>
                </a:lnTo>
                <a:lnTo>
                  <a:pt x="3894" y="11452"/>
                </a:lnTo>
                <a:lnTo>
                  <a:pt x="6371" y="12660"/>
                </a:lnTo>
                <a:lnTo>
                  <a:pt x="9603" y="12319"/>
                </a:lnTo>
                <a:lnTo>
                  <a:pt x="14315" y="12319"/>
                </a:lnTo>
                <a:lnTo>
                  <a:pt x="15583" y="7608"/>
                </a:lnTo>
                <a:lnTo>
                  <a:pt x="1413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0228" y="597117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0"/>
                </a:moveTo>
                <a:lnTo>
                  <a:pt x="181" y="362"/>
                </a:lnTo>
                <a:lnTo>
                  <a:pt x="1" y="5616"/>
                </a:lnTo>
                <a:lnTo>
                  <a:pt x="0" y="8289"/>
                </a:lnTo>
                <a:lnTo>
                  <a:pt x="1087" y="10402"/>
                </a:lnTo>
                <a:lnTo>
                  <a:pt x="3262" y="11956"/>
                </a:lnTo>
                <a:lnTo>
                  <a:pt x="8517" y="13768"/>
                </a:lnTo>
                <a:lnTo>
                  <a:pt x="10873" y="10688"/>
                </a:lnTo>
                <a:lnTo>
                  <a:pt x="12141" y="6340"/>
                </a:lnTo>
                <a:lnTo>
                  <a:pt x="10872" y="4347"/>
                </a:lnTo>
                <a:lnTo>
                  <a:pt x="9966" y="724"/>
                </a:lnTo>
                <a:lnTo>
                  <a:pt x="670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733948" y="597117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0"/>
                </a:moveTo>
                <a:lnTo>
                  <a:pt x="1558" y="905"/>
                </a:lnTo>
                <a:lnTo>
                  <a:pt x="108" y="4529"/>
                </a:lnTo>
                <a:lnTo>
                  <a:pt x="0" y="7239"/>
                </a:lnTo>
                <a:lnTo>
                  <a:pt x="1026" y="9413"/>
                </a:lnTo>
                <a:lnTo>
                  <a:pt x="3189" y="11051"/>
                </a:lnTo>
                <a:lnTo>
                  <a:pt x="6993" y="13406"/>
                </a:lnTo>
                <a:lnTo>
                  <a:pt x="10618" y="11956"/>
                </a:lnTo>
                <a:lnTo>
                  <a:pt x="11524" y="9058"/>
                </a:lnTo>
                <a:lnTo>
                  <a:pt x="13517" y="4347"/>
                </a:lnTo>
                <a:lnTo>
                  <a:pt x="12792" y="1811"/>
                </a:lnTo>
                <a:lnTo>
                  <a:pt x="626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357702" y="597090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0"/>
                </a:moveTo>
                <a:lnTo>
                  <a:pt x="5083" y="187"/>
                </a:lnTo>
                <a:lnTo>
                  <a:pt x="1538" y="2212"/>
                </a:lnTo>
                <a:lnTo>
                  <a:pt x="435" y="3716"/>
                </a:lnTo>
                <a:lnTo>
                  <a:pt x="0" y="5710"/>
                </a:lnTo>
                <a:lnTo>
                  <a:pt x="1449" y="7884"/>
                </a:lnTo>
                <a:lnTo>
                  <a:pt x="2174" y="11145"/>
                </a:lnTo>
                <a:lnTo>
                  <a:pt x="6161" y="12957"/>
                </a:lnTo>
                <a:lnTo>
                  <a:pt x="11778" y="12051"/>
                </a:lnTo>
                <a:lnTo>
                  <a:pt x="12502" y="1543"/>
                </a:lnTo>
                <a:lnTo>
                  <a:pt x="10510" y="1000"/>
                </a:lnTo>
                <a:lnTo>
                  <a:pt x="8879" y="637"/>
                </a:lnTo>
                <a:lnTo>
                  <a:pt x="693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980079" y="597112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0"/>
                </a:moveTo>
                <a:lnTo>
                  <a:pt x="6144" y="163"/>
                </a:lnTo>
                <a:lnTo>
                  <a:pt x="4348" y="1135"/>
                </a:lnTo>
                <a:lnTo>
                  <a:pt x="1087" y="2403"/>
                </a:lnTo>
                <a:lnTo>
                  <a:pt x="0" y="4577"/>
                </a:lnTo>
                <a:lnTo>
                  <a:pt x="3623" y="10736"/>
                </a:lnTo>
                <a:lnTo>
                  <a:pt x="7428" y="13635"/>
                </a:lnTo>
                <a:lnTo>
                  <a:pt x="15038" y="9287"/>
                </a:lnTo>
                <a:lnTo>
                  <a:pt x="13227" y="6932"/>
                </a:lnTo>
                <a:lnTo>
                  <a:pt x="14133" y="4396"/>
                </a:lnTo>
                <a:lnTo>
                  <a:pt x="13280" y="2541"/>
                </a:lnTo>
                <a:lnTo>
                  <a:pt x="11884" y="1291"/>
                </a:lnTo>
                <a:lnTo>
                  <a:pt x="801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605686" y="5971112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0"/>
                </a:moveTo>
                <a:lnTo>
                  <a:pt x="2156" y="1431"/>
                </a:lnTo>
                <a:lnTo>
                  <a:pt x="815" y="2724"/>
                </a:lnTo>
                <a:lnTo>
                  <a:pt x="31" y="4593"/>
                </a:lnTo>
                <a:lnTo>
                  <a:pt x="0" y="7326"/>
                </a:lnTo>
                <a:lnTo>
                  <a:pt x="1087" y="9500"/>
                </a:lnTo>
                <a:lnTo>
                  <a:pt x="3292" y="11115"/>
                </a:lnTo>
                <a:lnTo>
                  <a:pt x="3997" y="11708"/>
                </a:lnTo>
                <a:lnTo>
                  <a:pt x="4801" y="12089"/>
                </a:lnTo>
                <a:lnTo>
                  <a:pt x="6609" y="12428"/>
                </a:lnTo>
                <a:lnTo>
                  <a:pt x="7497" y="12365"/>
                </a:lnTo>
                <a:lnTo>
                  <a:pt x="11809" y="8217"/>
                </a:lnTo>
                <a:lnTo>
                  <a:pt x="13621" y="4412"/>
                </a:lnTo>
                <a:lnTo>
                  <a:pt x="12715" y="1876"/>
                </a:lnTo>
                <a:lnTo>
                  <a:pt x="9634" y="970"/>
                </a:lnTo>
                <a:lnTo>
                  <a:pt x="7811" y="84"/>
                </a:lnTo>
                <a:lnTo>
                  <a:pt x="595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229029" y="5971389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75" y="0"/>
                </a:moveTo>
                <a:lnTo>
                  <a:pt x="7400" y="149"/>
                </a:lnTo>
                <a:lnTo>
                  <a:pt x="5045" y="149"/>
                </a:lnTo>
                <a:lnTo>
                  <a:pt x="877" y="1780"/>
                </a:lnTo>
                <a:lnTo>
                  <a:pt x="0" y="5329"/>
                </a:lnTo>
                <a:lnTo>
                  <a:pt x="388" y="7246"/>
                </a:lnTo>
                <a:lnTo>
                  <a:pt x="2971" y="10714"/>
                </a:lnTo>
                <a:lnTo>
                  <a:pt x="4697" y="11635"/>
                </a:lnTo>
                <a:lnTo>
                  <a:pt x="6857" y="11744"/>
                </a:lnTo>
                <a:lnTo>
                  <a:pt x="8487" y="10657"/>
                </a:lnTo>
                <a:lnTo>
                  <a:pt x="11749" y="9932"/>
                </a:lnTo>
                <a:lnTo>
                  <a:pt x="12474" y="8302"/>
                </a:lnTo>
                <a:lnTo>
                  <a:pt x="13569" y="6417"/>
                </a:lnTo>
                <a:lnTo>
                  <a:pt x="13541" y="4550"/>
                </a:lnTo>
                <a:lnTo>
                  <a:pt x="11238" y="850"/>
                </a:lnTo>
                <a:lnTo>
                  <a:pt x="957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990158" y="183533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274" y="0"/>
                </a:moveTo>
                <a:lnTo>
                  <a:pt x="7097" y="249"/>
                </a:lnTo>
                <a:lnTo>
                  <a:pt x="4741" y="249"/>
                </a:lnTo>
                <a:lnTo>
                  <a:pt x="574" y="1698"/>
                </a:lnTo>
                <a:lnTo>
                  <a:pt x="393" y="3148"/>
                </a:lnTo>
                <a:lnTo>
                  <a:pt x="76" y="4135"/>
                </a:lnTo>
                <a:lnTo>
                  <a:pt x="0" y="5142"/>
                </a:lnTo>
                <a:lnTo>
                  <a:pt x="6553" y="11662"/>
                </a:lnTo>
                <a:lnTo>
                  <a:pt x="8184" y="10757"/>
                </a:lnTo>
                <a:lnTo>
                  <a:pt x="11446" y="10032"/>
                </a:lnTo>
                <a:lnTo>
                  <a:pt x="12171" y="8220"/>
                </a:lnTo>
                <a:lnTo>
                  <a:pt x="13318" y="6354"/>
                </a:lnTo>
                <a:lnTo>
                  <a:pt x="13304" y="4497"/>
                </a:lnTo>
                <a:lnTo>
                  <a:pt x="10951" y="799"/>
                </a:lnTo>
                <a:lnTo>
                  <a:pt x="927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613869" y="183541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31" y="0"/>
                </a:moveTo>
                <a:lnTo>
                  <a:pt x="7396" y="164"/>
                </a:lnTo>
                <a:lnTo>
                  <a:pt x="5040" y="164"/>
                </a:lnTo>
                <a:lnTo>
                  <a:pt x="873" y="1614"/>
                </a:lnTo>
                <a:lnTo>
                  <a:pt x="0" y="5129"/>
                </a:lnTo>
                <a:lnTo>
                  <a:pt x="368" y="7024"/>
                </a:lnTo>
                <a:lnTo>
                  <a:pt x="2863" y="10473"/>
                </a:lnTo>
                <a:lnTo>
                  <a:pt x="4548" y="11416"/>
                </a:lnTo>
                <a:lnTo>
                  <a:pt x="6671" y="11578"/>
                </a:lnTo>
                <a:lnTo>
                  <a:pt x="8483" y="10672"/>
                </a:lnTo>
                <a:lnTo>
                  <a:pt x="11563" y="9947"/>
                </a:lnTo>
                <a:lnTo>
                  <a:pt x="12288" y="8136"/>
                </a:lnTo>
                <a:lnTo>
                  <a:pt x="13402" y="6307"/>
                </a:lnTo>
                <a:lnTo>
                  <a:pt x="13399" y="4480"/>
                </a:lnTo>
                <a:lnTo>
                  <a:pt x="11159" y="830"/>
                </a:lnTo>
                <a:lnTo>
                  <a:pt x="953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614559" y="221117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0"/>
                </a:moveTo>
                <a:lnTo>
                  <a:pt x="0" y="6475"/>
                </a:lnTo>
                <a:lnTo>
                  <a:pt x="294" y="8581"/>
                </a:lnTo>
                <a:lnTo>
                  <a:pt x="1339" y="10202"/>
                </a:lnTo>
                <a:lnTo>
                  <a:pt x="4935" y="12477"/>
                </a:lnTo>
                <a:lnTo>
                  <a:pt x="6848" y="12727"/>
                </a:lnTo>
                <a:lnTo>
                  <a:pt x="8878" y="12091"/>
                </a:lnTo>
                <a:lnTo>
                  <a:pt x="10328" y="11728"/>
                </a:lnTo>
                <a:lnTo>
                  <a:pt x="11053" y="7743"/>
                </a:lnTo>
                <a:lnTo>
                  <a:pt x="12140" y="5387"/>
                </a:lnTo>
                <a:lnTo>
                  <a:pt x="12041" y="4402"/>
                </a:lnTo>
                <a:lnTo>
                  <a:pt x="7237" y="18"/>
                </a:lnTo>
                <a:lnTo>
                  <a:pt x="525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236575" y="2210769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0"/>
                </a:moveTo>
                <a:lnTo>
                  <a:pt x="9603" y="1630"/>
                </a:lnTo>
                <a:lnTo>
                  <a:pt x="7429" y="724"/>
                </a:lnTo>
                <a:lnTo>
                  <a:pt x="3080" y="1811"/>
                </a:lnTo>
                <a:lnTo>
                  <a:pt x="0" y="4166"/>
                </a:lnTo>
                <a:lnTo>
                  <a:pt x="2174" y="8696"/>
                </a:lnTo>
                <a:lnTo>
                  <a:pt x="3689" y="11089"/>
                </a:lnTo>
                <a:lnTo>
                  <a:pt x="5864" y="12297"/>
                </a:lnTo>
                <a:lnTo>
                  <a:pt x="13408" y="12319"/>
                </a:lnTo>
                <a:lnTo>
                  <a:pt x="14676" y="7609"/>
                </a:lnTo>
                <a:lnTo>
                  <a:pt x="1322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990475" y="1458760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0"/>
                </a:moveTo>
                <a:lnTo>
                  <a:pt x="1525" y="1086"/>
                </a:lnTo>
                <a:lnTo>
                  <a:pt x="76" y="4891"/>
                </a:lnTo>
                <a:lnTo>
                  <a:pt x="0" y="7586"/>
                </a:lnTo>
                <a:lnTo>
                  <a:pt x="1027" y="9760"/>
                </a:lnTo>
                <a:lnTo>
                  <a:pt x="3157" y="11412"/>
                </a:lnTo>
                <a:lnTo>
                  <a:pt x="3878" y="11997"/>
                </a:lnTo>
                <a:lnTo>
                  <a:pt x="4696" y="12373"/>
                </a:lnTo>
                <a:lnTo>
                  <a:pt x="6523" y="12705"/>
                </a:lnTo>
                <a:lnTo>
                  <a:pt x="7419" y="12641"/>
                </a:lnTo>
                <a:lnTo>
                  <a:pt x="11854" y="8514"/>
                </a:lnTo>
                <a:lnTo>
                  <a:pt x="13485" y="4710"/>
                </a:lnTo>
                <a:lnTo>
                  <a:pt x="12760" y="2173"/>
                </a:lnTo>
                <a:lnTo>
                  <a:pt x="623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366162" y="1458994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69">
                <a:moveTo>
                  <a:pt x="5337" y="0"/>
                </a:moveTo>
                <a:lnTo>
                  <a:pt x="2982" y="845"/>
                </a:lnTo>
                <a:lnTo>
                  <a:pt x="1105" y="3026"/>
                </a:lnTo>
                <a:lnTo>
                  <a:pt x="299" y="4250"/>
                </a:lnTo>
                <a:lnTo>
                  <a:pt x="0" y="5587"/>
                </a:lnTo>
                <a:lnTo>
                  <a:pt x="414" y="8487"/>
                </a:lnTo>
                <a:lnTo>
                  <a:pt x="1076" y="9686"/>
                </a:lnTo>
                <a:lnTo>
                  <a:pt x="2193" y="10635"/>
                </a:lnTo>
                <a:lnTo>
                  <a:pt x="8354" y="13534"/>
                </a:lnTo>
                <a:lnTo>
                  <a:pt x="10528" y="12627"/>
                </a:lnTo>
                <a:lnTo>
                  <a:pt x="13065" y="6106"/>
                </a:lnTo>
                <a:lnTo>
                  <a:pt x="11797" y="1577"/>
                </a:lnTo>
                <a:lnTo>
                  <a:pt x="8173" y="490"/>
                </a:lnTo>
                <a:lnTo>
                  <a:pt x="533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988740" y="258740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4">
                <a:moveTo>
                  <a:pt x="7429" y="0"/>
                </a:moveTo>
                <a:lnTo>
                  <a:pt x="3080" y="1086"/>
                </a:lnTo>
                <a:lnTo>
                  <a:pt x="0" y="3442"/>
                </a:lnTo>
                <a:lnTo>
                  <a:pt x="2174" y="8152"/>
                </a:lnTo>
                <a:lnTo>
                  <a:pt x="3744" y="10448"/>
                </a:lnTo>
                <a:lnTo>
                  <a:pt x="5918" y="11656"/>
                </a:lnTo>
                <a:lnTo>
                  <a:pt x="8697" y="11775"/>
                </a:lnTo>
                <a:lnTo>
                  <a:pt x="9669" y="11669"/>
                </a:lnTo>
                <a:lnTo>
                  <a:pt x="14416" y="5121"/>
                </a:lnTo>
                <a:lnTo>
                  <a:pt x="14293" y="4177"/>
                </a:lnTo>
                <a:lnTo>
                  <a:pt x="13952" y="3260"/>
                </a:lnTo>
                <a:lnTo>
                  <a:pt x="13590" y="1811"/>
                </a:lnTo>
                <a:lnTo>
                  <a:pt x="9241" y="1086"/>
                </a:lnTo>
                <a:lnTo>
                  <a:pt x="742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613291" y="2587425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4">
                <a:moveTo>
                  <a:pt x="10108" y="0"/>
                </a:moveTo>
                <a:lnTo>
                  <a:pt x="7973" y="164"/>
                </a:lnTo>
                <a:lnTo>
                  <a:pt x="5617" y="164"/>
                </a:lnTo>
                <a:lnTo>
                  <a:pt x="1450" y="1613"/>
                </a:lnTo>
                <a:lnTo>
                  <a:pt x="1087" y="3063"/>
                </a:lnTo>
                <a:lnTo>
                  <a:pt x="0" y="7954"/>
                </a:lnTo>
                <a:lnTo>
                  <a:pt x="2536" y="10490"/>
                </a:lnTo>
                <a:lnTo>
                  <a:pt x="7067" y="11758"/>
                </a:lnTo>
                <a:lnTo>
                  <a:pt x="9060" y="10671"/>
                </a:lnTo>
                <a:lnTo>
                  <a:pt x="12140" y="9947"/>
                </a:lnTo>
                <a:lnTo>
                  <a:pt x="12865" y="8135"/>
                </a:lnTo>
                <a:lnTo>
                  <a:pt x="13979" y="6307"/>
                </a:lnTo>
                <a:lnTo>
                  <a:pt x="13976" y="4480"/>
                </a:lnTo>
                <a:lnTo>
                  <a:pt x="11736" y="830"/>
                </a:lnTo>
                <a:lnTo>
                  <a:pt x="1010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367056" y="2963076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50" y="0"/>
                </a:moveTo>
                <a:lnTo>
                  <a:pt x="2155" y="1431"/>
                </a:lnTo>
                <a:lnTo>
                  <a:pt x="815" y="2723"/>
                </a:lnTo>
                <a:lnTo>
                  <a:pt x="31" y="4593"/>
                </a:lnTo>
                <a:lnTo>
                  <a:pt x="0" y="7326"/>
                </a:lnTo>
                <a:lnTo>
                  <a:pt x="1087" y="9500"/>
                </a:lnTo>
                <a:lnTo>
                  <a:pt x="3292" y="11115"/>
                </a:lnTo>
                <a:lnTo>
                  <a:pt x="6554" y="12745"/>
                </a:lnTo>
                <a:lnTo>
                  <a:pt x="10178" y="12745"/>
                </a:lnTo>
                <a:lnTo>
                  <a:pt x="11447" y="9122"/>
                </a:lnTo>
                <a:lnTo>
                  <a:pt x="13621" y="4412"/>
                </a:lnTo>
                <a:lnTo>
                  <a:pt x="12715" y="1876"/>
                </a:lnTo>
                <a:lnTo>
                  <a:pt x="9634" y="970"/>
                </a:lnTo>
                <a:lnTo>
                  <a:pt x="7810" y="84"/>
                </a:lnTo>
                <a:lnTo>
                  <a:pt x="595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988740" y="2963503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4">
                <a:moveTo>
                  <a:pt x="7429" y="0"/>
                </a:moveTo>
                <a:lnTo>
                  <a:pt x="3080" y="1086"/>
                </a:lnTo>
                <a:lnTo>
                  <a:pt x="0" y="3442"/>
                </a:lnTo>
                <a:lnTo>
                  <a:pt x="2174" y="7971"/>
                </a:lnTo>
                <a:lnTo>
                  <a:pt x="3689" y="10364"/>
                </a:lnTo>
                <a:lnTo>
                  <a:pt x="5864" y="11572"/>
                </a:lnTo>
                <a:lnTo>
                  <a:pt x="8697" y="11594"/>
                </a:lnTo>
                <a:lnTo>
                  <a:pt x="9669" y="11488"/>
                </a:lnTo>
                <a:lnTo>
                  <a:pt x="14416" y="4940"/>
                </a:lnTo>
                <a:lnTo>
                  <a:pt x="14293" y="3996"/>
                </a:lnTo>
                <a:lnTo>
                  <a:pt x="13952" y="3079"/>
                </a:lnTo>
                <a:lnTo>
                  <a:pt x="13590" y="1630"/>
                </a:lnTo>
                <a:lnTo>
                  <a:pt x="9241" y="905"/>
                </a:lnTo>
                <a:lnTo>
                  <a:pt x="742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367023" y="333898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0"/>
                </a:moveTo>
                <a:lnTo>
                  <a:pt x="2189" y="1431"/>
                </a:lnTo>
                <a:lnTo>
                  <a:pt x="848" y="2724"/>
                </a:lnTo>
                <a:lnTo>
                  <a:pt x="64" y="4593"/>
                </a:lnTo>
                <a:lnTo>
                  <a:pt x="0" y="7343"/>
                </a:lnTo>
                <a:lnTo>
                  <a:pt x="1087" y="9517"/>
                </a:lnTo>
                <a:lnTo>
                  <a:pt x="6588" y="13470"/>
                </a:lnTo>
                <a:lnTo>
                  <a:pt x="10211" y="12383"/>
                </a:lnTo>
                <a:lnTo>
                  <a:pt x="11480" y="9304"/>
                </a:lnTo>
                <a:lnTo>
                  <a:pt x="13654" y="4594"/>
                </a:lnTo>
                <a:lnTo>
                  <a:pt x="12749" y="2057"/>
                </a:lnTo>
                <a:lnTo>
                  <a:pt x="9668" y="970"/>
                </a:lnTo>
                <a:lnTo>
                  <a:pt x="7844" y="84"/>
                </a:lnTo>
                <a:lnTo>
                  <a:pt x="598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990370" y="333888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0"/>
                </a:moveTo>
                <a:lnTo>
                  <a:pt x="4924" y="161"/>
                </a:lnTo>
                <a:lnTo>
                  <a:pt x="1379" y="2229"/>
                </a:lnTo>
                <a:lnTo>
                  <a:pt x="328" y="3758"/>
                </a:lnTo>
                <a:lnTo>
                  <a:pt x="0" y="5782"/>
                </a:lnTo>
                <a:lnTo>
                  <a:pt x="1268" y="7775"/>
                </a:lnTo>
                <a:lnTo>
                  <a:pt x="2174" y="11036"/>
                </a:lnTo>
                <a:lnTo>
                  <a:pt x="6161" y="12848"/>
                </a:lnTo>
                <a:lnTo>
                  <a:pt x="11597" y="11942"/>
                </a:lnTo>
                <a:lnTo>
                  <a:pt x="12684" y="1435"/>
                </a:lnTo>
                <a:lnTo>
                  <a:pt x="10328" y="891"/>
                </a:lnTo>
                <a:lnTo>
                  <a:pt x="8697" y="710"/>
                </a:lnTo>
                <a:lnTo>
                  <a:pt x="677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477742" y="446720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0"/>
                </a:moveTo>
                <a:lnTo>
                  <a:pt x="0" y="6475"/>
                </a:lnTo>
                <a:lnTo>
                  <a:pt x="212" y="8510"/>
                </a:lnTo>
                <a:lnTo>
                  <a:pt x="1158" y="10113"/>
                </a:lnTo>
                <a:lnTo>
                  <a:pt x="4520" y="12451"/>
                </a:lnTo>
                <a:lnTo>
                  <a:pt x="6351" y="12781"/>
                </a:lnTo>
                <a:lnTo>
                  <a:pt x="8335" y="12272"/>
                </a:lnTo>
                <a:lnTo>
                  <a:pt x="10328" y="12272"/>
                </a:lnTo>
                <a:lnTo>
                  <a:pt x="10871" y="7743"/>
                </a:lnTo>
                <a:lnTo>
                  <a:pt x="11959" y="5388"/>
                </a:lnTo>
                <a:lnTo>
                  <a:pt x="11859" y="4403"/>
                </a:lnTo>
                <a:lnTo>
                  <a:pt x="7056" y="18"/>
                </a:lnTo>
                <a:lnTo>
                  <a:pt x="507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366362" y="371519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0"/>
                </a:moveTo>
                <a:lnTo>
                  <a:pt x="0" y="6475"/>
                </a:lnTo>
                <a:lnTo>
                  <a:pt x="294" y="8581"/>
                </a:lnTo>
                <a:lnTo>
                  <a:pt x="1339" y="10202"/>
                </a:lnTo>
                <a:lnTo>
                  <a:pt x="4934" y="12476"/>
                </a:lnTo>
                <a:lnTo>
                  <a:pt x="6848" y="12727"/>
                </a:lnTo>
                <a:lnTo>
                  <a:pt x="8878" y="12091"/>
                </a:lnTo>
                <a:lnTo>
                  <a:pt x="10872" y="11729"/>
                </a:lnTo>
                <a:lnTo>
                  <a:pt x="12140" y="7743"/>
                </a:lnTo>
                <a:lnTo>
                  <a:pt x="12140" y="5388"/>
                </a:lnTo>
                <a:lnTo>
                  <a:pt x="7238" y="18"/>
                </a:lnTo>
                <a:lnTo>
                  <a:pt x="525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990370" y="3714874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0"/>
                </a:moveTo>
                <a:lnTo>
                  <a:pt x="4948" y="189"/>
                </a:lnTo>
                <a:lnTo>
                  <a:pt x="1455" y="2226"/>
                </a:lnTo>
                <a:lnTo>
                  <a:pt x="388" y="3727"/>
                </a:lnTo>
                <a:lnTo>
                  <a:pt x="0" y="5710"/>
                </a:lnTo>
                <a:lnTo>
                  <a:pt x="1268" y="7884"/>
                </a:lnTo>
                <a:lnTo>
                  <a:pt x="2174" y="11145"/>
                </a:lnTo>
                <a:lnTo>
                  <a:pt x="6161" y="12957"/>
                </a:lnTo>
                <a:lnTo>
                  <a:pt x="11597" y="11145"/>
                </a:lnTo>
                <a:lnTo>
                  <a:pt x="12684" y="2450"/>
                </a:lnTo>
                <a:lnTo>
                  <a:pt x="10328" y="1000"/>
                </a:lnTo>
                <a:lnTo>
                  <a:pt x="8697" y="638"/>
                </a:lnTo>
                <a:lnTo>
                  <a:pt x="678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366544" y="1083389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69">
                <a:moveTo>
                  <a:pt x="6703" y="0"/>
                </a:moveTo>
                <a:lnTo>
                  <a:pt x="180" y="181"/>
                </a:lnTo>
                <a:lnTo>
                  <a:pt x="0" y="5253"/>
                </a:lnTo>
                <a:lnTo>
                  <a:pt x="163" y="8061"/>
                </a:lnTo>
                <a:lnTo>
                  <a:pt x="1491" y="10114"/>
                </a:lnTo>
                <a:lnTo>
                  <a:pt x="3986" y="11413"/>
                </a:lnTo>
                <a:lnTo>
                  <a:pt x="8697" y="13406"/>
                </a:lnTo>
                <a:lnTo>
                  <a:pt x="11959" y="10688"/>
                </a:lnTo>
                <a:lnTo>
                  <a:pt x="11959" y="5797"/>
                </a:lnTo>
                <a:lnTo>
                  <a:pt x="10872" y="3985"/>
                </a:lnTo>
                <a:lnTo>
                  <a:pt x="9966" y="362"/>
                </a:lnTo>
                <a:lnTo>
                  <a:pt x="670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742717" y="409124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0"/>
                </a:moveTo>
                <a:lnTo>
                  <a:pt x="362" y="362"/>
                </a:lnTo>
                <a:lnTo>
                  <a:pt x="0" y="5434"/>
                </a:lnTo>
                <a:lnTo>
                  <a:pt x="204" y="8255"/>
                </a:lnTo>
                <a:lnTo>
                  <a:pt x="1532" y="10368"/>
                </a:lnTo>
                <a:lnTo>
                  <a:pt x="3986" y="11775"/>
                </a:lnTo>
                <a:lnTo>
                  <a:pt x="8697" y="13768"/>
                </a:lnTo>
                <a:lnTo>
                  <a:pt x="11053" y="10688"/>
                </a:lnTo>
                <a:lnTo>
                  <a:pt x="12140" y="6340"/>
                </a:lnTo>
                <a:lnTo>
                  <a:pt x="11053" y="4166"/>
                </a:lnTo>
                <a:lnTo>
                  <a:pt x="10147" y="724"/>
                </a:lnTo>
                <a:lnTo>
                  <a:pt x="688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365275" y="4091148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0"/>
                </a:moveTo>
                <a:lnTo>
                  <a:pt x="3932" y="785"/>
                </a:lnTo>
                <a:lnTo>
                  <a:pt x="1992" y="2814"/>
                </a:lnTo>
                <a:lnTo>
                  <a:pt x="0" y="6799"/>
                </a:lnTo>
                <a:lnTo>
                  <a:pt x="2355" y="10060"/>
                </a:lnTo>
                <a:lnTo>
                  <a:pt x="6160" y="12053"/>
                </a:lnTo>
                <a:lnTo>
                  <a:pt x="6746" y="12469"/>
                </a:lnTo>
                <a:lnTo>
                  <a:pt x="7396" y="12716"/>
                </a:lnTo>
                <a:lnTo>
                  <a:pt x="8823" y="12875"/>
                </a:lnTo>
                <a:lnTo>
                  <a:pt x="9511" y="12777"/>
                </a:lnTo>
                <a:lnTo>
                  <a:pt x="12683" y="9336"/>
                </a:lnTo>
                <a:lnTo>
                  <a:pt x="14314" y="5169"/>
                </a:lnTo>
                <a:lnTo>
                  <a:pt x="12683" y="1546"/>
                </a:lnTo>
                <a:lnTo>
                  <a:pt x="9059" y="459"/>
                </a:lnTo>
                <a:lnTo>
                  <a:pt x="628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990733" y="4091178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0"/>
                </a:moveTo>
                <a:lnTo>
                  <a:pt x="0" y="6587"/>
                </a:lnTo>
                <a:lnTo>
                  <a:pt x="242" y="8683"/>
                </a:lnTo>
                <a:lnTo>
                  <a:pt x="1250" y="10304"/>
                </a:lnTo>
                <a:lnTo>
                  <a:pt x="4795" y="12593"/>
                </a:lnTo>
                <a:lnTo>
                  <a:pt x="6687" y="12845"/>
                </a:lnTo>
                <a:lnTo>
                  <a:pt x="10328" y="11660"/>
                </a:lnTo>
                <a:lnTo>
                  <a:pt x="11052" y="7856"/>
                </a:lnTo>
                <a:lnTo>
                  <a:pt x="11959" y="5319"/>
                </a:lnTo>
                <a:lnTo>
                  <a:pt x="7163" y="57"/>
                </a:lnTo>
                <a:lnTo>
                  <a:pt x="523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741870" y="446711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0"/>
                </a:moveTo>
                <a:lnTo>
                  <a:pt x="5178" y="163"/>
                </a:lnTo>
                <a:lnTo>
                  <a:pt x="3383" y="1135"/>
                </a:lnTo>
                <a:lnTo>
                  <a:pt x="2690" y="1277"/>
                </a:lnTo>
                <a:lnTo>
                  <a:pt x="0" y="5044"/>
                </a:lnTo>
                <a:lnTo>
                  <a:pt x="179" y="6447"/>
                </a:lnTo>
                <a:lnTo>
                  <a:pt x="431" y="7084"/>
                </a:lnTo>
                <a:lnTo>
                  <a:pt x="846" y="7657"/>
                </a:lnTo>
                <a:lnTo>
                  <a:pt x="3020" y="11461"/>
                </a:lnTo>
                <a:lnTo>
                  <a:pt x="6463" y="13635"/>
                </a:lnTo>
                <a:lnTo>
                  <a:pt x="14073" y="9287"/>
                </a:lnTo>
                <a:lnTo>
                  <a:pt x="12262" y="6932"/>
                </a:lnTo>
                <a:lnTo>
                  <a:pt x="13168" y="4396"/>
                </a:lnTo>
                <a:lnTo>
                  <a:pt x="12314" y="2541"/>
                </a:lnTo>
                <a:lnTo>
                  <a:pt x="10919" y="1291"/>
                </a:lnTo>
                <a:lnTo>
                  <a:pt x="704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366362" y="446688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0"/>
                </a:moveTo>
                <a:lnTo>
                  <a:pt x="5084" y="187"/>
                </a:lnTo>
                <a:lnTo>
                  <a:pt x="1538" y="2212"/>
                </a:lnTo>
                <a:lnTo>
                  <a:pt x="435" y="3716"/>
                </a:lnTo>
                <a:lnTo>
                  <a:pt x="0" y="5710"/>
                </a:lnTo>
                <a:lnTo>
                  <a:pt x="1449" y="7884"/>
                </a:lnTo>
                <a:lnTo>
                  <a:pt x="2174" y="11145"/>
                </a:lnTo>
                <a:lnTo>
                  <a:pt x="6161" y="12956"/>
                </a:lnTo>
                <a:lnTo>
                  <a:pt x="11778" y="12050"/>
                </a:lnTo>
                <a:lnTo>
                  <a:pt x="12502" y="1543"/>
                </a:lnTo>
                <a:lnTo>
                  <a:pt x="10509" y="1000"/>
                </a:lnTo>
                <a:lnTo>
                  <a:pt x="8879" y="637"/>
                </a:lnTo>
                <a:lnTo>
                  <a:pt x="693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991054" y="4467192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0"/>
                </a:moveTo>
                <a:lnTo>
                  <a:pt x="0" y="5769"/>
                </a:lnTo>
                <a:lnTo>
                  <a:pt x="107" y="7249"/>
                </a:lnTo>
                <a:lnTo>
                  <a:pt x="1433" y="10128"/>
                </a:lnTo>
                <a:lnTo>
                  <a:pt x="2487" y="11172"/>
                </a:lnTo>
                <a:lnTo>
                  <a:pt x="5379" y="12471"/>
                </a:lnTo>
                <a:lnTo>
                  <a:pt x="6860" y="12565"/>
                </a:lnTo>
                <a:lnTo>
                  <a:pt x="8376" y="12104"/>
                </a:lnTo>
                <a:lnTo>
                  <a:pt x="10007" y="12285"/>
                </a:lnTo>
                <a:lnTo>
                  <a:pt x="10731" y="7756"/>
                </a:lnTo>
                <a:lnTo>
                  <a:pt x="11637" y="5401"/>
                </a:lnTo>
                <a:lnTo>
                  <a:pt x="11570" y="4421"/>
                </a:lnTo>
                <a:lnTo>
                  <a:pt x="6878" y="14"/>
                </a:lnTo>
                <a:lnTo>
                  <a:pt x="491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100883" y="446755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0"/>
                </a:moveTo>
                <a:lnTo>
                  <a:pt x="7208" y="149"/>
                </a:lnTo>
                <a:lnTo>
                  <a:pt x="5034" y="149"/>
                </a:lnTo>
                <a:lnTo>
                  <a:pt x="866" y="1599"/>
                </a:lnTo>
                <a:lnTo>
                  <a:pt x="504" y="3229"/>
                </a:lnTo>
                <a:lnTo>
                  <a:pt x="0" y="5249"/>
                </a:lnTo>
                <a:lnTo>
                  <a:pt x="325" y="7126"/>
                </a:lnTo>
                <a:lnTo>
                  <a:pt x="2636" y="10591"/>
                </a:lnTo>
                <a:lnTo>
                  <a:pt x="4243" y="11613"/>
                </a:lnTo>
                <a:lnTo>
                  <a:pt x="6302" y="11925"/>
                </a:lnTo>
                <a:lnTo>
                  <a:pt x="8476" y="10657"/>
                </a:lnTo>
                <a:lnTo>
                  <a:pt x="11557" y="9932"/>
                </a:lnTo>
                <a:lnTo>
                  <a:pt x="12281" y="8301"/>
                </a:lnTo>
                <a:lnTo>
                  <a:pt x="13377" y="6417"/>
                </a:lnTo>
                <a:lnTo>
                  <a:pt x="13348" y="4550"/>
                </a:lnTo>
                <a:lnTo>
                  <a:pt x="11045" y="850"/>
                </a:lnTo>
                <a:lnTo>
                  <a:pt x="938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364551" y="706893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0"/>
                </a:moveTo>
                <a:lnTo>
                  <a:pt x="6118" y="159"/>
                </a:lnTo>
                <a:lnTo>
                  <a:pt x="4348" y="1126"/>
                </a:lnTo>
                <a:lnTo>
                  <a:pt x="905" y="2394"/>
                </a:lnTo>
                <a:lnTo>
                  <a:pt x="0" y="4568"/>
                </a:lnTo>
                <a:lnTo>
                  <a:pt x="3623" y="10727"/>
                </a:lnTo>
                <a:lnTo>
                  <a:pt x="7428" y="13445"/>
                </a:lnTo>
                <a:lnTo>
                  <a:pt x="15038" y="9459"/>
                </a:lnTo>
                <a:lnTo>
                  <a:pt x="13952" y="6924"/>
                </a:lnTo>
                <a:lnTo>
                  <a:pt x="13952" y="4387"/>
                </a:lnTo>
                <a:lnTo>
                  <a:pt x="13138" y="2542"/>
                </a:lnTo>
                <a:lnTo>
                  <a:pt x="11776" y="1296"/>
                </a:lnTo>
                <a:lnTo>
                  <a:pt x="795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742323" y="707326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0"/>
                </a:moveTo>
                <a:lnTo>
                  <a:pt x="7098" y="149"/>
                </a:lnTo>
                <a:lnTo>
                  <a:pt x="4742" y="149"/>
                </a:lnTo>
                <a:lnTo>
                  <a:pt x="755" y="1780"/>
                </a:lnTo>
                <a:lnTo>
                  <a:pt x="393" y="3229"/>
                </a:lnTo>
                <a:lnTo>
                  <a:pt x="76" y="4217"/>
                </a:lnTo>
                <a:lnTo>
                  <a:pt x="0" y="5224"/>
                </a:lnTo>
                <a:lnTo>
                  <a:pt x="6554" y="11744"/>
                </a:lnTo>
                <a:lnTo>
                  <a:pt x="8185" y="10657"/>
                </a:lnTo>
                <a:lnTo>
                  <a:pt x="11446" y="9932"/>
                </a:lnTo>
                <a:lnTo>
                  <a:pt x="12171" y="8302"/>
                </a:lnTo>
                <a:lnTo>
                  <a:pt x="13266" y="6418"/>
                </a:lnTo>
                <a:lnTo>
                  <a:pt x="13238" y="4551"/>
                </a:lnTo>
                <a:lnTo>
                  <a:pt x="10935" y="850"/>
                </a:lnTo>
                <a:lnTo>
                  <a:pt x="927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364551" y="33116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0"/>
                </a:moveTo>
                <a:lnTo>
                  <a:pt x="6118" y="159"/>
                </a:lnTo>
                <a:lnTo>
                  <a:pt x="4348" y="1126"/>
                </a:lnTo>
                <a:lnTo>
                  <a:pt x="905" y="2213"/>
                </a:lnTo>
                <a:lnTo>
                  <a:pt x="0" y="4387"/>
                </a:lnTo>
                <a:lnTo>
                  <a:pt x="3623" y="10909"/>
                </a:lnTo>
                <a:lnTo>
                  <a:pt x="7428" y="13445"/>
                </a:lnTo>
                <a:lnTo>
                  <a:pt x="15038" y="9098"/>
                </a:lnTo>
                <a:lnTo>
                  <a:pt x="13952" y="6742"/>
                </a:lnTo>
                <a:lnTo>
                  <a:pt x="13952" y="4387"/>
                </a:lnTo>
                <a:lnTo>
                  <a:pt x="13138" y="2542"/>
                </a:lnTo>
                <a:lnTo>
                  <a:pt x="11776" y="1296"/>
                </a:lnTo>
                <a:lnTo>
                  <a:pt x="795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742898" y="33113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2" y="0"/>
                </a:moveTo>
                <a:lnTo>
                  <a:pt x="0" y="6587"/>
                </a:lnTo>
                <a:lnTo>
                  <a:pt x="242" y="8683"/>
                </a:lnTo>
                <a:lnTo>
                  <a:pt x="1249" y="10303"/>
                </a:lnTo>
                <a:lnTo>
                  <a:pt x="4795" y="12593"/>
                </a:lnTo>
                <a:lnTo>
                  <a:pt x="6687" y="12845"/>
                </a:lnTo>
                <a:lnTo>
                  <a:pt x="10328" y="11660"/>
                </a:lnTo>
                <a:lnTo>
                  <a:pt x="11053" y="7674"/>
                </a:lnTo>
                <a:lnTo>
                  <a:pt x="11959" y="5319"/>
                </a:lnTo>
                <a:lnTo>
                  <a:pt x="7163" y="57"/>
                </a:lnTo>
                <a:lnTo>
                  <a:pt x="523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366041" y="521945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0"/>
                </a:moveTo>
                <a:lnTo>
                  <a:pt x="7389" y="72"/>
                </a:lnTo>
                <a:lnTo>
                  <a:pt x="5033" y="72"/>
                </a:lnTo>
                <a:lnTo>
                  <a:pt x="866" y="1522"/>
                </a:lnTo>
                <a:lnTo>
                  <a:pt x="503" y="3152"/>
                </a:lnTo>
                <a:lnTo>
                  <a:pt x="0" y="5203"/>
                </a:lnTo>
                <a:lnTo>
                  <a:pt x="346" y="7100"/>
                </a:lnTo>
                <a:lnTo>
                  <a:pt x="2739" y="10581"/>
                </a:lnTo>
                <a:lnTo>
                  <a:pt x="4386" y="11584"/>
                </a:lnTo>
                <a:lnTo>
                  <a:pt x="6483" y="11848"/>
                </a:lnTo>
                <a:lnTo>
                  <a:pt x="8476" y="10580"/>
                </a:lnTo>
                <a:lnTo>
                  <a:pt x="11556" y="9855"/>
                </a:lnTo>
                <a:lnTo>
                  <a:pt x="12281" y="8225"/>
                </a:lnTo>
                <a:lnTo>
                  <a:pt x="13349" y="6377"/>
                </a:lnTo>
                <a:lnTo>
                  <a:pt x="13335" y="4538"/>
                </a:lnTo>
                <a:lnTo>
                  <a:pt x="11138" y="878"/>
                </a:lnTo>
                <a:lnTo>
                  <a:pt x="952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991053" y="5219201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0"/>
                </a:moveTo>
                <a:lnTo>
                  <a:pt x="0" y="5769"/>
                </a:lnTo>
                <a:lnTo>
                  <a:pt x="107" y="7249"/>
                </a:lnTo>
                <a:lnTo>
                  <a:pt x="1433" y="10128"/>
                </a:lnTo>
                <a:lnTo>
                  <a:pt x="2487" y="11172"/>
                </a:lnTo>
                <a:lnTo>
                  <a:pt x="5379" y="12471"/>
                </a:lnTo>
                <a:lnTo>
                  <a:pt x="6860" y="12565"/>
                </a:lnTo>
                <a:lnTo>
                  <a:pt x="8377" y="12104"/>
                </a:lnTo>
                <a:lnTo>
                  <a:pt x="10008" y="11741"/>
                </a:lnTo>
                <a:lnTo>
                  <a:pt x="10732" y="7756"/>
                </a:lnTo>
                <a:lnTo>
                  <a:pt x="11639" y="5401"/>
                </a:lnTo>
                <a:lnTo>
                  <a:pt x="11570" y="4420"/>
                </a:lnTo>
                <a:lnTo>
                  <a:pt x="6878" y="14"/>
                </a:lnTo>
                <a:lnTo>
                  <a:pt x="491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612566" y="5218805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0"/>
                </a:moveTo>
                <a:lnTo>
                  <a:pt x="9785" y="1630"/>
                </a:lnTo>
                <a:lnTo>
                  <a:pt x="7610" y="724"/>
                </a:lnTo>
                <a:lnTo>
                  <a:pt x="3261" y="1811"/>
                </a:lnTo>
                <a:lnTo>
                  <a:pt x="0" y="4166"/>
                </a:lnTo>
                <a:lnTo>
                  <a:pt x="2355" y="8695"/>
                </a:lnTo>
                <a:lnTo>
                  <a:pt x="3828" y="11025"/>
                </a:lnTo>
                <a:lnTo>
                  <a:pt x="5942" y="12233"/>
                </a:lnTo>
                <a:lnTo>
                  <a:pt x="8697" y="12319"/>
                </a:lnTo>
                <a:lnTo>
                  <a:pt x="13590" y="12319"/>
                </a:lnTo>
                <a:lnTo>
                  <a:pt x="14858" y="7608"/>
                </a:lnTo>
                <a:lnTo>
                  <a:pt x="1304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853042" y="521938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0"/>
                </a:moveTo>
                <a:lnTo>
                  <a:pt x="7214" y="149"/>
                </a:lnTo>
                <a:lnTo>
                  <a:pt x="5040" y="149"/>
                </a:lnTo>
                <a:lnTo>
                  <a:pt x="872" y="1780"/>
                </a:lnTo>
                <a:lnTo>
                  <a:pt x="0" y="5295"/>
                </a:lnTo>
                <a:lnTo>
                  <a:pt x="368" y="7190"/>
                </a:lnTo>
                <a:lnTo>
                  <a:pt x="2863" y="10639"/>
                </a:lnTo>
                <a:lnTo>
                  <a:pt x="4548" y="11582"/>
                </a:lnTo>
                <a:lnTo>
                  <a:pt x="6671" y="11744"/>
                </a:lnTo>
                <a:lnTo>
                  <a:pt x="8483" y="10656"/>
                </a:lnTo>
                <a:lnTo>
                  <a:pt x="11563" y="9932"/>
                </a:lnTo>
                <a:lnTo>
                  <a:pt x="12288" y="8301"/>
                </a:lnTo>
                <a:lnTo>
                  <a:pt x="13383" y="6417"/>
                </a:lnTo>
                <a:lnTo>
                  <a:pt x="13355" y="4550"/>
                </a:lnTo>
                <a:lnTo>
                  <a:pt x="11052" y="850"/>
                </a:lnTo>
                <a:lnTo>
                  <a:pt x="938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349403" y="5219214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0"/>
                </a:moveTo>
                <a:lnTo>
                  <a:pt x="0" y="6475"/>
                </a:lnTo>
                <a:lnTo>
                  <a:pt x="294" y="8581"/>
                </a:lnTo>
                <a:lnTo>
                  <a:pt x="1340" y="10202"/>
                </a:lnTo>
                <a:lnTo>
                  <a:pt x="4935" y="12476"/>
                </a:lnTo>
                <a:lnTo>
                  <a:pt x="6849" y="12727"/>
                </a:lnTo>
                <a:lnTo>
                  <a:pt x="8878" y="12091"/>
                </a:lnTo>
                <a:lnTo>
                  <a:pt x="10328" y="11728"/>
                </a:lnTo>
                <a:lnTo>
                  <a:pt x="11053" y="7743"/>
                </a:lnTo>
                <a:lnTo>
                  <a:pt x="12140" y="5388"/>
                </a:lnTo>
                <a:lnTo>
                  <a:pt x="12041" y="4403"/>
                </a:lnTo>
                <a:lnTo>
                  <a:pt x="7237" y="18"/>
                </a:lnTo>
                <a:lnTo>
                  <a:pt x="525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72607" y="521938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0"/>
                </a:moveTo>
                <a:lnTo>
                  <a:pt x="7327" y="149"/>
                </a:lnTo>
                <a:lnTo>
                  <a:pt x="4972" y="149"/>
                </a:lnTo>
                <a:lnTo>
                  <a:pt x="985" y="1598"/>
                </a:lnTo>
                <a:lnTo>
                  <a:pt x="441" y="3229"/>
                </a:lnTo>
                <a:lnTo>
                  <a:pt x="0" y="5269"/>
                </a:lnTo>
                <a:lnTo>
                  <a:pt x="370" y="7148"/>
                </a:lnTo>
                <a:lnTo>
                  <a:pt x="2735" y="10588"/>
                </a:lnTo>
                <a:lnTo>
                  <a:pt x="4358" y="11607"/>
                </a:lnTo>
                <a:lnTo>
                  <a:pt x="6421" y="11925"/>
                </a:lnTo>
                <a:lnTo>
                  <a:pt x="8414" y="10657"/>
                </a:lnTo>
                <a:lnTo>
                  <a:pt x="11676" y="9932"/>
                </a:lnTo>
                <a:lnTo>
                  <a:pt x="12401" y="8301"/>
                </a:lnTo>
                <a:lnTo>
                  <a:pt x="13496" y="6417"/>
                </a:lnTo>
                <a:lnTo>
                  <a:pt x="13467" y="4550"/>
                </a:lnTo>
                <a:lnTo>
                  <a:pt x="11164" y="850"/>
                </a:lnTo>
                <a:lnTo>
                  <a:pt x="950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95788" y="5219118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0"/>
                </a:moveTo>
                <a:lnTo>
                  <a:pt x="3535" y="845"/>
                </a:lnTo>
                <a:lnTo>
                  <a:pt x="1630" y="2947"/>
                </a:lnTo>
                <a:lnTo>
                  <a:pt x="0" y="6752"/>
                </a:lnTo>
                <a:lnTo>
                  <a:pt x="2355" y="10013"/>
                </a:lnTo>
                <a:lnTo>
                  <a:pt x="5798" y="12006"/>
                </a:lnTo>
                <a:lnTo>
                  <a:pt x="6371" y="12420"/>
                </a:lnTo>
                <a:lnTo>
                  <a:pt x="7008" y="12671"/>
                </a:lnTo>
                <a:lnTo>
                  <a:pt x="8411" y="12851"/>
                </a:lnTo>
                <a:lnTo>
                  <a:pt x="9091" y="12768"/>
                </a:lnTo>
                <a:lnTo>
                  <a:pt x="12321" y="9469"/>
                </a:lnTo>
                <a:lnTo>
                  <a:pt x="13952" y="5303"/>
                </a:lnTo>
                <a:lnTo>
                  <a:pt x="13227" y="1498"/>
                </a:lnTo>
                <a:lnTo>
                  <a:pt x="8697" y="411"/>
                </a:lnTo>
                <a:lnTo>
                  <a:pt x="589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19615" y="5219167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7610" y="0"/>
                </a:moveTo>
                <a:lnTo>
                  <a:pt x="2899" y="905"/>
                </a:lnTo>
                <a:lnTo>
                  <a:pt x="0" y="8152"/>
                </a:lnTo>
                <a:lnTo>
                  <a:pt x="2718" y="9964"/>
                </a:lnTo>
                <a:lnTo>
                  <a:pt x="4530" y="11051"/>
                </a:lnTo>
                <a:lnTo>
                  <a:pt x="5251" y="11635"/>
                </a:lnTo>
                <a:lnTo>
                  <a:pt x="6068" y="12011"/>
                </a:lnTo>
                <a:lnTo>
                  <a:pt x="7895" y="12343"/>
                </a:lnTo>
                <a:lnTo>
                  <a:pt x="8793" y="12279"/>
                </a:lnTo>
                <a:lnTo>
                  <a:pt x="13227" y="8152"/>
                </a:lnTo>
                <a:lnTo>
                  <a:pt x="14858" y="4348"/>
                </a:lnTo>
                <a:lnTo>
                  <a:pt x="14133" y="1811"/>
                </a:lnTo>
                <a:lnTo>
                  <a:pt x="761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477379" y="409108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0"/>
                </a:moveTo>
                <a:lnTo>
                  <a:pt x="0" y="5778"/>
                </a:lnTo>
                <a:lnTo>
                  <a:pt x="1268" y="7589"/>
                </a:lnTo>
                <a:lnTo>
                  <a:pt x="2174" y="10850"/>
                </a:lnTo>
                <a:lnTo>
                  <a:pt x="3986" y="11756"/>
                </a:lnTo>
                <a:lnTo>
                  <a:pt x="8697" y="13930"/>
                </a:lnTo>
                <a:lnTo>
                  <a:pt x="11596" y="11756"/>
                </a:lnTo>
                <a:lnTo>
                  <a:pt x="12684" y="1249"/>
                </a:lnTo>
                <a:lnTo>
                  <a:pt x="10328" y="705"/>
                </a:lnTo>
                <a:lnTo>
                  <a:pt x="8697" y="524"/>
                </a:lnTo>
                <a:lnTo>
                  <a:pt x="7770" y="148"/>
                </a:lnTo>
                <a:lnTo>
                  <a:pt x="680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366363" y="559526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0"/>
                </a:moveTo>
                <a:lnTo>
                  <a:pt x="180" y="362"/>
                </a:lnTo>
                <a:lnTo>
                  <a:pt x="0" y="5434"/>
                </a:lnTo>
                <a:lnTo>
                  <a:pt x="204" y="8255"/>
                </a:lnTo>
                <a:lnTo>
                  <a:pt x="1532" y="10369"/>
                </a:lnTo>
                <a:lnTo>
                  <a:pt x="3986" y="11775"/>
                </a:lnTo>
                <a:lnTo>
                  <a:pt x="8878" y="13768"/>
                </a:lnTo>
                <a:lnTo>
                  <a:pt x="12140" y="10688"/>
                </a:lnTo>
                <a:lnTo>
                  <a:pt x="12140" y="6340"/>
                </a:lnTo>
                <a:lnTo>
                  <a:pt x="10871" y="4166"/>
                </a:lnTo>
                <a:lnTo>
                  <a:pt x="9965" y="724"/>
                </a:lnTo>
                <a:lnTo>
                  <a:pt x="670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366182" y="48434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0"/>
                </a:moveTo>
                <a:lnTo>
                  <a:pt x="7248" y="164"/>
                </a:lnTo>
                <a:lnTo>
                  <a:pt x="4892" y="164"/>
                </a:lnTo>
                <a:lnTo>
                  <a:pt x="725" y="1614"/>
                </a:lnTo>
                <a:lnTo>
                  <a:pt x="0" y="4874"/>
                </a:lnTo>
                <a:lnTo>
                  <a:pt x="1812" y="10491"/>
                </a:lnTo>
                <a:lnTo>
                  <a:pt x="6342" y="11759"/>
                </a:lnTo>
                <a:lnTo>
                  <a:pt x="8335" y="10672"/>
                </a:lnTo>
                <a:lnTo>
                  <a:pt x="11415" y="9947"/>
                </a:lnTo>
                <a:lnTo>
                  <a:pt x="12140" y="8135"/>
                </a:lnTo>
                <a:lnTo>
                  <a:pt x="13254" y="6307"/>
                </a:lnTo>
                <a:lnTo>
                  <a:pt x="13251" y="4480"/>
                </a:lnTo>
                <a:lnTo>
                  <a:pt x="11011" y="830"/>
                </a:lnTo>
                <a:lnTo>
                  <a:pt x="938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989102" y="5595165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0"/>
                </a:moveTo>
                <a:lnTo>
                  <a:pt x="4114" y="785"/>
                </a:lnTo>
                <a:lnTo>
                  <a:pt x="2173" y="2814"/>
                </a:lnTo>
                <a:lnTo>
                  <a:pt x="0" y="7524"/>
                </a:lnTo>
                <a:lnTo>
                  <a:pt x="2355" y="10061"/>
                </a:lnTo>
                <a:lnTo>
                  <a:pt x="6160" y="12053"/>
                </a:lnTo>
                <a:lnTo>
                  <a:pt x="6761" y="12462"/>
                </a:lnTo>
                <a:lnTo>
                  <a:pt x="7423" y="12704"/>
                </a:lnTo>
                <a:lnTo>
                  <a:pt x="8868" y="12858"/>
                </a:lnTo>
                <a:lnTo>
                  <a:pt x="9565" y="12760"/>
                </a:lnTo>
                <a:lnTo>
                  <a:pt x="12865" y="9336"/>
                </a:lnTo>
                <a:lnTo>
                  <a:pt x="14314" y="5169"/>
                </a:lnTo>
                <a:lnTo>
                  <a:pt x="12865" y="1546"/>
                </a:lnTo>
                <a:lnTo>
                  <a:pt x="9240" y="459"/>
                </a:lnTo>
                <a:lnTo>
                  <a:pt x="647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613320" y="5595222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0"/>
                </a:moveTo>
                <a:lnTo>
                  <a:pt x="5545" y="159"/>
                </a:lnTo>
                <a:lnTo>
                  <a:pt x="3776" y="1127"/>
                </a:lnTo>
                <a:lnTo>
                  <a:pt x="2212" y="1329"/>
                </a:lnTo>
                <a:lnTo>
                  <a:pt x="1144" y="2165"/>
                </a:lnTo>
                <a:lnTo>
                  <a:pt x="0" y="5105"/>
                </a:lnTo>
                <a:lnTo>
                  <a:pt x="222" y="6443"/>
                </a:lnTo>
                <a:lnTo>
                  <a:pt x="1239" y="7648"/>
                </a:lnTo>
                <a:lnTo>
                  <a:pt x="3414" y="11272"/>
                </a:lnTo>
                <a:lnTo>
                  <a:pt x="6856" y="13446"/>
                </a:lnTo>
                <a:lnTo>
                  <a:pt x="14467" y="9460"/>
                </a:lnTo>
                <a:lnTo>
                  <a:pt x="12474" y="7467"/>
                </a:lnTo>
                <a:lnTo>
                  <a:pt x="13380" y="4388"/>
                </a:lnTo>
                <a:lnTo>
                  <a:pt x="12567" y="2543"/>
                </a:lnTo>
                <a:lnTo>
                  <a:pt x="11204" y="1296"/>
                </a:lnTo>
                <a:lnTo>
                  <a:pt x="738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990370" y="484290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0"/>
                </a:moveTo>
                <a:lnTo>
                  <a:pt x="4924" y="161"/>
                </a:lnTo>
                <a:lnTo>
                  <a:pt x="1379" y="2229"/>
                </a:lnTo>
                <a:lnTo>
                  <a:pt x="328" y="3758"/>
                </a:lnTo>
                <a:lnTo>
                  <a:pt x="0" y="5782"/>
                </a:lnTo>
                <a:lnTo>
                  <a:pt x="1268" y="7957"/>
                </a:lnTo>
                <a:lnTo>
                  <a:pt x="2174" y="11036"/>
                </a:lnTo>
                <a:lnTo>
                  <a:pt x="6161" y="12848"/>
                </a:lnTo>
                <a:lnTo>
                  <a:pt x="11597" y="11942"/>
                </a:lnTo>
                <a:lnTo>
                  <a:pt x="12140" y="6688"/>
                </a:lnTo>
                <a:lnTo>
                  <a:pt x="12108" y="4054"/>
                </a:lnTo>
                <a:lnTo>
                  <a:pt x="10959" y="2061"/>
                </a:lnTo>
                <a:lnTo>
                  <a:pt x="8697" y="710"/>
                </a:lnTo>
                <a:lnTo>
                  <a:pt x="677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238568" y="559519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0"/>
                </a:moveTo>
                <a:lnTo>
                  <a:pt x="0" y="6587"/>
                </a:lnTo>
                <a:lnTo>
                  <a:pt x="242" y="8683"/>
                </a:lnTo>
                <a:lnTo>
                  <a:pt x="1250" y="10303"/>
                </a:lnTo>
                <a:lnTo>
                  <a:pt x="4795" y="12592"/>
                </a:lnTo>
                <a:lnTo>
                  <a:pt x="6687" y="12844"/>
                </a:lnTo>
                <a:lnTo>
                  <a:pt x="10328" y="11659"/>
                </a:lnTo>
                <a:lnTo>
                  <a:pt x="11053" y="7493"/>
                </a:lnTo>
                <a:lnTo>
                  <a:pt x="11959" y="5500"/>
                </a:lnTo>
                <a:lnTo>
                  <a:pt x="7216" y="77"/>
                </a:lnTo>
                <a:lnTo>
                  <a:pt x="525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853190" y="4843367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0"/>
                </a:moveTo>
                <a:lnTo>
                  <a:pt x="7066" y="248"/>
                </a:lnTo>
                <a:lnTo>
                  <a:pt x="4892" y="248"/>
                </a:lnTo>
                <a:lnTo>
                  <a:pt x="724" y="1698"/>
                </a:lnTo>
                <a:lnTo>
                  <a:pt x="0" y="4959"/>
                </a:lnTo>
                <a:lnTo>
                  <a:pt x="1811" y="10575"/>
                </a:lnTo>
                <a:lnTo>
                  <a:pt x="6160" y="11843"/>
                </a:lnTo>
                <a:lnTo>
                  <a:pt x="8334" y="10756"/>
                </a:lnTo>
                <a:lnTo>
                  <a:pt x="11415" y="10031"/>
                </a:lnTo>
                <a:lnTo>
                  <a:pt x="12140" y="8220"/>
                </a:lnTo>
                <a:lnTo>
                  <a:pt x="13287" y="6353"/>
                </a:lnTo>
                <a:lnTo>
                  <a:pt x="13273" y="4496"/>
                </a:lnTo>
                <a:lnTo>
                  <a:pt x="10920" y="799"/>
                </a:lnTo>
                <a:lnTo>
                  <a:pt x="924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475748" y="484289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0"/>
                </a:moveTo>
                <a:lnTo>
                  <a:pt x="10328" y="1630"/>
                </a:lnTo>
                <a:lnTo>
                  <a:pt x="7429" y="543"/>
                </a:lnTo>
                <a:lnTo>
                  <a:pt x="3080" y="1630"/>
                </a:lnTo>
                <a:lnTo>
                  <a:pt x="0" y="3985"/>
                </a:lnTo>
                <a:lnTo>
                  <a:pt x="2174" y="8695"/>
                </a:lnTo>
                <a:lnTo>
                  <a:pt x="3744" y="10991"/>
                </a:lnTo>
                <a:lnTo>
                  <a:pt x="5918" y="12199"/>
                </a:lnTo>
                <a:lnTo>
                  <a:pt x="8697" y="12319"/>
                </a:lnTo>
                <a:lnTo>
                  <a:pt x="13409" y="12319"/>
                </a:lnTo>
                <a:lnTo>
                  <a:pt x="14677" y="7608"/>
                </a:lnTo>
                <a:lnTo>
                  <a:pt x="1322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099575" y="484289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0"/>
                </a:moveTo>
                <a:lnTo>
                  <a:pt x="9785" y="1630"/>
                </a:lnTo>
                <a:lnTo>
                  <a:pt x="7429" y="543"/>
                </a:lnTo>
                <a:lnTo>
                  <a:pt x="3261" y="1630"/>
                </a:lnTo>
                <a:lnTo>
                  <a:pt x="0" y="3985"/>
                </a:lnTo>
                <a:lnTo>
                  <a:pt x="2174" y="8695"/>
                </a:lnTo>
                <a:lnTo>
                  <a:pt x="3760" y="10963"/>
                </a:lnTo>
                <a:lnTo>
                  <a:pt x="5934" y="12170"/>
                </a:lnTo>
                <a:lnTo>
                  <a:pt x="8697" y="12319"/>
                </a:lnTo>
                <a:lnTo>
                  <a:pt x="13590" y="12319"/>
                </a:lnTo>
                <a:lnTo>
                  <a:pt x="14858" y="7608"/>
                </a:lnTo>
                <a:lnTo>
                  <a:pt x="1304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725033" y="484309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0"/>
                </a:moveTo>
                <a:lnTo>
                  <a:pt x="0" y="5778"/>
                </a:lnTo>
                <a:lnTo>
                  <a:pt x="1268" y="7771"/>
                </a:lnTo>
                <a:lnTo>
                  <a:pt x="2174" y="10851"/>
                </a:lnTo>
                <a:lnTo>
                  <a:pt x="3986" y="11757"/>
                </a:lnTo>
                <a:lnTo>
                  <a:pt x="8697" y="13931"/>
                </a:lnTo>
                <a:lnTo>
                  <a:pt x="11596" y="11757"/>
                </a:lnTo>
                <a:lnTo>
                  <a:pt x="12684" y="1249"/>
                </a:lnTo>
                <a:lnTo>
                  <a:pt x="10328" y="706"/>
                </a:lnTo>
                <a:lnTo>
                  <a:pt x="8697" y="525"/>
                </a:lnTo>
                <a:lnTo>
                  <a:pt x="7771" y="148"/>
                </a:lnTo>
                <a:lnTo>
                  <a:pt x="680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347410" y="484289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0"/>
                </a:moveTo>
                <a:lnTo>
                  <a:pt x="9784" y="1630"/>
                </a:lnTo>
                <a:lnTo>
                  <a:pt x="7429" y="543"/>
                </a:lnTo>
                <a:lnTo>
                  <a:pt x="3080" y="1630"/>
                </a:lnTo>
                <a:lnTo>
                  <a:pt x="0" y="4166"/>
                </a:lnTo>
                <a:lnTo>
                  <a:pt x="2174" y="8695"/>
                </a:lnTo>
                <a:lnTo>
                  <a:pt x="3760" y="10963"/>
                </a:lnTo>
                <a:lnTo>
                  <a:pt x="5934" y="12170"/>
                </a:lnTo>
                <a:lnTo>
                  <a:pt x="8697" y="12319"/>
                </a:lnTo>
                <a:lnTo>
                  <a:pt x="13590" y="12319"/>
                </a:lnTo>
                <a:lnTo>
                  <a:pt x="14858" y="7608"/>
                </a:lnTo>
                <a:lnTo>
                  <a:pt x="1304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605718" y="559526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0"/>
                </a:moveTo>
                <a:lnTo>
                  <a:pt x="362" y="362"/>
                </a:lnTo>
                <a:lnTo>
                  <a:pt x="0" y="5434"/>
                </a:lnTo>
                <a:lnTo>
                  <a:pt x="345" y="8166"/>
                </a:lnTo>
                <a:lnTo>
                  <a:pt x="1674" y="10280"/>
                </a:lnTo>
                <a:lnTo>
                  <a:pt x="3986" y="11775"/>
                </a:lnTo>
                <a:lnTo>
                  <a:pt x="8697" y="13587"/>
                </a:lnTo>
                <a:lnTo>
                  <a:pt x="11234" y="10869"/>
                </a:lnTo>
                <a:lnTo>
                  <a:pt x="12140" y="5978"/>
                </a:lnTo>
                <a:lnTo>
                  <a:pt x="11053" y="4166"/>
                </a:lnTo>
                <a:lnTo>
                  <a:pt x="10147" y="724"/>
                </a:lnTo>
                <a:lnTo>
                  <a:pt x="688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229001" y="559510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0"/>
                </a:moveTo>
                <a:lnTo>
                  <a:pt x="0" y="5778"/>
                </a:lnTo>
                <a:lnTo>
                  <a:pt x="1268" y="7771"/>
                </a:lnTo>
                <a:lnTo>
                  <a:pt x="2174" y="10851"/>
                </a:lnTo>
                <a:lnTo>
                  <a:pt x="3986" y="11757"/>
                </a:lnTo>
                <a:lnTo>
                  <a:pt x="8697" y="13930"/>
                </a:lnTo>
                <a:lnTo>
                  <a:pt x="11596" y="11757"/>
                </a:lnTo>
                <a:lnTo>
                  <a:pt x="12684" y="1249"/>
                </a:lnTo>
                <a:lnTo>
                  <a:pt x="10328" y="706"/>
                </a:lnTo>
                <a:lnTo>
                  <a:pt x="8697" y="524"/>
                </a:lnTo>
                <a:lnTo>
                  <a:pt x="7770" y="148"/>
                </a:lnTo>
                <a:lnTo>
                  <a:pt x="680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852284" y="5595165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0"/>
                </a:moveTo>
                <a:lnTo>
                  <a:pt x="3933" y="785"/>
                </a:lnTo>
                <a:lnTo>
                  <a:pt x="1993" y="2814"/>
                </a:lnTo>
                <a:lnTo>
                  <a:pt x="0" y="7524"/>
                </a:lnTo>
                <a:lnTo>
                  <a:pt x="2355" y="10060"/>
                </a:lnTo>
                <a:lnTo>
                  <a:pt x="6160" y="12053"/>
                </a:lnTo>
                <a:lnTo>
                  <a:pt x="6746" y="12469"/>
                </a:lnTo>
                <a:lnTo>
                  <a:pt x="7396" y="12716"/>
                </a:lnTo>
                <a:lnTo>
                  <a:pt x="8824" y="12875"/>
                </a:lnTo>
                <a:lnTo>
                  <a:pt x="9512" y="12777"/>
                </a:lnTo>
                <a:lnTo>
                  <a:pt x="12683" y="9336"/>
                </a:lnTo>
                <a:lnTo>
                  <a:pt x="14314" y="5169"/>
                </a:lnTo>
                <a:lnTo>
                  <a:pt x="13590" y="1546"/>
                </a:lnTo>
                <a:lnTo>
                  <a:pt x="9060" y="459"/>
                </a:lnTo>
                <a:lnTo>
                  <a:pt x="628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73411" y="559512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0"/>
                </a:moveTo>
                <a:lnTo>
                  <a:pt x="0" y="6657"/>
                </a:lnTo>
                <a:lnTo>
                  <a:pt x="242" y="8753"/>
                </a:lnTo>
                <a:lnTo>
                  <a:pt x="1249" y="10373"/>
                </a:lnTo>
                <a:lnTo>
                  <a:pt x="4795" y="12662"/>
                </a:lnTo>
                <a:lnTo>
                  <a:pt x="6687" y="12914"/>
                </a:lnTo>
                <a:lnTo>
                  <a:pt x="10328" y="11729"/>
                </a:lnTo>
                <a:lnTo>
                  <a:pt x="10872" y="7563"/>
                </a:lnTo>
                <a:lnTo>
                  <a:pt x="11959" y="5570"/>
                </a:lnTo>
                <a:lnTo>
                  <a:pt x="7111" y="37"/>
                </a:lnTo>
                <a:lnTo>
                  <a:pt x="510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95788" y="5595165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0"/>
                </a:moveTo>
                <a:lnTo>
                  <a:pt x="3571" y="785"/>
                </a:lnTo>
                <a:lnTo>
                  <a:pt x="1630" y="2814"/>
                </a:lnTo>
                <a:lnTo>
                  <a:pt x="0" y="7524"/>
                </a:lnTo>
                <a:lnTo>
                  <a:pt x="2355" y="10060"/>
                </a:lnTo>
                <a:lnTo>
                  <a:pt x="5798" y="12053"/>
                </a:lnTo>
                <a:lnTo>
                  <a:pt x="6384" y="12469"/>
                </a:lnTo>
                <a:lnTo>
                  <a:pt x="7034" y="12716"/>
                </a:lnTo>
                <a:lnTo>
                  <a:pt x="8461" y="12876"/>
                </a:lnTo>
                <a:lnTo>
                  <a:pt x="9150" y="12777"/>
                </a:lnTo>
                <a:lnTo>
                  <a:pt x="12321" y="9336"/>
                </a:lnTo>
                <a:lnTo>
                  <a:pt x="13952" y="5169"/>
                </a:lnTo>
                <a:lnTo>
                  <a:pt x="13227" y="1546"/>
                </a:lnTo>
                <a:lnTo>
                  <a:pt x="8697" y="459"/>
                </a:lnTo>
                <a:lnTo>
                  <a:pt x="592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21065" y="559510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0"/>
                </a:moveTo>
                <a:lnTo>
                  <a:pt x="0" y="5778"/>
                </a:lnTo>
                <a:lnTo>
                  <a:pt x="1268" y="7771"/>
                </a:lnTo>
                <a:lnTo>
                  <a:pt x="2174" y="10851"/>
                </a:lnTo>
                <a:lnTo>
                  <a:pt x="3986" y="11757"/>
                </a:lnTo>
                <a:lnTo>
                  <a:pt x="8697" y="13931"/>
                </a:lnTo>
                <a:lnTo>
                  <a:pt x="11596" y="11757"/>
                </a:lnTo>
                <a:lnTo>
                  <a:pt x="12684" y="1249"/>
                </a:lnTo>
                <a:lnTo>
                  <a:pt x="10328" y="706"/>
                </a:lnTo>
                <a:lnTo>
                  <a:pt x="8697" y="525"/>
                </a:lnTo>
                <a:lnTo>
                  <a:pt x="7770" y="148"/>
                </a:lnTo>
                <a:lnTo>
                  <a:pt x="680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179001" y="390138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0"/>
                </a:moveTo>
                <a:lnTo>
                  <a:pt x="1811" y="1449"/>
                </a:lnTo>
                <a:lnTo>
                  <a:pt x="0" y="7608"/>
                </a:lnTo>
                <a:lnTo>
                  <a:pt x="180" y="11956"/>
                </a:lnTo>
                <a:lnTo>
                  <a:pt x="5073" y="13224"/>
                </a:lnTo>
                <a:lnTo>
                  <a:pt x="7065" y="13224"/>
                </a:lnTo>
                <a:lnTo>
                  <a:pt x="10690" y="12137"/>
                </a:lnTo>
                <a:lnTo>
                  <a:pt x="11415" y="10507"/>
                </a:lnTo>
                <a:lnTo>
                  <a:pt x="12077" y="8655"/>
                </a:lnTo>
                <a:lnTo>
                  <a:pt x="11982" y="6843"/>
                </a:lnTo>
                <a:lnTo>
                  <a:pt x="10280" y="3298"/>
                </a:lnTo>
                <a:lnTo>
                  <a:pt x="8925" y="2090"/>
                </a:lnTo>
                <a:lnTo>
                  <a:pt x="7066" y="1449"/>
                </a:lnTo>
                <a:lnTo>
                  <a:pt x="398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554993" y="142608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0"/>
                </a:moveTo>
                <a:lnTo>
                  <a:pt x="1087" y="1811"/>
                </a:lnTo>
                <a:lnTo>
                  <a:pt x="0" y="9782"/>
                </a:lnTo>
                <a:lnTo>
                  <a:pt x="1993" y="11594"/>
                </a:lnTo>
                <a:lnTo>
                  <a:pt x="3442" y="11956"/>
                </a:lnTo>
                <a:lnTo>
                  <a:pt x="5316" y="12671"/>
                </a:lnTo>
                <a:lnTo>
                  <a:pt x="7123" y="12528"/>
                </a:lnTo>
                <a:lnTo>
                  <a:pt x="10601" y="10531"/>
                </a:lnTo>
                <a:lnTo>
                  <a:pt x="11633" y="9043"/>
                </a:lnTo>
                <a:lnTo>
                  <a:pt x="11959" y="7065"/>
                </a:lnTo>
                <a:lnTo>
                  <a:pt x="10872" y="4891"/>
                </a:lnTo>
                <a:lnTo>
                  <a:pt x="10147" y="1449"/>
                </a:lnTo>
                <a:lnTo>
                  <a:pt x="652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785923" y="5029127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0"/>
                </a:moveTo>
                <a:lnTo>
                  <a:pt x="669" y="3079"/>
                </a:lnTo>
                <a:lnTo>
                  <a:pt x="126" y="7246"/>
                </a:lnTo>
                <a:lnTo>
                  <a:pt x="0" y="9813"/>
                </a:lnTo>
                <a:lnTo>
                  <a:pt x="966" y="11866"/>
                </a:lnTo>
                <a:lnTo>
                  <a:pt x="3025" y="13406"/>
                </a:lnTo>
                <a:lnTo>
                  <a:pt x="4899" y="14120"/>
                </a:lnTo>
                <a:lnTo>
                  <a:pt x="6705" y="13978"/>
                </a:lnTo>
                <a:lnTo>
                  <a:pt x="10182" y="11980"/>
                </a:lnTo>
                <a:lnTo>
                  <a:pt x="11214" y="10492"/>
                </a:lnTo>
                <a:lnTo>
                  <a:pt x="11541" y="8514"/>
                </a:lnTo>
                <a:lnTo>
                  <a:pt x="10273" y="6340"/>
                </a:lnTo>
                <a:lnTo>
                  <a:pt x="9729" y="2898"/>
                </a:lnTo>
                <a:lnTo>
                  <a:pt x="7917" y="1992"/>
                </a:lnTo>
                <a:lnTo>
                  <a:pt x="338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161559" y="502948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0"/>
                </a:moveTo>
                <a:lnTo>
                  <a:pt x="3019" y="2173"/>
                </a:lnTo>
                <a:lnTo>
                  <a:pt x="906" y="3918"/>
                </a:lnTo>
                <a:lnTo>
                  <a:pt x="0" y="6153"/>
                </a:lnTo>
                <a:lnTo>
                  <a:pt x="301" y="8876"/>
                </a:lnTo>
                <a:lnTo>
                  <a:pt x="1569" y="13224"/>
                </a:lnTo>
                <a:lnTo>
                  <a:pt x="5374" y="13768"/>
                </a:lnTo>
                <a:lnTo>
                  <a:pt x="9361" y="12500"/>
                </a:lnTo>
                <a:lnTo>
                  <a:pt x="10035" y="12362"/>
                </a:lnTo>
                <a:lnTo>
                  <a:pt x="12606" y="8676"/>
                </a:lnTo>
                <a:lnTo>
                  <a:pt x="12399" y="7316"/>
                </a:lnTo>
                <a:lnTo>
                  <a:pt x="12137" y="6703"/>
                </a:lnTo>
                <a:lnTo>
                  <a:pt x="11716" y="6159"/>
                </a:lnTo>
                <a:lnTo>
                  <a:pt x="9905" y="2355"/>
                </a:lnTo>
                <a:lnTo>
                  <a:pt x="682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802944" y="164662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0"/>
                </a:moveTo>
                <a:lnTo>
                  <a:pt x="2647" y="785"/>
                </a:lnTo>
                <a:lnTo>
                  <a:pt x="1411" y="2077"/>
                </a:lnTo>
                <a:lnTo>
                  <a:pt x="0" y="5675"/>
                </a:lnTo>
                <a:lnTo>
                  <a:pt x="28" y="7463"/>
                </a:lnTo>
                <a:lnTo>
                  <a:pt x="789" y="9239"/>
                </a:lnTo>
                <a:lnTo>
                  <a:pt x="2512" y="11245"/>
                </a:lnTo>
                <a:lnTo>
                  <a:pt x="4686" y="12091"/>
                </a:lnTo>
                <a:lnTo>
                  <a:pt x="7312" y="11776"/>
                </a:lnTo>
                <a:lnTo>
                  <a:pt x="9417" y="11589"/>
                </a:lnTo>
                <a:lnTo>
                  <a:pt x="10847" y="10510"/>
                </a:lnTo>
                <a:lnTo>
                  <a:pt x="12359" y="6564"/>
                </a:lnTo>
                <a:lnTo>
                  <a:pt x="12016" y="4805"/>
                </a:lnTo>
                <a:lnTo>
                  <a:pt x="10574" y="3261"/>
                </a:lnTo>
                <a:lnTo>
                  <a:pt x="9487" y="1630"/>
                </a:lnTo>
                <a:lnTo>
                  <a:pt x="6406" y="1086"/>
                </a:lnTo>
                <a:lnTo>
                  <a:pt x="441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536221" y="503057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0"/>
                </a:moveTo>
                <a:lnTo>
                  <a:pt x="3623" y="1268"/>
                </a:lnTo>
                <a:lnTo>
                  <a:pt x="0" y="8514"/>
                </a:lnTo>
                <a:lnTo>
                  <a:pt x="1811" y="10326"/>
                </a:lnTo>
                <a:lnTo>
                  <a:pt x="4167" y="11413"/>
                </a:lnTo>
                <a:lnTo>
                  <a:pt x="5940" y="12290"/>
                </a:lnTo>
                <a:lnTo>
                  <a:pt x="7748" y="12368"/>
                </a:lnTo>
                <a:lnTo>
                  <a:pt x="11432" y="10924"/>
                </a:lnTo>
                <a:lnTo>
                  <a:pt x="12705" y="9638"/>
                </a:lnTo>
                <a:lnTo>
                  <a:pt x="13408" y="7790"/>
                </a:lnTo>
                <a:lnTo>
                  <a:pt x="13408" y="5797"/>
                </a:lnTo>
                <a:lnTo>
                  <a:pt x="12140" y="2536"/>
                </a:lnTo>
                <a:lnTo>
                  <a:pt x="851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913737" y="502948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0"/>
                </a:moveTo>
                <a:lnTo>
                  <a:pt x="3006" y="2173"/>
                </a:lnTo>
                <a:lnTo>
                  <a:pt x="845" y="3910"/>
                </a:lnTo>
                <a:lnTo>
                  <a:pt x="0" y="6144"/>
                </a:lnTo>
                <a:lnTo>
                  <a:pt x="469" y="8876"/>
                </a:lnTo>
                <a:lnTo>
                  <a:pt x="1556" y="13224"/>
                </a:lnTo>
                <a:lnTo>
                  <a:pt x="5362" y="13768"/>
                </a:lnTo>
                <a:lnTo>
                  <a:pt x="9348" y="12500"/>
                </a:lnTo>
                <a:lnTo>
                  <a:pt x="10022" y="12362"/>
                </a:lnTo>
                <a:lnTo>
                  <a:pt x="12593" y="8675"/>
                </a:lnTo>
                <a:lnTo>
                  <a:pt x="12386" y="7316"/>
                </a:lnTo>
                <a:lnTo>
                  <a:pt x="12124" y="6703"/>
                </a:lnTo>
                <a:lnTo>
                  <a:pt x="11704" y="6159"/>
                </a:lnTo>
                <a:lnTo>
                  <a:pt x="9891" y="2355"/>
                </a:lnTo>
                <a:lnTo>
                  <a:pt x="681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665902" y="502948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0"/>
                </a:moveTo>
                <a:lnTo>
                  <a:pt x="3006" y="2173"/>
                </a:lnTo>
                <a:lnTo>
                  <a:pt x="845" y="3910"/>
                </a:lnTo>
                <a:lnTo>
                  <a:pt x="0" y="6144"/>
                </a:lnTo>
                <a:lnTo>
                  <a:pt x="469" y="8876"/>
                </a:lnTo>
                <a:lnTo>
                  <a:pt x="1556" y="13224"/>
                </a:lnTo>
                <a:lnTo>
                  <a:pt x="5362" y="13768"/>
                </a:lnTo>
                <a:lnTo>
                  <a:pt x="9348" y="12500"/>
                </a:lnTo>
                <a:lnTo>
                  <a:pt x="10022" y="12362"/>
                </a:lnTo>
                <a:lnTo>
                  <a:pt x="12593" y="8675"/>
                </a:lnTo>
                <a:lnTo>
                  <a:pt x="12386" y="7316"/>
                </a:lnTo>
                <a:lnTo>
                  <a:pt x="12124" y="6703"/>
                </a:lnTo>
                <a:lnTo>
                  <a:pt x="11704" y="6159"/>
                </a:lnTo>
                <a:lnTo>
                  <a:pt x="9891" y="2355"/>
                </a:lnTo>
                <a:lnTo>
                  <a:pt x="681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802615" y="503021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0"/>
                </a:moveTo>
                <a:lnTo>
                  <a:pt x="7641" y="1811"/>
                </a:lnTo>
                <a:lnTo>
                  <a:pt x="5648" y="543"/>
                </a:lnTo>
                <a:lnTo>
                  <a:pt x="3701" y="983"/>
                </a:lnTo>
                <a:lnTo>
                  <a:pt x="2225" y="2065"/>
                </a:lnTo>
                <a:lnTo>
                  <a:pt x="215" y="5511"/>
                </a:lnTo>
                <a:lnTo>
                  <a:pt x="0" y="7328"/>
                </a:lnTo>
                <a:lnTo>
                  <a:pt x="574" y="9239"/>
                </a:lnTo>
                <a:lnTo>
                  <a:pt x="574" y="10688"/>
                </a:lnTo>
                <a:lnTo>
                  <a:pt x="4742" y="12500"/>
                </a:lnTo>
                <a:lnTo>
                  <a:pt x="8728" y="11775"/>
                </a:lnTo>
                <a:lnTo>
                  <a:pt x="13802" y="9058"/>
                </a:lnTo>
                <a:lnTo>
                  <a:pt x="945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179181" y="503021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0"/>
                </a:moveTo>
                <a:lnTo>
                  <a:pt x="725" y="1992"/>
                </a:lnTo>
                <a:lnTo>
                  <a:pt x="0" y="10326"/>
                </a:lnTo>
                <a:lnTo>
                  <a:pt x="1812" y="11956"/>
                </a:lnTo>
                <a:lnTo>
                  <a:pt x="3261" y="12318"/>
                </a:lnTo>
                <a:lnTo>
                  <a:pt x="4153" y="12661"/>
                </a:lnTo>
                <a:lnTo>
                  <a:pt x="11597" y="7246"/>
                </a:lnTo>
                <a:lnTo>
                  <a:pt x="10510" y="5253"/>
                </a:lnTo>
                <a:lnTo>
                  <a:pt x="9966" y="1811"/>
                </a:lnTo>
                <a:lnTo>
                  <a:pt x="597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554993" y="503021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0"/>
                </a:moveTo>
                <a:lnTo>
                  <a:pt x="1087" y="1992"/>
                </a:lnTo>
                <a:lnTo>
                  <a:pt x="0" y="10326"/>
                </a:lnTo>
                <a:lnTo>
                  <a:pt x="1993" y="11956"/>
                </a:lnTo>
                <a:lnTo>
                  <a:pt x="3442" y="12318"/>
                </a:lnTo>
                <a:lnTo>
                  <a:pt x="4333" y="12703"/>
                </a:lnTo>
                <a:lnTo>
                  <a:pt x="5262" y="12861"/>
                </a:lnTo>
                <a:lnTo>
                  <a:pt x="7196" y="12726"/>
                </a:lnTo>
                <a:lnTo>
                  <a:pt x="8094" y="12440"/>
                </a:lnTo>
                <a:lnTo>
                  <a:pt x="11777" y="7246"/>
                </a:lnTo>
                <a:lnTo>
                  <a:pt x="10872" y="5253"/>
                </a:lnTo>
                <a:lnTo>
                  <a:pt x="10147" y="1811"/>
                </a:lnTo>
                <a:lnTo>
                  <a:pt x="652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179135" y="1646083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69">
                <a:moveTo>
                  <a:pt x="7838" y="0"/>
                </a:moveTo>
                <a:lnTo>
                  <a:pt x="3489" y="1086"/>
                </a:lnTo>
                <a:lnTo>
                  <a:pt x="1859" y="1086"/>
                </a:lnTo>
                <a:lnTo>
                  <a:pt x="228" y="5434"/>
                </a:lnTo>
                <a:lnTo>
                  <a:pt x="228" y="7608"/>
                </a:lnTo>
                <a:lnTo>
                  <a:pt x="0" y="9685"/>
                </a:lnTo>
                <a:lnTo>
                  <a:pt x="745" y="11318"/>
                </a:lnTo>
                <a:lnTo>
                  <a:pt x="4185" y="13692"/>
                </a:lnTo>
                <a:lnTo>
                  <a:pt x="5977" y="13811"/>
                </a:lnTo>
                <a:lnTo>
                  <a:pt x="7838" y="12862"/>
                </a:lnTo>
                <a:lnTo>
                  <a:pt x="9650" y="11775"/>
                </a:lnTo>
                <a:lnTo>
                  <a:pt x="10375" y="8514"/>
                </a:lnTo>
                <a:lnTo>
                  <a:pt x="11643" y="7246"/>
                </a:lnTo>
                <a:lnTo>
                  <a:pt x="10375" y="3079"/>
                </a:lnTo>
                <a:lnTo>
                  <a:pt x="783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178892" y="352547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0"/>
                </a:moveTo>
                <a:lnTo>
                  <a:pt x="3007" y="2173"/>
                </a:lnTo>
                <a:lnTo>
                  <a:pt x="846" y="3910"/>
                </a:lnTo>
                <a:lnTo>
                  <a:pt x="0" y="6144"/>
                </a:lnTo>
                <a:lnTo>
                  <a:pt x="470" y="8876"/>
                </a:lnTo>
                <a:lnTo>
                  <a:pt x="1557" y="13224"/>
                </a:lnTo>
                <a:lnTo>
                  <a:pt x="5362" y="13768"/>
                </a:lnTo>
                <a:lnTo>
                  <a:pt x="13335" y="11231"/>
                </a:lnTo>
                <a:lnTo>
                  <a:pt x="13517" y="9239"/>
                </a:lnTo>
                <a:lnTo>
                  <a:pt x="11705" y="6159"/>
                </a:lnTo>
                <a:lnTo>
                  <a:pt x="9893" y="2354"/>
                </a:lnTo>
                <a:lnTo>
                  <a:pt x="681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09845" y="578222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0"/>
                </a:moveTo>
                <a:lnTo>
                  <a:pt x="574" y="1992"/>
                </a:lnTo>
                <a:lnTo>
                  <a:pt x="31" y="6159"/>
                </a:lnTo>
                <a:lnTo>
                  <a:pt x="0" y="8682"/>
                </a:lnTo>
                <a:lnTo>
                  <a:pt x="966" y="10735"/>
                </a:lnTo>
                <a:lnTo>
                  <a:pt x="2930" y="12319"/>
                </a:lnTo>
                <a:lnTo>
                  <a:pt x="4803" y="13033"/>
                </a:lnTo>
                <a:lnTo>
                  <a:pt x="6610" y="12891"/>
                </a:lnTo>
                <a:lnTo>
                  <a:pt x="10087" y="10893"/>
                </a:lnTo>
                <a:lnTo>
                  <a:pt x="11120" y="9405"/>
                </a:lnTo>
                <a:lnTo>
                  <a:pt x="11446" y="7427"/>
                </a:lnTo>
                <a:lnTo>
                  <a:pt x="10359" y="5253"/>
                </a:lnTo>
                <a:lnTo>
                  <a:pt x="9634" y="1811"/>
                </a:lnTo>
                <a:lnTo>
                  <a:pt x="601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84036" y="578258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8" y="0"/>
                </a:moveTo>
                <a:lnTo>
                  <a:pt x="3937" y="190"/>
                </a:lnTo>
                <a:lnTo>
                  <a:pt x="2457" y="1061"/>
                </a:lnTo>
                <a:lnTo>
                  <a:pt x="300" y="4167"/>
                </a:lnTo>
                <a:lnTo>
                  <a:pt x="0" y="5857"/>
                </a:lnTo>
                <a:lnTo>
                  <a:pt x="956" y="9515"/>
                </a:lnTo>
                <a:lnTo>
                  <a:pt x="2046" y="10842"/>
                </a:lnTo>
                <a:lnTo>
                  <a:pt x="5447" y="12494"/>
                </a:lnTo>
                <a:lnTo>
                  <a:pt x="7165" y="12530"/>
                </a:lnTo>
                <a:lnTo>
                  <a:pt x="8898" y="11775"/>
                </a:lnTo>
                <a:lnTo>
                  <a:pt x="11021" y="11684"/>
                </a:lnTo>
                <a:lnTo>
                  <a:pt x="12470" y="10649"/>
                </a:lnTo>
                <a:lnTo>
                  <a:pt x="14018" y="6692"/>
                </a:lnTo>
                <a:lnTo>
                  <a:pt x="13657" y="4949"/>
                </a:lnTo>
                <a:lnTo>
                  <a:pt x="12160" y="3442"/>
                </a:lnTo>
                <a:lnTo>
                  <a:pt x="11073" y="1268"/>
                </a:lnTo>
                <a:lnTo>
                  <a:pt x="7992" y="1268"/>
                </a:lnTo>
                <a:lnTo>
                  <a:pt x="581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160773" y="578294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0"/>
                </a:moveTo>
                <a:lnTo>
                  <a:pt x="4522" y="276"/>
                </a:lnTo>
                <a:lnTo>
                  <a:pt x="2650" y="1544"/>
                </a:lnTo>
                <a:lnTo>
                  <a:pt x="1449" y="3804"/>
                </a:lnTo>
                <a:lnTo>
                  <a:pt x="0" y="7971"/>
                </a:lnTo>
                <a:lnTo>
                  <a:pt x="2536" y="11050"/>
                </a:lnTo>
                <a:lnTo>
                  <a:pt x="6885" y="11775"/>
                </a:lnTo>
                <a:lnTo>
                  <a:pt x="8697" y="10688"/>
                </a:lnTo>
                <a:lnTo>
                  <a:pt x="12684" y="9782"/>
                </a:lnTo>
                <a:lnTo>
                  <a:pt x="12865" y="8333"/>
                </a:lnTo>
                <a:lnTo>
                  <a:pt x="13308" y="6363"/>
                </a:lnTo>
                <a:lnTo>
                  <a:pt x="12953" y="4549"/>
                </a:lnTo>
                <a:lnTo>
                  <a:pt x="10646" y="1233"/>
                </a:lnTo>
                <a:lnTo>
                  <a:pt x="9068" y="269"/>
                </a:lnTo>
                <a:lnTo>
                  <a:pt x="706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555045" y="465339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0"/>
                </a:moveTo>
                <a:lnTo>
                  <a:pt x="2847" y="2173"/>
                </a:lnTo>
                <a:lnTo>
                  <a:pt x="845" y="4042"/>
                </a:lnTo>
                <a:lnTo>
                  <a:pt x="0" y="6337"/>
                </a:lnTo>
                <a:lnTo>
                  <a:pt x="310" y="9058"/>
                </a:lnTo>
                <a:lnTo>
                  <a:pt x="1579" y="13405"/>
                </a:lnTo>
                <a:lnTo>
                  <a:pt x="5203" y="13949"/>
                </a:lnTo>
                <a:lnTo>
                  <a:pt x="13175" y="11050"/>
                </a:lnTo>
                <a:lnTo>
                  <a:pt x="13357" y="9239"/>
                </a:lnTo>
                <a:lnTo>
                  <a:pt x="11726" y="6159"/>
                </a:lnTo>
                <a:lnTo>
                  <a:pt x="9733" y="2355"/>
                </a:lnTo>
                <a:lnTo>
                  <a:pt x="683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177913" y="465502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0"/>
                </a:moveTo>
                <a:lnTo>
                  <a:pt x="4713" y="236"/>
                </a:lnTo>
                <a:lnTo>
                  <a:pt x="2901" y="1504"/>
                </a:lnTo>
                <a:lnTo>
                  <a:pt x="1812" y="3804"/>
                </a:lnTo>
                <a:lnTo>
                  <a:pt x="0" y="7971"/>
                </a:lnTo>
                <a:lnTo>
                  <a:pt x="2174" y="10869"/>
                </a:lnTo>
                <a:lnTo>
                  <a:pt x="6704" y="11775"/>
                </a:lnTo>
                <a:lnTo>
                  <a:pt x="8878" y="10688"/>
                </a:lnTo>
                <a:lnTo>
                  <a:pt x="13046" y="9601"/>
                </a:lnTo>
                <a:lnTo>
                  <a:pt x="13227" y="8333"/>
                </a:lnTo>
                <a:lnTo>
                  <a:pt x="13609" y="6344"/>
                </a:lnTo>
                <a:lnTo>
                  <a:pt x="13210" y="4526"/>
                </a:lnTo>
                <a:lnTo>
                  <a:pt x="10849" y="1235"/>
                </a:lnTo>
                <a:lnTo>
                  <a:pt x="9254" y="275"/>
                </a:lnTo>
                <a:lnTo>
                  <a:pt x="724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665955" y="4653395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0"/>
                </a:moveTo>
                <a:lnTo>
                  <a:pt x="2953" y="2173"/>
                </a:lnTo>
                <a:lnTo>
                  <a:pt x="845" y="4003"/>
                </a:lnTo>
                <a:lnTo>
                  <a:pt x="0" y="6298"/>
                </a:lnTo>
                <a:lnTo>
                  <a:pt x="417" y="9058"/>
                </a:lnTo>
                <a:lnTo>
                  <a:pt x="1504" y="13405"/>
                </a:lnTo>
                <a:lnTo>
                  <a:pt x="5309" y="13949"/>
                </a:lnTo>
                <a:lnTo>
                  <a:pt x="13282" y="11050"/>
                </a:lnTo>
                <a:lnTo>
                  <a:pt x="13282" y="9239"/>
                </a:lnTo>
                <a:lnTo>
                  <a:pt x="11651" y="6159"/>
                </a:lnTo>
                <a:lnTo>
                  <a:pt x="9839" y="2355"/>
                </a:lnTo>
                <a:lnTo>
                  <a:pt x="675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912757" y="465502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0"/>
                </a:moveTo>
                <a:lnTo>
                  <a:pt x="4703" y="276"/>
                </a:lnTo>
                <a:lnTo>
                  <a:pt x="2831" y="1544"/>
                </a:lnTo>
                <a:lnTo>
                  <a:pt x="1630" y="3804"/>
                </a:lnTo>
                <a:lnTo>
                  <a:pt x="0" y="7971"/>
                </a:lnTo>
                <a:lnTo>
                  <a:pt x="2174" y="10869"/>
                </a:lnTo>
                <a:lnTo>
                  <a:pt x="6704" y="11775"/>
                </a:lnTo>
                <a:lnTo>
                  <a:pt x="8878" y="10688"/>
                </a:lnTo>
                <a:lnTo>
                  <a:pt x="12865" y="9601"/>
                </a:lnTo>
                <a:lnTo>
                  <a:pt x="13046" y="8333"/>
                </a:lnTo>
                <a:lnTo>
                  <a:pt x="13489" y="6363"/>
                </a:lnTo>
                <a:lnTo>
                  <a:pt x="13134" y="4549"/>
                </a:lnTo>
                <a:lnTo>
                  <a:pt x="10827" y="1233"/>
                </a:lnTo>
                <a:lnTo>
                  <a:pt x="9249" y="269"/>
                </a:lnTo>
                <a:lnTo>
                  <a:pt x="724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178666" y="315064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5589" y="0"/>
                </a:moveTo>
                <a:lnTo>
                  <a:pt x="3678" y="487"/>
                </a:lnTo>
                <a:lnTo>
                  <a:pt x="2226" y="1583"/>
                </a:lnTo>
                <a:lnTo>
                  <a:pt x="238" y="4989"/>
                </a:lnTo>
                <a:lnTo>
                  <a:pt x="0" y="6792"/>
                </a:lnTo>
                <a:lnTo>
                  <a:pt x="515" y="8695"/>
                </a:lnTo>
                <a:lnTo>
                  <a:pt x="515" y="10145"/>
                </a:lnTo>
                <a:lnTo>
                  <a:pt x="4683" y="11956"/>
                </a:lnTo>
                <a:lnTo>
                  <a:pt x="9032" y="11594"/>
                </a:lnTo>
                <a:lnTo>
                  <a:pt x="13925" y="8514"/>
                </a:lnTo>
                <a:lnTo>
                  <a:pt x="11569" y="3985"/>
                </a:lnTo>
                <a:lnTo>
                  <a:pt x="10663" y="2174"/>
                </a:lnTo>
                <a:lnTo>
                  <a:pt x="7582" y="1268"/>
                </a:lnTo>
                <a:lnTo>
                  <a:pt x="558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042152" y="578222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0"/>
                </a:moveTo>
                <a:lnTo>
                  <a:pt x="7278" y="1630"/>
                </a:lnTo>
                <a:lnTo>
                  <a:pt x="5647" y="543"/>
                </a:lnTo>
                <a:lnTo>
                  <a:pt x="3701" y="984"/>
                </a:lnTo>
                <a:lnTo>
                  <a:pt x="2226" y="2065"/>
                </a:lnTo>
                <a:lnTo>
                  <a:pt x="215" y="5512"/>
                </a:lnTo>
                <a:lnTo>
                  <a:pt x="0" y="7328"/>
                </a:lnTo>
                <a:lnTo>
                  <a:pt x="574" y="9239"/>
                </a:lnTo>
                <a:lnTo>
                  <a:pt x="574" y="10688"/>
                </a:lnTo>
                <a:lnTo>
                  <a:pt x="4741" y="12500"/>
                </a:lnTo>
                <a:lnTo>
                  <a:pt x="8728" y="11775"/>
                </a:lnTo>
                <a:lnTo>
                  <a:pt x="13801" y="9058"/>
                </a:lnTo>
                <a:lnTo>
                  <a:pt x="909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416906" y="5782585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0"/>
                </a:moveTo>
                <a:lnTo>
                  <a:pt x="3261" y="1268"/>
                </a:lnTo>
                <a:lnTo>
                  <a:pt x="0" y="8514"/>
                </a:lnTo>
                <a:lnTo>
                  <a:pt x="724" y="10326"/>
                </a:lnTo>
                <a:lnTo>
                  <a:pt x="3986" y="11413"/>
                </a:lnTo>
                <a:lnTo>
                  <a:pt x="5736" y="12240"/>
                </a:lnTo>
                <a:lnTo>
                  <a:pt x="7518" y="12316"/>
                </a:lnTo>
                <a:lnTo>
                  <a:pt x="11146" y="10964"/>
                </a:lnTo>
                <a:lnTo>
                  <a:pt x="12445" y="9741"/>
                </a:lnTo>
                <a:lnTo>
                  <a:pt x="13227" y="7971"/>
                </a:lnTo>
                <a:lnTo>
                  <a:pt x="13227" y="5797"/>
                </a:lnTo>
                <a:lnTo>
                  <a:pt x="11777" y="2536"/>
                </a:lnTo>
                <a:lnTo>
                  <a:pt x="851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801922" y="239899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067" y="0"/>
                </a:moveTo>
                <a:lnTo>
                  <a:pt x="4602" y="335"/>
                </a:lnTo>
                <a:lnTo>
                  <a:pt x="2790" y="1603"/>
                </a:lnTo>
                <a:lnTo>
                  <a:pt x="1631" y="3804"/>
                </a:lnTo>
                <a:lnTo>
                  <a:pt x="0" y="7971"/>
                </a:lnTo>
                <a:lnTo>
                  <a:pt x="1993" y="10869"/>
                </a:lnTo>
                <a:lnTo>
                  <a:pt x="6704" y="11775"/>
                </a:lnTo>
                <a:lnTo>
                  <a:pt x="8878" y="10688"/>
                </a:lnTo>
                <a:lnTo>
                  <a:pt x="12865" y="9601"/>
                </a:lnTo>
                <a:lnTo>
                  <a:pt x="13046" y="8333"/>
                </a:lnTo>
                <a:lnTo>
                  <a:pt x="13490" y="6331"/>
                </a:lnTo>
                <a:lnTo>
                  <a:pt x="13114" y="4497"/>
                </a:lnTo>
                <a:lnTo>
                  <a:pt x="10723" y="1165"/>
                </a:lnTo>
                <a:lnTo>
                  <a:pt x="9106" y="221"/>
                </a:lnTo>
                <a:lnTo>
                  <a:pt x="706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793955" y="578222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0"/>
                </a:moveTo>
                <a:lnTo>
                  <a:pt x="7641" y="1630"/>
                </a:lnTo>
                <a:lnTo>
                  <a:pt x="5648" y="543"/>
                </a:lnTo>
                <a:lnTo>
                  <a:pt x="3701" y="984"/>
                </a:lnTo>
                <a:lnTo>
                  <a:pt x="2226" y="2065"/>
                </a:lnTo>
                <a:lnTo>
                  <a:pt x="215" y="5512"/>
                </a:lnTo>
                <a:lnTo>
                  <a:pt x="0" y="7328"/>
                </a:lnTo>
                <a:lnTo>
                  <a:pt x="574" y="9239"/>
                </a:lnTo>
                <a:lnTo>
                  <a:pt x="574" y="10688"/>
                </a:lnTo>
                <a:lnTo>
                  <a:pt x="4741" y="12500"/>
                </a:lnTo>
                <a:lnTo>
                  <a:pt x="8728" y="11775"/>
                </a:lnTo>
                <a:lnTo>
                  <a:pt x="13801" y="9058"/>
                </a:lnTo>
                <a:lnTo>
                  <a:pt x="9090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177732" y="5406852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0"/>
                </a:moveTo>
                <a:lnTo>
                  <a:pt x="3261" y="1086"/>
                </a:lnTo>
                <a:lnTo>
                  <a:pt x="0" y="7971"/>
                </a:lnTo>
                <a:lnTo>
                  <a:pt x="1630" y="10145"/>
                </a:lnTo>
                <a:lnTo>
                  <a:pt x="3986" y="11232"/>
                </a:lnTo>
                <a:lnTo>
                  <a:pt x="5786" y="12101"/>
                </a:lnTo>
                <a:lnTo>
                  <a:pt x="7610" y="12156"/>
                </a:lnTo>
                <a:lnTo>
                  <a:pt x="11306" y="10634"/>
                </a:lnTo>
                <a:lnTo>
                  <a:pt x="12563" y="9312"/>
                </a:lnTo>
                <a:lnTo>
                  <a:pt x="13227" y="7427"/>
                </a:lnTo>
                <a:lnTo>
                  <a:pt x="13227" y="5434"/>
                </a:lnTo>
                <a:lnTo>
                  <a:pt x="11778" y="2173"/>
                </a:lnTo>
                <a:lnTo>
                  <a:pt x="851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674552" y="5781317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0"/>
                </a:moveTo>
                <a:lnTo>
                  <a:pt x="2111" y="1630"/>
                </a:lnTo>
                <a:lnTo>
                  <a:pt x="1024" y="4529"/>
                </a:lnTo>
                <a:lnTo>
                  <a:pt x="82" y="6300"/>
                </a:lnTo>
                <a:lnTo>
                  <a:pt x="0" y="8111"/>
                </a:lnTo>
                <a:lnTo>
                  <a:pt x="1553" y="11810"/>
                </a:lnTo>
                <a:lnTo>
                  <a:pt x="2904" y="13019"/>
                </a:lnTo>
                <a:lnTo>
                  <a:pt x="4829" y="13587"/>
                </a:lnTo>
                <a:lnTo>
                  <a:pt x="7185" y="12681"/>
                </a:lnTo>
                <a:lnTo>
                  <a:pt x="10809" y="12137"/>
                </a:lnTo>
                <a:lnTo>
                  <a:pt x="11534" y="10507"/>
                </a:lnTo>
                <a:lnTo>
                  <a:pt x="12137" y="8682"/>
                </a:lnTo>
                <a:lnTo>
                  <a:pt x="12016" y="6907"/>
                </a:lnTo>
                <a:lnTo>
                  <a:pt x="10325" y="3456"/>
                </a:lnTo>
                <a:lnTo>
                  <a:pt x="8996" y="2272"/>
                </a:lnTo>
                <a:lnTo>
                  <a:pt x="7185" y="1630"/>
                </a:lnTo>
                <a:lnTo>
                  <a:pt x="410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049919" y="578258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0"/>
                </a:moveTo>
                <a:lnTo>
                  <a:pt x="3935" y="190"/>
                </a:lnTo>
                <a:lnTo>
                  <a:pt x="2455" y="1062"/>
                </a:lnTo>
                <a:lnTo>
                  <a:pt x="299" y="4167"/>
                </a:lnTo>
                <a:lnTo>
                  <a:pt x="0" y="5858"/>
                </a:lnTo>
                <a:lnTo>
                  <a:pt x="956" y="9515"/>
                </a:lnTo>
                <a:lnTo>
                  <a:pt x="2045" y="10842"/>
                </a:lnTo>
                <a:lnTo>
                  <a:pt x="5446" y="12494"/>
                </a:lnTo>
                <a:lnTo>
                  <a:pt x="7163" y="12530"/>
                </a:lnTo>
                <a:lnTo>
                  <a:pt x="8897" y="11775"/>
                </a:lnTo>
                <a:lnTo>
                  <a:pt x="11020" y="11684"/>
                </a:lnTo>
                <a:lnTo>
                  <a:pt x="12469" y="10649"/>
                </a:lnTo>
                <a:lnTo>
                  <a:pt x="14018" y="6692"/>
                </a:lnTo>
                <a:lnTo>
                  <a:pt x="13656" y="4949"/>
                </a:lnTo>
                <a:lnTo>
                  <a:pt x="12158" y="3442"/>
                </a:lnTo>
                <a:lnTo>
                  <a:pt x="10346" y="1268"/>
                </a:lnTo>
                <a:lnTo>
                  <a:pt x="7266" y="1268"/>
                </a:lnTo>
                <a:lnTo>
                  <a:pt x="581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426696" y="578149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0"/>
                </a:moveTo>
                <a:lnTo>
                  <a:pt x="3038" y="2173"/>
                </a:lnTo>
                <a:lnTo>
                  <a:pt x="845" y="3972"/>
                </a:lnTo>
                <a:lnTo>
                  <a:pt x="0" y="6267"/>
                </a:lnTo>
                <a:lnTo>
                  <a:pt x="501" y="9058"/>
                </a:lnTo>
                <a:lnTo>
                  <a:pt x="1588" y="13224"/>
                </a:lnTo>
                <a:lnTo>
                  <a:pt x="5393" y="13768"/>
                </a:lnTo>
                <a:lnTo>
                  <a:pt x="9380" y="12500"/>
                </a:lnTo>
                <a:lnTo>
                  <a:pt x="10054" y="12362"/>
                </a:lnTo>
                <a:lnTo>
                  <a:pt x="12625" y="8676"/>
                </a:lnTo>
                <a:lnTo>
                  <a:pt x="12418" y="7316"/>
                </a:lnTo>
                <a:lnTo>
                  <a:pt x="12156" y="6704"/>
                </a:lnTo>
                <a:lnTo>
                  <a:pt x="11736" y="6159"/>
                </a:lnTo>
                <a:lnTo>
                  <a:pt x="9924" y="2355"/>
                </a:lnTo>
                <a:lnTo>
                  <a:pt x="684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554631" y="4277662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0"/>
                </a:moveTo>
                <a:lnTo>
                  <a:pt x="0" y="2173"/>
                </a:lnTo>
                <a:lnTo>
                  <a:pt x="724" y="5253"/>
                </a:lnTo>
                <a:lnTo>
                  <a:pt x="724" y="7608"/>
                </a:lnTo>
                <a:lnTo>
                  <a:pt x="6757" y="13269"/>
                </a:lnTo>
                <a:lnTo>
                  <a:pt x="7659" y="13093"/>
                </a:lnTo>
                <a:lnTo>
                  <a:pt x="8516" y="12681"/>
                </a:lnTo>
                <a:lnTo>
                  <a:pt x="10147" y="12137"/>
                </a:lnTo>
                <a:lnTo>
                  <a:pt x="11053" y="9058"/>
                </a:lnTo>
                <a:lnTo>
                  <a:pt x="12140" y="7065"/>
                </a:lnTo>
                <a:lnTo>
                  <a:pt x="11053" y="2898"/>
                </a:lnTo>
                <a:lnTo>
                  <a:pt x="833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178665" y="427820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0"/>
                </a:moveTo>
                <a:lnTo>
                  <a:pt x="7583" y="1992"/>
                </a:lnTo>
                <a:lnTo>
                  <a:pt x="5590" y="543"/>
                </a:lnTo>
                <a:lnTo>
                  <a:pt x="3679" y="1030"/>
                </a:lnTo>
                <a:lnTo>
                  <a:pt x="2226" y="2126"/>
                </a:lnTo>
                <a:lnTo>
                  <a:pt x="238" y="5532"/>
                </a:lnTo>
                <a:lnTo>
                  <a:pt x="0" y="7335"/>
                </a:lnTo>
                <a:lnTo>
                  <a:pt x="516" y="9239"/>
                </a:lnTo>
                <a:lnTo>
                  <a:pt x="516" y="10688"/>
                </a:lnTo>
                <a:lnTo>
                  <a:pt x="4684" y="12500"/>
                </a:lnTo>
                <a:lnTo>
                  <a:pt x="9032" y="11775"/>
                </a:lnTo>
                <a:lnTo>
                  <a:pt x="13925" y="9058"/>
                </a:lnTo>
                <a:lnTo>
                  <a:pt x="921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179342" y="277418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819" y="0"/>
                </a:moveTo>
                <a:lnTo>
                  <a:pt x="564" y="1992"/>
                </a:lnTo>
                <a:lnTo>
                  <a:pt x="201" y="6159"/>
                </a:lnTo>
                <a:lnTo>
                  <a:pt x="0" y="8762"/>
                </a:lnTo>
                <a:lnTo>
                  <a:pt x="966" y="10815"/>
                </a:lnTo>
                <a:lnTo>
                  <a:pt x="3101" y="12318"/>
                </a:lnTo>
                <a:lnTo>
                  <a:pt x="4954" y="13039"/>
                </a:lnTo>
                <a:lnTo>
                  <a:pt x="6739" y="12896"/>
                </a:lnTo>
                <a:lnTo>
                  <a:pt x="10168" y="10884"/>
                </a:lnTo>
                <a:lnTo>
                  <a:pt x="11163" y="9396"/>
                </a:lnTo>
                <a:lnTo>
                  <a:pt x="11436" y="7427"/>
                </a:lnTo>
                <a:lnTo>
                  <a:pt x="10349" y="5253"/>
                </a:lnTo>
                <a:lnTo>
                  <a:pt x="9806" y="1811"/>
                </a:lnTo>
                <a:lnTo>
                  <a:pt x="581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802828" y="578222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0"/>
                </a:moveTo>
                <a:lnTo>
                  <a:pt x="1087" y="1992"/>
                </a:lnTo>
                <a:lnTo>
                  <a:pt x="0" y="10326"/>
                </a:lnTo>
                <a:lnTo>
                  <a:pt x="1993" y="11956"/>
                </a:lnTo>
                <a:lnTo>
                  <a:pt x="3442" y="12319"/>
                </a:lnTo>
                <a:lnTo>
                  <a:pt x="4333" y="12703"/>
                </a:lnTo>
                <a:lnTo>
                  <a:pt x="5261" y="12861"/>
                </a:lnTo>
                <a:lnTo>
                  <a:pt x="7196" y="12726"/>
                </a:lnTo>
                <a:lnTo>
                  <a:pt x="8094" y="12441"/>
                </a:lnTo>
                <a:lnTo>
                  <a:pt x="11777" y="7246"/>
                </a:lnTo>
                <a:lnTo>
                  <a:pt x="10690" y="5253"/>
                </a:lnTo>
                <a:lnTo>
                  <a:pt x="10147" y="1811"/>
                </a:lnTo>
                <a:lnTo>
                  <a:pt x="652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554993" y="518161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0"/>
                </a:moveTo>
                <a:lnTo>
                  <a:pt x="1087" y="1992"/>
                </a:lnTo>
                <a:lnTo>
                  <a:pt x="0" y="10326"/>
                </a:lnTo>
                <a:lnTo>
                  <a:pt x="1993" y="11775"/>
                </a:lnTo>
                <a:lnTo>
                  <a:pt x="3442" y="12137"/>
                </a:lnTo>
                <a:lnTo>
                  <a:pt x="5291" y="12930"/>
                </a:lnTo>
                <a:lnTo>
                  <a:pt x="7095" y="12840"/>
                </a:lnTo>
                <a:lnTo>
                  <a:pt x="10614" y="10892"/>
                </a:lnTo>
                <a:lnTo>
                  <a:pt x="11649" y="9413"/>
                </a:lnTo>
                <a:lnTo>
                  <a:pt x="11959" y="7427"/>
                </a:lnTo>
                <a:lnTo>
                  <a:pt x="10872" y="5253"/>
                </a:lnTo>
                <a:lnTo>
                  <a:pt x="10147" y="1811"/>
                </a:lnTo>
                <a:lnTo>
                  <a:pt x="652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929898" y="518704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0"/>
                </a:moveTo>
                <a:lnTo>
                  <a:pt x="3261" y="1086"/>
                </a:lnTo>
                <a:lnTo>
                  <a:pt x="0" y="8333"/>
                </a:lnTo>
                <a:lnTo>
                  <a:pt x="1630" y="10144"/>
                </a:lnTo>
                <a:lnTo>
                  <a:pt x="3986" y="11231"/>
                </a:lnTo>
                <a:lnTo>
                  <a:pt x="5759" y="12109"/>
                </a:lnTo>
                <a:lnTo>
                  <a:pt x="7567" y="12187"/>
                </a:lnTo>
                <a:lnTo>
                  <a:pt x="11251" y="10742"/>
                </a:lnTo>
                <a:lnTo>
                  <a:pt x="12524" y="9456"/>
                </a:lnTo>
                <a:lnTo>
                  <a:pt x="13227" y="7608"/>
                </a:lnTo>
                <a:lnTo>
                  <a:pt x="12322" y="5434"/>
                </a:lnTo>
                <a:lnTo>
                  <a:pt x="11778" y="2173"/>
                </a:lnTo>
                <a:lnTo>
                  <a:pt x="851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553542" y="352655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0"/>
                </a:moveTo>
                <a:lnTo>
                  <a:pt x="3624" y="1268"/>
                </a:lnTo>
                <a:lnTo>
                  <a:pt x="0" y="8514"/>
                </a:lnTo>
                <a:lnTo>
                  <a:pt x="1812" y="10326"/>
                </a:lnTo>
                <a:lnTo>
                  <a:pt x="4167" y="11413"/>
                </a:lnTo>
                <a:lnTo>
                  <a:pt x="5941" y="12291"/>
                </a:lnTo>
                <a:lnTo>
                  <a:pt x="7749" y="12368"/>
                </a:lnTo>
                <a:lnTo>
                  <a:pt x="11432" y="10924"/>
                </a:lnTo>
                <a:lnTo>
                  <a:pt x="12705" y="9638"/>
                </a:lnTo>
                <a:lnTo>
                  <a:pt x="13409" y="7790"/>
                </a:lnTo>
                <a:lnTo>
                  <a:pt x="13409" y="5616"/>
                </a:lnTo>
                <a:lnTo>
                  <a:pt x="12140" y="2536"/>
                </a:lnTo>
                <a:lnTo>
                  <a:pt x="851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177913" y="127089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0"/>
                </a:moveTo>
                <a:lnTo>
                  <a:pt x="4713" y="236"/>
                </a:lnTo>
                <a:lnTo>
                  <a:pt x="2901" y="1504"/>
                </a:lnTo>
                <a:lnTo>
                  <a:pt x="1812" y="3804"/>
                </a:lnTo>
                <a:lnTo>
                  <a:pt x="0" y="7970"/>
                </a:lnTo>
                <a:lnTo>
                  <a:pt x="2174" y="10869"/>
                </a:lnTo>
                <a:lnTo>
                  <a:pt x="6704" y="11775"/>
                </a:lnTo>
                <a:lnTo>
                  <a:pt x="8878" y="10688"/>
                </a:lnTo>
                <a:lnTo>
                  <a:pt x="13046" y="9783"/>
                </a:lnTo>
                <a:lnTo>
                  <a:pt x="13227" y="8333"/>
                </a:lnTo>
                <a:lnTo>
                  <a:pt x="13554" y="6357"/>
                </a:lnTo>
                <a:lnTo>
                  <a:pt x="13133" y="4554"/>
                </a:lnTo>
                <a:lnTo>
                  <a:pt x="10798" y="1298"/>
                </a:lnTo>
                <a:lnTo>
                  <a:pt x="9225" y="323"/>
                </a:lnTo>
                <a:lnTo>
                  <a:pt x="724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802465" y="2773644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0"/>
                </a:moveTo>
                <a:lnTo>
                  <a:pt x="0" y="2173"/>
                </a:lnTo>
                <a:lnTo>
                  <a:pt x="724" y="5253"/>
                </a:lnTo>
                <a:lnTo>
                  <a:pt x="724" y="7427"/>
                </a:lnTo>
                <a:lnTo>
                  <a:pt x="6727" y="13278"/>
                </a:lnTo>
                <a:lnTo>
                  <a:pt x="7645" y="13102"/>
                </a:lnTo>
                <a:lnTo>
                  <a:pt x="8516" y="12681"/>
                </a:lnTo>
                <a:lnTo>
                  <a:pt x="10147" y="12137"/>
                </a:lnTo>
                <a:lnTo>
                  <a:pt x="11053" y="9058"/>
                </a:lnTo>
                <a:lnTo>
                  <a:pt x="12140" y="7065"/>
                </a:lnTo>
                <a:lnTo>
                  <a:pt x="11053" y="2898"/>
                </a:lnTo>
                <a:lnTo>
                  <a:pt x="833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426838" y="239863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0"/>
                </a:moveTo>
                <a:lnTo>
                  <a:pt x="2575" y="782"/>
                </a:lnTo>
                <a:lnTo>
                  <a:pt x="1352" y="2080"/>
                </a:lnTo>
                <a:lnTo>
                  <a:pt x="0" y="5707"/>
                </a:lnTo>
                <a:lnTo>
                  <a:pt x="75" y="7489"/>
                </a:lnTo>
                <a:lnTo>
                  <a:pt x="903" y="9239"/>
                </a:lnTo>
                <a:lnTo>
                  <a:pt x="2550" y="11251"/>
                </a:lnTo>
                <a:lnTo>
                  <a:pt x="4665" y="12097"/>
                </a:lnTo>
                <a:lnTo>
                  <a:pt x="9291" y="11522"/>
                </a:lnTo>
                <a:lnTo>
                  <a:pt x="10700" y="10440"/>
                </a:lnTo>
                <a:lnTo>
                  <a:pt x="12245" y="6620"/>
                </a:lnTo>
                <a:lnTo>
                  <a:pt x="11983" y="4863"/>
                </a:lnTo>
                <a:lnTo>
                  <a:pt x="10688" y="3260"/>
                </a:lnTo>
                <a:lnTo>
                  <a:pt x="9420" y="1630"/>
                </a:lnTo>
                <a:lnTo>
                  <a:pt x="6520" y="1086"/>
                </a:lnTo>
                <a:lnTo>
                  <a:pt x="434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426728" y="202127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69">
                <a:moveTo>
                  <a:pt x="6812" y="0"/>
                </a:moveTo>
                <a:lnTo>
                  <a:pt x="3006" y="2355"/>
                </a:lnTo>
                <a:lnTo>
                  <a:pt x="845" y="4091"/>
                </a:lnTo>
                <a:lnTo>
                  <a:pt x="0" y="6326"/>
                </a:lnTo>
                <a:lnTo>
                  <a:pt x="469" y="9058"/>
                </a:lnTo>
                <a:lnTo>
                  <a:pt x="1556" y="13406"/>
                </a:lnTo>
                <a:lnTo>
                  <a:pt x="5361" y="13949"/>
                </a:lnTo>
                <a:lnTo>
                  <a:pt x="9348" y="12681"/>
                </a:lnTo>
                <a:lnTo>
                  <a:pt x="10022" y="12543"/>
                </a:lnTo>
                <a:lnTo>
                  <a:pt x="12593" y="8857"/>
                </a:lnTo>
                <a:lnTo>
                  <a:pt x="12386" y="7497"/>
                </a:lnTo>
                <a:lnTo>
                  <a:pt x="12124" y="6885"/>
                </a:lnTo>
                <a:lnTo>
                  <a:pt x="11704" y="6340"/>
                </a:lnTo>
                <a:lnTo>
                  <a:pt x="9892" y="2536"/>
                </a:lnTo>
                <a:lnTo>
                  <a:pt x="6812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554631" y="390156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0"/>
                </a:moveTo>
                <a:lnTo>
                  <a:pt x="0" y="2173"/>
                </a:lnTo>
                <a:lnTo>
                  <a:pt x="724" y="5434"/>
                </a:lnTo>
                <a:lnTo>
                  <a:pt x="724" y="7608"/>
                </a:lnTo>
                <a:lnTo>
                  <a:pt x="6727" y="13460"/>
                </a:lnTo>
                <a:lnTo>
                  <a:pt x="7645" y="13284"/>
                </a:lnTo>
                <a:lnTo>
                  <a:pt x="8516" y="12862"/>
                </a:lnTo>
                <a:lnTo>
                  <a:pt x="10147" y="12318"/>
                </a:lnTo>
                <a:lnTo>
                  <a:pt x="11053" y="9058"/>
                </a:lnTo>
                <a:lnTo>
                  <a:pt x="12140" y="7246"/>
                </a:lnTo>
                <a:lnTo>
                  <a:pt x="11053" y="3079"/>
                </a:lnTo>
                <a:lnTo>
                  <a:pt x="833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666223" y="4277662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0"/>
                </a:moveTo>
                <a:lnTo>
                  <a:pt x="3410" y="1086"/>
                </a:lnTo>
                <a:lnTo>
                  <a:pt x="1780" y="1086"/>
                </a:lnTo>
                <a:lnTo>
                  <a:pt x="149" y="5253"/>
                </a:lnTo>
                <a:lnTo>
                  <a:pt x="149" y="7608"/>
                </a:lnTo>
                <a:lnTo>
                  <a:pt x="0" y="9645"/>
                </a:lnTo>
                <a:lnTo>
                  <a:pt x="775" y="11230"/>
                </a:lnTo>
                <a:lnTo>
                  <a:pt x="4175" y="13496"/>
                </a:lnTo>
                <a:lnTo>
                  <a:pt x="5936" y="13602"/>
                </a:lnTo>
                <a:lnTo>
                  <a:pt x="7759" y="12681"/>
                </a:lnTo>
                <a:lnTo>
                  <a:pt x="9390" y="12137"/>
                </a:lnTo>
                <a:lnTo>
                  <a:pt x="10296" y="9058"/>
                </a:lnTo>
                <a:lnTo>
                  <a:pt x="11383" y="7065"/>
                </a:lnTo>
                <a:lnTo>
                  <a:pt x="10296" y="2898"/>
                </a:lnTo>
                <a:lnTo>
                  <a:pt x="7759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289836" y="4277118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0"/>
                </a:moveTo>
                <a:lnTo>
                  <a:pt x="1087" y="3079"/>
                </a:lnTo>
                <a:lnTo>
                  <a:pt x="0" y="11413"/>
                </a:lnTo>
                <a:lnTo>
                  <a:pt x="1993" y="13043"/>
                </a:lnTo>
                <a:lnTo>
                  <a:pt x="3442" y="13406"/>
                </a:lnTo>
                <a:lnTo>
                  <a:pt x="4334" y="13748"/>
                </a:lnTo>
                <a:lnTo>
                  <a:pt x="11777" y="8333"/>
                </a:lnTo>
                <a:lnTo>
                  <a:pt x="10690" y="6340"/>
                </a:lnTo>
                <a:lnTo>
                  <a:pt x="10147" y="2898"/>
                </a:lnTo>
                <a:lnTo>
                  <a:pt x="8335" y="1992"/>
                </a:lnTo>
                <a:lnTo>
                  <a:pt x="3805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3392" y="5405403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0"/>
                </a:moveTo>
                <a:lnTo>
                  <a:pt x="2847" y="2173"/>
                </a:lnTo>
                <a:lnTo>
                  <a:pt x="845" y="4042"/>
                </a:lnTo>
                <a:lnTo>
                  <a:pt x="0" y="6337"/>
                </a:lnTo>
                <a:lnTo>
                  <a:pt x="310" y="9058"/>
                </a:lnTo>
                <a:lnTo>
                  <a:pt x="1398" y="13406"/>
                </a:lnTo>
                <a:lnTo>
                  <a:pt x="5203" y="13949"/>
                </a:lnTo>
                <a:lnTo>
                  <a:pt x="9189" y="12500"/>
                </a:lnTo>
                <a:lnTo>
                  <a:pt x="10725" y="12314"/>
                </a:lnTo>
                <a:lnTo>
                  <a:pt x="11762" y="11497"/>
                </a:lnTo>
                <a:lnTo>
                  <a:pt x="12839" y="8598"/>
                </a:lnTo>
                <a:lnTo>
                  <a:pt x="12587" y="7302"/>
                </a:lnTo>
                <a:lnTo>
                  <a:pt x="11545" y="6159"/>
                </a:lnTo>
                <a:lnTo>
                  <a:pt x="9733" y="2355"/>
                </a:lnTo>
                <a:lnTo>
                  <a:pt x="683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554086" y="89498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0"/>
                </a:moveTo>
                <a:lnTo>
                  <a:pt x="4602" y="335"/>
                </a:lnTo>
                <a:lnTo>
                  <a:pt x="2790" y="1603"/>
                </a:lnTo>
                <a:lnTo>
                  <a:pt x="1631" y="3804"/>
                </a:lnTo>
                <a:lnTo>
                  <a:pt x="0" y="7970"/>
                </a:lnTo>
                <a:lnTo>
                  <a:pt x="1993" y="10869"/>
                </a:lnTo>
                <a:lnTo>
                  <a:pt x="6704" y="11775"/>
                </a:lnTo>
                <a:lnTo>
                  <a:pt x="8878" y="10507"/>
                </a:lnTo>
                <a:lnTo>
                  <a:pt x="12865" y="9601"/>
                </a:lnTo>
                <a:lnTo>
                  <a:pt x="13046" y="8333"/>
                </a:lnTo>
                <a:lnTo>
                  <a:pt x="13490" y="6331"/>
                </a:lnTo>
                <a:lnTo>
                  <a:pt x="13114" y="4497"/>
                </a:lnTo>
                <a:lnTo>
                  <a:pt x="10722" y="1165"/>
                </a:lnTo>
                <a:lnTo>
                  <a:pt x="9106" y="221"/>
                </a:lnTo>
                <a:lnTo>
                  <a:pt x="7067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931347" y="894436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0"/>
                </a:moveTo>
                <a:lnTo>
                  <a:pt x="724" y="1811"/>
                </a:lnTo>
                <a:lnTo>
                  <a:pt x="0" y="9782"/>
                </a:lnTo>
                <a:lnTo>
                  <a:pt x="1630" y="11594"/>
                </a:lnTo>
                <a:lnTo>
                  <a:pt x="3261" y="11956"/>
                </a:lnTo>
                <a:lnTo>
                  <a:pt x="5114" y="12677"/>
                </a:lnTo>
                <a:lnTo>
                  <a:pt x="6898" y="12534"/>
                </a:lnTo>
                <a:lnTo>
                  <a:pt x="10327" y="10522"/>
                </a:lnTo>
                <a:lnTo>
                  <a:pt x="11321" y="9034"/>
                </a:lnTo>
                <a:lnTo>
                  <a:pt x="11596" y="7065"/>
                </a:lnTo>
                <a:lnTo>
                  <a:pt x="10509" y="4891"/>
                </a:lnTo>
                <a:lnTo>
                  <a:pt x="9965" y="1449"/>
                </a:lnTo>
                <a:lnTo>
                  <a:pt x="6341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09121" y="540612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0"/>
                </a:moveTo>
                <a:lnTo>
                  <a:pt x="7641" y="1811"/>
                </a:lnTo>
                <a:lnTo>
                  <a:pt x="5647" y="543"/>
                </a:lnTo>
                <a:lnTo>
                  <a:pt x="3701" y="984"/>
                </a:lnTo>
                <a:lnTo>
                  <a:pt x="2226" y="2065"/>
                </a:lnTo>
                <a:lnTo>
                  <a:pt x="215" y="5512"/>
                </a:lnTo>
                <a:lnTo>
                  <a:pt x="0" y="7328"/>
                </a:lnTo>
                <a:lnTo>
                  <a:pt x="574" y="9239"/>
                </a:lnTo>
                <a:lnTo>
                  <a:pt x="574" y="10688"/>
                </a:lnTo>
                <a:lnTo>
                  <a:pt x="4741" y="12500"/>
                </a:lnTo>
                <a:lnTo>
                  <a:pt x="8728" y="12137"/>
                </a:lnTo>
                <a:lnTo>
                  <a:pt x="13801" y="9058"/>
                </a:lnTo>
                <a:lnTo>
                  <a:pt x="945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85557" y="5405403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0"/>
                </a:moveTo>
                <a:lnTo>
                  <a:pt x="2847" y="2173"/>
                </a:lnTo>
                <a:lnTo>
                  <a:pt x="845" y="4042"/>
                </a:lnTo>
                <a:lnTo>
                  <a:pt x="0" y="6337"/>
                </a:lnTo>
                <a:lnTo>
                  <a:pt x="310" y="9058"/>
                </a:lnTo>
                <a:lnTo>
                  <a:pt x="1398" y="13406"/>
                </a:lnTo>
                <a:lnTo>
                  <a:pt x="5203" y="13949"/>
                </a:lnTo>
                <a:lnTo>
                  <a:pt x="9189" y="12500"/>
                </a:lnTo>
                <a:lnTo>
                  <a:pt x="10725" y="12314"/>
                </a:lnTo>
                <a:lnTo>
                  <a:pt x="11762" y="11497"/>
                </a:lnTo>
                <a:lnTo>
                  <a:pt x="12839" y="8598"/>
                </a:lnTo>
                <a:lnTo>
                  <a:pt x="12587" y="7302"/>
                </a:lnTo>
                <a:lnTo>
                  <a:pt x="11545" y="6159"/>
                </a:lnTo>
                <a:lnTo>
                  <a:pt x="9733" y="2355"/>
                </a:lnTo>
                <a:lnTo>
                  <a:pt x="683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161286" y="540612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0"/>
                </a:moveTo>
                <a:lnTo>
                  <a:pt x="7641" y="1811"/>
                </a:lnTo>
                <a:lnTo>
                  <a:pt x="5648" y="543"/>
                </a:lnTo>
                <a:lnTo>
                  <a:pt x="3701" y="984"/>
                </a:lnTo>
                <a:lnTo>
                  <a:pt x="2226" y="2065"/>
                </a:lnTo>
                <a:lnTo>
                  <a:pt x="215" y="5512"/>
                </a:lnTo>
                <a:lnTo>
                  <a:pt x="0" y="7328"/>
                </a:lnTo>
                <a:lnTo>
                  <a:pt x="574" y="9239"/>
                </a:lnTo>
                <a:lnTo>
                  <a:pt x="574" y="10688"/>
                </a:lnTo>
                <a:lnTo>
                  <a:pt x="4742" y="12500"/>
                </a:lnTo>
                <a:lnTo>
                  <a:pt x="8728" y="12137"/>
                </a:lnTo>
                <a:lnTo>
                  <a:pt x="13802" y="9058"/>
                </a:lnTo>
                <a:lnTo>
                  <a:pt x="9453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665103" y="5407034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0"/>
                </a:moveTo>
                <a:lnTo>
                  <a:pt x="4522" y="276"/>
                </a:lnTo>
                <a:lnTo>
                  <a:pt x="2650" y="1544"/>
                </a:lnTo>
                <a:lnTo>
                  <a:pt x="1449" y="3804"/>
                </a:lnTo>
                <a:lnTo>
                  <a:pt x="0" y="7971"/>
                </a:lnTo>
                <a:lnTo>
                  <a:pt x="2174" y="11050"/>
                </a:lnTo>
                <a:lnTo>
                  <a:pt x="6885" y="11594"/>
                </a:lnTo>
                <a:lnTo>
                  <a:pt x="8697" y="10688"/>
                </a:lnTo>
                <a:lnTo>
                  <a:pt x="12684" y="9601"/>
                </a:lnTo>
                <a:lnTo>
                  <a:pt x="12865" y="8333"/>
                </a:lnTo>
                <a:lnTo>
                  <a:pt x="13308" y="6363"/>
                </a:lnTo>
                <a:lnTo>
                  <a:pt x="12953" y="4549"/>
                </a:lnTo>
                <a:lnTo>
                  <a:pt x="10646" y="1233"/>
                </a:lnTo>
                <a:lnTo>
                  <a:pt x="9068" y="269"/>
                </a:lnTo>
                <a:lnTo>
                  <a:pt x="7066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042300" y="5405584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0"/>
                </a:moveTo>
                <a:lnTo>
                  <a:pt x="3325" y="1086"/>
                </a:lnTo>
                <a:lnTo>
                  <a:pt x="1876" y="1086"/>
                </a:lnTo>
                <a:lnTo>
                  <a:pt x="64" y="5434"/>
                </a:lnTo>
                <a:lnTo>
                  <a:pt x="64" y="7608"/>
                </a:lnTo>
                <a:lnTo>
                  <a:pt x="0" y="8574"/>
                </a:lnTo>
                <a:lnTo>
                  <a:pt x="180" y="9491"/>
                </a:lnTo>
                <a:lnTo>
                  <a:pt x="6065" y="13460"/>
                </a:lnTo>
                <a:lnTo>
                  <a:pt x="6984" y="13284"/>
                </a:lnTo>
                <a:lnTo>
                  <a:pt x="7855" y="12862"/>
                </a:lnTo>
                <a:lnTo>
                  <a:pt x="9486" y="12319"/>
                </a:lnTo>
                <a:lnTo>
                  <a:pt x="10211" y="9058"/>
                </a:lnTo>
                <a:lnTo>
                  <a:pt x="11479" y="7246"/>
                </a:lnTo>
                <a:lnTo>
                  <a:pt x="10392" y="3079"/>
                </a:lnTo>
                <a:lnTo>
                  <a:pt x="7674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426110" y="540558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0"/>
                </a:moveTo>
                <a:lnTo>
                  <a:pt x="0" y="2174"/>
                </a:lnTo>
                <a:lnTo>
                  <a:pt x="1087" y="5434"/>
                </a:lnTo>
                <a:lnTo>
                  <a:pt x="1087" y="7608"/>
                </a:lnTo>
                <a:lnTo>
                  <a:pt x="859" y="9686"/>
                </a:lnTo>
                <a:lnTo>
                  <a:pt x="1605" y="11318"/>
                </a:lnTo>
                <a:lnTo>
                  <a:pt x="5045" y="13693"/>
                </a:lnTo>
                <a:lnTo>
                  <a:pt x="6836" y="13811"/>
                </a:lnTo>
                <a:lnTo>
                  <a:pt x="8698" y="12862"/>
                </a:lnTo>
                <a:lnTo>
                  <a:pt x="10147" y="12319"/>
                </a:lnTo>
                <a:lnTo>
                  <a:pt x="11235" y="9058"/>
                </a:lnTo>
                <a:lnTo>
                  <a:pt x="12503" y="7246"/>
                </a:lnTo>
                <a:lnTo>
                  <a:pt x="11235" y="3079"/>
                </a:lnTo>
                <a:lnTo>
                  <a:pt x="8698" y="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5" name="object 315"/>
          <p:cNvGrpSpPr/>
          <p:nvPr/>
        </p:nvGrpSpPr>
        <p:grpSpPr>
          <a:xfrm>
            <a:off x="1483742" y="0"/>
            <a:ext cx="16804257" cy="10286999"/>
            <a:chOff x="1483742" y="0"/>
            <a:chExt cx="16804257" cy="10286999"/>
          </a:xfrm>
        </p:grpSpPr>
        <p:sp>
          <p:nvSpPr>
            <p:cNvPr id="316" name="object 316"/>
            <p:cNvSpPr/>
            <p:nvPr/>
          </p:nvSpPr>
          <p:spPr>
            <a:xfrm>
              <a:off x="6802465" y="5405584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8335" y="0"/>
                  </a:moveTo>
                  <a:lnTo>
                    <a:pt x="0" y="2174"/>
                  </a:lnTo>
                  <a:lnTo>
                    <a:pt x="724" y="5434"/>
                  </a:lnTo>
                  <a:lnTo>
                    <a:pt x="724" y="7608"/>
                  </a:lnTo>
                  <a:lnTo>
                    <a:pt x="6726" y="13460"/>
                  </a:lnTo>
                  <a:lnTo>
                    <a:pt x="7645" y="13284"/>
                  </a:lnTo>
                  <a:lnTo>
                    <a:pt x="8516" y="12862"/>
                  </a:lnTo>
                  <a:lnTo>
                    <a:pt x="10147" y="12319"/>
                  </a:lnTo>
                  <a:lnTo>
                    <a:pt x="11053" y="9058"/>
                  </a:lnTo>
                  <a:lnTo>
                    <a:pt x="12140" y="7246"/>
                  </a:lnTo>
                  <a:lnTo>
                    <a:pt x="11053" y="3079"/>
                  </a:lnTo>
                  <a:lnTo>
                    <a:pt x="8335" y="0"/>
                  </a:lnTo>
                  <a:close/>
                </a:path>
              </a:pathLst>
            </a:custGeom>
            <a:solidFill>
              <a:srgbClr val="62A7E6">
                <a:alpha val="86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7" name="object 31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570540" y="0"/>
              <a:ext cx="12717459" cy="10286999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827525" y="0"/>
              <a:ext cx="6460474" cy="6460473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883274" y="9326812"/>
              <a:ext cx="103797" cy="137583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883274" y="9602034"/>
              <a:ext cx="103797" cy="132516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124656" y="9326784"/>
              <a:ext cx="137583" cy="137583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124656" y="9602006"/>
              <a:ext cx="137583" cy="132543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399794" y="9326867"/>
              <a:ext cx="137583" cy="137583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399794" y="9602089"/>
              <a:ext cx="137583" cy="132460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674961" y="9326812"/>
              <a:ext cx="137583" cy="137583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674961" y="9602034"/>
              <a:ext cx="137583" cy="132516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950156" y="9326812"/>
              <a:ext cx="133268" cy="137583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950156" y="9602034"/>
              <a:ext cx="133268" cy="132516"/>
            </a:xfrm>
            <a:prstGeom prst="rect">
              <a:avLst/>
            </a:prstGeom>
          </p:spPr>
        </p:pic>
        <p:sp>
          <p:nvSpPr>
            <p:cNvPr id="329" name="object 329"/>
            <p:cNvSpPr/>
            <p:nvPr/>
          </p:nvSpPr>
          <p:spPr>
            <a:xfrm>
              <a:off x="7343603" y="2117392"/>
              <a:ext cx="3822700" cy="3810000"/>
            </a:xfrm>
            <a:custGeom>
              <a:avLst/>
              <a:gdLst/>
              <a:ahLst/>
              <a:cxnLst/>
              <a:rect l="l" t="t" r="r" b="b"/>
              <a:pathLst>
                <a:path w="3822700" h="3810000">
                  <a:moveTo>
                    <a:pt x="2150913" y="12699"/>
                  </a:moveTo>
                  <a:lnTo>
                    <a:pt x="1671444" y="12699"/>
                  </a:lnTo>
                  <a:lnTo>
                    <a:pt x="1718738" y="0"/>
                  </a:lnTo>
                  <a:lnTo>
                    <a:pt x="2103620" y="0"/>
                  </a:lnTo>
                  <a:lnTo>
                    <a:pt x="2150913" y="12699"/>
                  </a:lnTo>
                  <a:close/>
                </a:path>
                <a:path w="3822700" h="3810000">
                  <a:moveTo>
                    <a:pt x="2244419" y="25399"/>
                  </a:moveTo>
                  <a:lnTo>
                    <a:pt x="1577939" y="25399"/>
                  </a:lnTo>
                  <a:lnTo>
                    <a:pt x="1624507" y="12699"/>
                  </a:lnTo>
                  <a:lnTo>
                    <a:pt x="2197851" y="12699"/>
                  </a:lnTo>
                  <a:lnTo>
                    <a:pt x="2244419" y="25399"/>
                  </a:lnTo>
                  <a:close/>
                </a:path>
                <a:path w="3822700" h="3810000">
                  <a:moveTo>
                    <a:pt x="2290603" y="3784599"/>
                  </a:moveTo>
                  <a:lnTo>
                    <a:pt x="1531755" y="3784599"/>
                  </a:lnTo>
                  <a:lnTo>
                    <a:pt x="1263520" y="3708399"/>
                  </a:lnTo>
                  <a:lnTo>
                    <a:pt x="1220426" y="3682999"/>
                  </a:lnTo>
                  <a:lnTo>
                    <a:pt x="1135749" y="3657599"/>
                  </a:lnTo>
                  <a:lnTo>
                    <a:pt x="1094194" y="3632199"/>
                  </a:lnTo>
                  <a:lnTo>
                    <a:pt x="1053181" y="3619499"/>
                  </a:lnTo>
                  <a:lnTo>
                    <a:pt x="972837" y="3568699"/>
                  </a:lnTo>
                  <a:lnTo>
                    <a:pt x="933535" y="3543299"/>
                  </a:lnTo>
                  <a:lnTo>
                    <a:pt x="894832" y="3517899"/>
                  </a:lnTo>
                  <a:lnTo>
                    <a:pt x="856743" y="3505199"/>
                  </a:lnTo>
                  <a:lnTo>
                    <a:pt x="819281" y="3479799"/>
                  </a:lnTo>
                  <a:lnTo>
                    <a:pt x="782461" y="3441699"/>
                  </a:lnTo>
                  <a:lnTo>
                    <a:pt x="746298" y="3416299"/>
                  </a:lnTo>
                  <a:lnTo>
                    <a:pt x="710805" y="3390899"/>
                  </a:lnTo>
                  <a:lnTo>
                    <a:pt x="675997" y="3365499"/>
                  </a:lnTo>
                  <a:lnTo>
                    <a:pt x="641888" y="3340099"/>
                  </a:lnTo>
                  <a:lnTo>
                    <a:pt x="608494" y="3301999"/>
                  </a:lnTo>
                  <a:lnTo>
                    <a:pt x="575827" y="3276599"/>
                  </a:lnTo>
                  <a:lnTo>
                    <a:pt x="543902" y="3238499"/>
                  </a:lnTo>
                  <a:lnTo>
                    <a:pt x="512734" y="3213099"/>
                  </a:lnTo>
                  <a:lnTo>
                    <a:pt x="482337" y="3174999"/>
                  </a:lnTo>
                  <a:lnTo>
                    <a:pt x="452726" y="3136899"/>
                  </a:lnTo>
                  <a:lnTo>
                    <a:pt x="423914" y="3111499"/>
                  </a:lnTo>
                  <a:lnTo>
                    <a:pt x="395916" y="3073399"/>
                  </a:lnTo>
                  <a:lnTo>
                    <a:pt x="368746" y="3035299"/>
                  </a:lnTo>
                  <a:lnTo>
                    <a:pt x="342419" y="2997199"/>
                  </a:lnTo>
                  <a:lnTo>
                    <a:pt x="316949" y="2959099"/>
                  </a:lnTo>
                  <a:lnTo>
                    <a:pt x="292350" y="2920999"/>
                  </a:lnTo>
                  <a:lnTo>
                    <a:pt x="268636" y="2882899"/>
                  </a:lnTo>
                  <a:lnTo>
                    <a:pt x="245823" y="2844799"/>
                  </a:lnTo>
                  <a:lnTo>
                    <a:pt x="223924" y="2806699"/>
                  </a:lnTo>
                  <a:lnTo>
                    <a:pt x="202953" y="2768599"/>
                  </a:lnTo>
                  <a:lnTo>
                    <a:pt x="182926" y="2717799"/>
                  </a:lnTo>
                  <a:lnTo>
                    <a:pt x="163855" y="2679699"/>
                  </a:lnTo>
                  <a:lnTo>
                    <a:pt x="145756" y="2641599"/>
                  </a:lnTo>
                  <a:lnTo>
                    <a:pt x="128643" y="2590799"/>
                  </a:lnTo>
                  <a:lnTo>
                    <a:pt x="112531" y="2552699"/>
                  </a:lnTo>
                  <a:lnTo>
                    <a:pt x="97432" y="2514599"/>
                  </a:lnTo>
                  <a:lnTo>
                    <a:pt x="83363" y="2463799"/>
                  </a:lnTo>
                  <a:lnTo>
                    <a:pt x="70337" y="2425699"/>
                  </a:lnTo>
                  <a:lnTo>
                    <a:pt x="58368" y="2374899"/>
                  </a:lnTo>
                  <a:lnTo>
                    <a:pt x="47472" y="2324099"/>
                  </a:lnTo>
                  <a:lnTo>
                    <a:pt x="37661" y="2285999"/>
                  </a:lnTo>
                  <a:lnTo>
                    <a:pt x="28951" y="2235199"/>
                  </a:lnTo>
                  <a:lnTo>
                    <a:pt x="21356" y="2197099"/>
                  </a:lnTo>
                  <a:lnTo>
                    <a:pt x="14890" y="2146299"/>
                  </a:lnTo>
                  <a:lnTo>
                    <a:pt x="9568" y="2095499"/>
                  </a:lnTo>
                  <a:lnTo>
                    <a:pt x="5403" y="2044699"/>
                  </a:lnTo>
                  <a:lnTo>
                    <a:pt x="2410" y="2006599"/>
                  </a:lnTo>
                  <a:lnTo>
                    <a:pt x="604" y="1955799"/>
                  </a:lnTo>
                  <a:lnTo>
                    <a:pt x="0" y="1904979"/>
                  </a:lnTo>
                  <a:lnTo>
                    <a:pt x="604" y="1854199"/>
                  </a:lnTo>
                  <a:lnTo>
                    <a:pt x="2410" y="1803399"/>
                  </a:lnTo>
                  <a:lnTo>
                    <a:pt x="5403" y="1765299"/>
                  </a:lnTo>
                  <a:lnTo>
                    <a:pt x="9568" y="1714499"/>
                  </a:lnTo>
                  <a:lnTo>
                    <a:pt x="14890" y="1663699"/>
                  </a:lnTo>
                  <a:lnTo>
                    <a:pt x="21356" y="1612899"/>
                  </a:lnTo>
                  <a:lnTo>
                    <a:pt x="28951" y="1574799"/>
                  </a:lnTo>
                  <a:lnTo>
                    <a:pt x="37661" y="1523999"/>
                  </a:lnTo>
                  <a:lnTo>
                    <a:pt x="47472" y="1485899"/>
                  </a:lnTo>
                  <a:lnTo>
                    <a:pt x="58368" y="1435099"/>
                  </a:lnTo>
                  <a:lnTo>
                    <a:pt x="70337" y="1384299"/>
                  </a:lnTo>
                  <a:lnTo>
                    <a:pt x="83363" y="1346199"/>
                  </a:lnTo>
                  <a:lnTo>
                    <a:pt x="97432" y="1295399"/>
                  </a:lnTo>
                  <a:lnTo>
                    <a:pt x="112531" y="1257299"/>
                  </a:lnTo>
                  <a:lnTo>
                    <a:pt x="128643" y="1219199"/>
                  </a:lnTo>
                  <a:lnTo>
                    <a:pt x="145756" y="1168399"/>
                  </a:lnTo>
                  <a:lnTo>
                    <a:pt x="163855" y="1130299"/>
                  </a:lnTo>
                  <a:lnTo>
                    <a:pt x="182926" y="1092199"/>
                  </a:lnTo>
                  <a:lnTo>
                    <a:pt x="202953" y="1041399"/>
                  </a:lnTo>
                  <a:lnTo>
                    <a:pt x="223924" y="1003299"/>
                  </a:lnTo>
                  <a:lnTo>
                    <a:pt x="245823" y="965199"/>
                  </a:lnTo>
                  <a:lnTo>
                    <a:pt x="268636" y="927099"/>
                  </a:lnTo>
                  <a:lnTo>
                    <a:pt x="292350" y="888999"/>
                  </a:lnTo>
                  <a:lnTo>
                    <a:pt x="316949" y="850899"/>
                  </a:lnTo>
                  <a:lnTo>
                    <a:pt x="342419" y="812799"/>
                  </a:lnTo>
                  <a:lnTo>
                    <a:pt x="368746" y="774699"/>
                  </a:lnTo>
                  <a:lnTo>
                    <a:pt x="395916" y="736599"/>
                  </a:lnTo>
                  <a:lnTo>
                    <a:pt x="423914" y="698499"/>
                  </a:lnTo>
                  <a:lnTo>
                    <a:pt x="452726" y="673099"/>
                  </a:lnTo>
                  <a:lnTo>
                    <a:pt x="482337" y="634999"/>
                  </a:lnTo>
                  <a:lnTo>
                    <a:pt x="512734" y="596899"/>
                  </a:lnTo>
                  <a:lnTo>
                    <a:pt x="543902" y="571499"/>
                  </a:lnTo>
                  <a:lnTo>
                    <a:pt x="575827" y="533399"/>
                  </a:lnTo>
                  <a:lnTo>
                    <a:pt x="608494" y="507999"/>
                  </a:lnTo>
                  <a:lnTo>
                    <a:pt x="641888" y="482599"/>
                  </a:lnTo>
                  <a:lnTo>
                    <a:pt x="675997" y="444499"/>
                  </a:lnTo>
                  <a:lnTo>
                    <a:pt x="710805" y="419099"/>
                  </a:lnTo>
                  <a:lnTo>
                    <a:pt x="746298" y="393699"/>
                  </a:lnTo>
                  <a:lnTo>
                    <a:pt x="782461" y="368299"/>
                  </a:lnTo>
                  <a:lnTo>
                    <a:pt x="819281" y="330199"/>
                  </a:lnTo>
                  <a:lnTo>
                    <a:pt x="856743" y="304799"/>
                  </a:lnTo>
                  <a:lnTo>
                    <a:pt x="894832" y="292099"/>
                  </a:lnTo>
                  <a:lnTo>
                    <a:pt x="933535" y="266699"/>
                  </a:lnTo>
                  <a:lnTo>
                    <a:pt x="1012724" y="215899"/>
                  </a:lnTo>
                  <a:lnTo>
                    <a:pt x="1053181" y="203199"/>
                  </a:lnTo>
                  <a:lnTo>
                    <a:pt x="1135749" y="152399"/>
                  </a:lnTo>
                  <a:lnTo>
                    <a:pt x="1220426" y="126999"/>
                  </a:lnTo>
                  <a:lnTo>
                    <a:pt x="1263520" y="101599"/>
                  </a:lnTo>
                  <a:lnTo>
                    <a:pt x="1531755" y="25399"/>
                  </a:lnTo>
                  <a:lnTo>
                    <a:pt x="2290603" y="25399"/>
                  </a:lnTo>
                  <a:lnTo>
                    <a:pt x="2558838" y="101599"/>
                  </a:lnTo>
                  <a:lnTo>
                    <a:pt x="2601932" y="126999"/>
                  </a:lnTo>
                  <a:lnTo>
                    <a:pt x="2686609" y="152399"/>
                  </a:lnTo>
                  <a:lnTo>
                    <a:pt x="2769177" y="203199"/>
                  </a:lnTo>
                  <a:lnTo>
                    <a:pt x="2809634" y="215899"/>
                  </a:lnTo>
                  <a:lnTo>
                    <a:pt x="2888823" y="266699"/>
                  </a:lnTo>
                  <a:lnTo>
                    <a:pt x="2927526" y="292099"/>
                  </a:lnTo>
                  <a:lnTo>
                    <a:pt x="2965615" y="304799"/>
                  </a:lnTo>
                  <a:lnTo>
                    <a:pt x="3003077" y="330199"/>
                  </a:lnTo>
                  <a:lnTo>
                    <a:pt x="3039897" y="368299"/>
                  </a:lnTo>
                  <a:lnTo>
                    <a:pt x="3076060" y="393699"/>
                  </a:lnTo>
                  <a:lnTo>
                    <a:pt x="3111553" y="419099"/>
                  </a:lnTo>
                  <a:lnTo>
                    <a:pt x="3146361" y="444499"/>
                  </a:lnTo>
                  <a:lnTo>
                    <a:pt x="3180469" y="482599"/>
                  </a:lnTo>
                  <a:lnTo>
                    <a:pt x="3213864" y="507999"/>
                  </a:lnTo>
                  <a:lnTo>
                    <a:pt x="3246531" y="533399"/>
                  </a:lnTo>
                  <a:lnTo>
                    <a:pt x="3278456" y="571499"/>
                  </a:lnTo>
                  <a:lnTo>
                    <a:pt x="3309624" y="596899"/>
                  </a:lnTo>
                  <a:lnTo>
                    <a:pt x="3340020" y="634999"/>
                  </a:lnTo>
                  <a:lnTo>
                    <a:pt x="3369632" y="673099"/>
                  </a:lnTo>
                  <a:lnTo>
                    <a:pt x="3398444" y="698499"/>
                  </a:lnTo>
                  <a:lnTo>
                    <a:pt x="3426442" y="736599"/>
                  </a:lnTo>
                  <a:lnTo>
                    <a:pt x="3453612" y="774699"/>
                  </a:lnTo>
                  <a:lnTo>
                    <a:pt x="3479939" y="812799"/>
                  </a:lnTo>
                  <a:lnTo>
                    <a:pt x="3505409" y="850899"/>
                  </a:lnTo>
                  <a:lnTo>
                    <a:pt x="3530008" y="888999"/>
                  </a:lnTo>
                  <a:lnTo>
                    <a:pt x="3553721" y="927099"/>
                  </a:lnTo>
                  <a:lnTo>
                    <a:pt x="3576535" y="965199"/>
                  </a:lnTo>
                  <a:lnTo>
                    <a:pt x="3598434" y="1003299"/>
                  </a:lnTo>
                  <a:lnTo>
                    <a:pt x="3619405" y="1041399"/>
                  </a:lnTo>
                  <a:lnTo>
                    <a:pt x="3639432" y="1092199"/>
                  </a:lnTo>
                  <a:lnTo>
                    <a:pt x="3658503" y="1130299"/>
                  </a:lnTo>
                  <a:lnTo>
                    <a:pt x="3676602" y="1168399"/>
                  </a:lnTo>
                  <a:lnTo>
                    <a:pt x="3693715" y="1219199"/>
                  </a:lnTo>
                  <a:lnTo>
                    <a:pt x="3709827" y="1257299"/>
                  </a:lnTo>
                  <a:lnTo>
                    <a:pt x="3724926" y="1295399"/>
                  </a:lnTo>
                  <a:lnTo>
                    <a:pt x="3738995" y="1346199"/>
                  </a:lnTo>
                  <a:lnTo>
                    <a:pt x="3752021" y="1384299"/>
                  </a:lnTo>
                  <a:lnTo>
                    <a:pt x="3763990" y="1435099"/>
                  </a:lnTo>
                  <a:lnTo>
                    <a:pt x="3774886" y="1485899"/>
                  </a:lnTo>
                  <a:lnTo>
                    <a:pt x="3784697" y="1523999"/>
                  </a:lnTo>
                  <a:lnTo>
                    <a:pt x="3793407" y="1574799"/>
                  </a:lnTo>
                  <a:lnTo>
                    <a:pt x="3801002" y="1612899"/>
                  </a:lnTo>
                  <a:lnTo>
                    <a:pt x="3807468" y="1663699"/>
                  </a:lnTo>
                  <a:lnTo>
                    <a:pt x="3812790" y="1714499"/>
                  </a:lnTo>
                  <a:lnTo>
                    <a:pt x="3816955" y="1765299"/>
                  </a:lnTo>
                  <a:lnTo>
                    <a:pt x="3819948" y="1803399"/>
                  </a:lnTo>
                  <a:lnTo>
                    <a:pt x="3821754" y="1854199"/>
                  </a:lnTo>
                  <a:lnTo>
                    <a:pt x="3822358" y="1904999"/>
                  </a:lnTo>
                  <a:lnTo>
                    <a:pt x="3821754" y="1955799"/>
                  </a:lnTo>
                  <a:lnTo>
                    <a:pt x="3819948" y="2006599"/>
                  </a:lnTo>
                  <a:lnTo>
                    <a:pt x="3816955" y="2044699"/>
                  </a:lnTo>
                  <a:lnTo>
                    <a:pt x="3812790" y="2095499"/>
                  </a:lnTo>
                  <a:lnTo>
                    <a:pt x="3807468" y="2146299"/>
                  </a:lnTo>
                  <a:lnTo>
                    <a:pt x="3801002" y="2197099"/>
                  </a:lnTo>
                  <a:lnTo>
                    <a:pt x="3793407" y="2235199"/>
                  </a:lnTo>
                  <a:lnTo>
                    <a:pt x="3784697" y="2285999"/>
                  </a:lnTo>
                  <a:lnTo>
                    <a:pt x="3774886" y="2324099"/>
                  </a:lnTo>
                  <a:lnTo>
                    <a:pt x="3763990" y="2374899"/>
                  </a:lnTo>
                  <a:lnTo>
                    <a:pt x="3752021" y="2425699"/>
                  </a:lnTo>
                  <a:lnTo>
                    <a:pt x="3738995" y="2463799"/>
                  </a:lnTo>
                  <a:lnTo>
                    <a:pt x="3724926" y="2514599"/>
                  </a:lnTo>
                  <a:lnTo>
                    <a:pt x="3709827" y="2552699"/>
                  </a:lnTo>
                  <a:lnTo>
                    <a:pt x="3693715" y="2590799"/>
                  </a:lnTo>
                  <a:lnTo>
                    <a:pt x="3676602" y="2641599"/>
                  </a:lnTo>
                  <a:lnTo>
                    <a:pt x="3658503" y="2679699"/>
                  </a:lnTo>
                  <a:lnTo>
                    <a:pt x="3639432" y="2717799"/>
                  </a:lnTo>
                  <a:lnTo>
                    <a:pt x="3619405" y="2768599"/>
                  </a:lnTo>
                  <a:lnTo>
                    <a:pt x="3598434" y="2806699"/>
                  </a:lnTo>
                  <a:lnTo>
                    <a:pt x="3576535" y="2844799"/>
                  </a:lnTo>
                  <a:lnTo>
                    <a:pt x="3553721" y="2882899"/>
                  </a:lnTo>
                  <a:lnTo>
                    <a:pt x="3530008" y="2920999"/>
                  </a:lnTo>
                  <a:lnTo>
                    <a:pt x="3505409" y="2959099"/>
                  </a:lnTo>
                  <a:lnTo>
                    <a:pt x="3479939" y="2997199"/>
                  </a:lnTo>
                  <a:lnTo>
                    <a:pt x="3453612" y="3035299"/>
                  </a:lnTo>
                  <a:lnTo>
                    <a:pt x="3426442" y="3073399"/>
                  </a:lnTo>
                  <a:lnTo>
                    <a:pt x="3398444" y="3111499"/>
                  </a:lnTo>
                  <a:lnTo>
                    <a:pt x="3369632" y="3136899"/>
                  </a:lnTo>
                  <a:lnTo>
                    <a:pt x="3340020" y="3174999"/>
                  </a:lnTo>
                  <a:lnTo>
                    <a:pt x="3309624" y="3213099"/>
                  </a:lnTo>
                  <a:lnTo>
                    <a:pt x="3278456" y="3238499"/>
                  </a:lnTo>
                  <a:lnTo>
                    <a:pt x="3246531" y="3276599"/>
                  </a:lnTo>
                  <a:lnTo>
                    <a:pt x="3213864" y="3301999"/>
                  </a:lnTo>
                  <a:lnTo>
                    <a:pt x="3180469" y="3340099"/>
                  </a:lnTo>
                  <a:lnTo>
                    <a:pt x="3146361" y="3365499"/>
                  </a:lnTo>
                  <a:lnTo>
                    <a:pt x="3111553" y="3390899"/>
                  </a:lnTo>
                  <a:lnTo>
                    <a:pt x="3076060" y="3416299"/>
                  </a:lnTo>
                  <a:lnTo>
                    <a:pt x="3039897" y="3441699"/>
                  </a:lnTo>
                  <a:lnTo>
                    <a:pt x="3003077" y="3479799"/>
                  </a:lnTo>
                  <a:lnTo>
                    <a:pt x="2965615" y="3505199"/>
                  </a:lnTo>
                  <a:lnTo>
                    <a:pt x="2927526" y="3517899"/>
                  </a:lnTo>
                  <a:lnTo>
                    <a:pt x="2888823" y="3543299"/>
                  </a:lnTo>
                  <a:lnTo>
                    <a:pt x="2849521" y="3568699"/>
                  </a:lnTo>
                  <a:lnTo>
                    <a:pt x="2769177" y="3619499"/>
                  </a:lnTo>
                  <a:lnTo>
                    <a:pt x="2728164" y="3632199"/>
                  </a:lnTo>
                  <a:lnTo>
                    <a:pt x="2686609" y="3657599"/>
                  </a:lnTo>
                  <a:lnTo>
                    <a:pt x="2601932" y="3682999"/>
                  </a:lnTo>
                  <a:lnTo>
                    <a:pt x="2558838" y="3708399"/>
                  </a:lnTo>
                  <a:lnTo>
                    <a:pt x="2290603" y="3784599"/>
                  </a:lnTo>
                  <a:close/>
                </a:path>
                <a:path w="3822700" h="3810000">
                  <a:moveTo>
                    <a:pt x="2197851" y="3797299"/>
                  </a:moveTo>
                  <a:lnTo>
                    <a:pt x="1624507" y="3797299"/>
                  </a:lnTo>
                  <a:lnTo>
                    <a:pt x="1577939" y="3784599"/>
                  </a:lnTo>
                  <a:lnTo>
                    <a:pt x="2244419" y="3784599"/>
                  </a:lnTo>
                  <a:lnTo>
                    <a:pt x="2197851" y="3797299"/>
                  </a:lnTo>
                  <a:close/>
                </a:path>
                <a:path w="3822700" h="3810000">
                  <a:moveTo>
                    <a:pt x="2103620" y="3809999"/>
                  </a:moveTo>
                  <a:lnTo>
                    <a:pt x="1718738" y="3809999"/>
                  </a:lnTo>
                  <a:lnTo>
                    <a:pt x="1671444" y="3797299"/>
                  </a:lnTo>
                  <a:lnTo>
                    <a:pt x="2150913" y="3797299"/>
                  </a:lnTo>
                  <a:lnTo>
                    <a:pt x="2103620" y="3809999"/>
                  </a:lnTo>
                  <a:close/>
                </a:path>
              </a:pathLst>
            </a:custGeom>
            <a:solidFill>
              <a:srgbClr val="2B3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349003" y="313365"/>
              <a:ext cx="2609849" cy="714374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12590309" y="1934050"/>
              <a:ext cx="3894454" cy="3886200"/>
            </a:xfrm>
            <a:custGeom>
              <a:avLst/>
              <a:gdLst/>
              <a:ahLst/>
              <a:cxnLst/>
              <a:rect l="l" t="t" r="r" b="b"/>
              <a:pathLst>
                <a:path w="3894455" h="3886200">
                  <a:moveTo>
                    <a:pt x="2137383" y="12700"/>
                  </a:moveTo>
                  <a:lnTo>
                    <a:pt x="1756820" y="12700"/>
                  </a:lnTo>
                  <a:lnTo>
                    <a:pt x="1803936" y="0"/>
                  </a:lnTo>
                  <a:lnTo>
                    <a:pt x="2090268" y="0"/>
                  </a:lnTo>
                  <a:lnTo>
                    <a:pt x="2137383" y="12700"/>
                  </a:lnTo>
                  <a:close/>
                </a:path>
                <a:path w="3894455" h="3886200">
                  <a:moveTo>
                    <a:pt x="2322458" y="38100"/>
                  </a:moveTo>
                  <a:lnTo>
                    <a:pt x="1571746" y="38100"/>
                  </a:lnTo>
                  <a:lnTo>
                    <a:pt x="1663579" y="12700"/>
                  </a:lnTo>
                  <a:lnTo>
                    <a:pt x="2230625" y="12700"/>
                  </a:lnTo>
                  <a:lnTo>
                    <a:pt x="2322458" y="38100"/>
                  </a:lnTo>
                  <a:close/>
                </a:path>
                <a:path w="3894455" h="3886200">
                  <a:moveTo>
                    <a:pt x="2322458" y="3860800"/>
                  </a:moveTo>
                  <a:lnTo>
                    <a:pt x="1571746" y="3860800"/>
                  </a:lnTo>
                  <a:lnTo>
                    <a:pt x="1305764" y="3784600"/>
                  </a:lnTo>
                  <a:lnTo>
                    <a:pt x="1262962" y="3771900"/>
                  </a:lnTo>
                  <a:lnTo>
                    <a:pt x="1220631" y="3746500"/>
                  </a:lnTo>
                  <a:lnTo>
                    <a:pt x="1137440" y="3721100"/>
                  </a:lnTo>
                  <a:lnTo>
                    <a:pt x="1096606" y="3695700"/>
                  </a:lnTo>
                  <a:lnTo>
                    <a:pt x="1056297" y="3683000"/>
                  </a:lnTo>
                  <a:lnTo>
                    <a:pt x="977309" y="3632200"/>
                  </a:lnTo>
                  <a:lnTo>
                    <a:pt x="900583" y="3581400"/>
                  </a:lnTo>
                  <a:lnTo>
                    <a:pt x="863101" y="3568700"/>
                  </a:lnTo>
                  <a:lnTo>
                    <a:pt x="826224" y="3543300"/>
                  </a:lnTo>
                  <a:lnTo>
                    <a:pt x="789966" y="3517900"/>
                  </a:lnTo>
                  <a:lnTo>
                    <a:pt x="754341" y="3479800"/>
                  </a:lnTo>
                  <a:lnTo>
                    <a:pt x="719360" y="3454400"/>
                  </a:lnTo>
                  <a:lnTo>
                    <a:pt x="685038" y="3429000"/>
                  </a:lnTo>
                  <a:lnTo>
                    <a:pt x="651389" y="3403600"/>
                  </a:lnTo>
                  <a:lnTo>
                    <a:pt x="618424" y="3365500"/>
                  </a:lnTo>
                  <a:lnTo>
                    <a:pt x="586158" y="3340100"/>
                  </a:lnTo>
                  <a:lnTo>
                    <a:pt x="554605" y="3302000"/>
                  </a:lnTo>
                  <a:lnTo>
                    <a:pt x="523776" y="3276600"/>
                  </a:lnTo>
                  <a:lnTo>
                    <a:pt x="493686" y="3238500"/>
                  </a:lnTo>
                  <a:lnTo>
                    <a:pt x="464349" y="3213100"/>
                  </a:lnTo>
                  <a:lnTo>
                    <a:pt x="435776" y="3175000"/>
                  </a:lnTo>
                  <a:lnTo>
                    <a:pt x="407982" y="3136900"/>
                  </a:lnTo>
                  <a:lnTo>
                    <a:pt x="380980" y="3098800"/>
                  </a:lnTo>
                  <a:lnTo>
                    <a:pt x="354784" y="3060700"/>
                  </a:lnTo>
                  <a:lnTo>
                    <a:pt x="329406" y="3035300"/>
                  </a:lnTo>
                  <a:lnTo>
                    <a:pt x="304860" y="2997200"/>
                  </a:lnTo>
                  <a:lnTo>
                    <a:pt x="281159" y="2959100"/>
                  </a:lnTo>
                  <a:lnTo>
                    <a:pt x="258317" y="2921000"/>
                  </a:lnTo>
                  <a:lnTo>
                    <a:pt x="236347" y="2870200"/>
                  </a:lnTo>
                  <a:lnTo>
                    <a:pt x="215262" y="2832100"/>
                  </a:lnTo>
                  <a:lnTo>
                    <a:pt x="195076" y="2794000"/>
                  </a:lnTo>
                  <a:lnTo>
                    <a:pt x="175801" y="2755900"/>
                  </a:lnTo>
                  <a:lnTo>
                    <a:pt x="157452" y="2717800"/>
                  </a:lnTo>
                  <a:lnTo>
                    <a:pt x="140042" y="2667000"/>
                  </a:lnTo>
                  <a:lnTo>
                    <a:pt x="123583" y="2628900"/>
                  </a:lnTo>
                  <a:lnTo>
                    <a:pt x="108090" y="2590800"/>
                  </a:lnTo>
                  <a:lnTo>
                    <a:pt x="93575" y="2540000"/>
                  </a:lnTo>
                  <a:lnTo>
                    <a:pt x="80052" y="2501900"/>
                  </a:lnTo>
                  <a:lnTo>
                    <a:pt x="67534" y="2451100"/>
                  </a:lnTo>
                  <a:lnTo>
                    <a:pt x="56035" y="2413000"/>
                  </a:lnTo>
                  <a:lnTo>
                    <a:pt x="45568" y="2362200"/>
                  </a:lnTo>
                  <a:lnTo>
                    <a:pt x="36146" y="2324100"/>
                  </a:lnTo>
                  <a:lnTo>
                    <a:pt x="27783" y="2273300"/>
                  </a:lnTo>
                  <a:lnTo>
                    <a:pt x="20491" y="2235200"/>
                  </a:lnTo>
                  <a:lnTo>
                    <a:pt x="14285" y="2184400"/>
                  </a:lnTo>
                  <a:lnTo>
                    <a:pt x="9177" y="2133600"/>
                  </a:lnTo>
                  <a:lnTo>
                    <a:pt x="5181" y="2082800"/>
                  </a:lnTo>
                  <a:lnTo>
                    <a:pt x="2310" y="2044700"/>
                  </a:lnTo>
                  <a:lnTo>
                    <a:pt x="578" y="1993900"/>
                  </a:lnTo>
                  <a:lnTo>
                    <a:pt x="0" y="1942959"/>
                  </a:lnTo>
                  <a:lnTo>
                    <a:pt x="578" y="1892300"/>
                  </a:lnTo>
                  <a:lnTo>
                    <a:pt x="2310" y="1854200"/>
                  </a:lnTo>
                  <a:lnTo>
                    <a:pt x="5181" y="1803400"/>
                  </a:lnTo>
                  <a:lnTo>
                    <a:pt x="9177" y="1752600"/>
                  </a:lnTo>
                  <a:lnTo>
                    <a:pt x="14285" y="1714500"/>
                  </a:lnTo>
                  <a:lnTo>
                    <a:pt x="20491" y="1663700"/>
                  </a:lnTo>
                  <a:lnTo>
                    <a:pt x="27783" y="1612900"/>
                  </a:lnTo>
                  <a:lnTo>
                    <a:pt x="36146" y="1574800"/>
                  </a:lnTo>
                  <a:lnTo>
                    <a:pt x="45568" y="1524000"/>
                  </a:lnTo>
                  <a:lnTo>
                    <a:pt x="56035" y="1485900"/>
                  </a:lnTo>
                  <a:lnTo>
                    <a:pt x="67534" y="1435100"/>
                  </a:lnTo>
                  <a:lnTo>
                    <a:pt x="80052" y="1397000"/>
                  </a:lnTo>
                  <a:lnTo>
                    <a:pt x="93575" y="1346200"/>
                  </a:lnTo>
                  <a:lnTo>
                    <a:pt x="108090" y="1308100"/>
                  </a:lnTo>
                  <a:lnTo>
                    <a:pt x="123583" y="1257300"/>
                  </a:lnTo>
                  <a:lnTo>
                    <a:pt x="140042" y="1219200"/>
                  </a:lnTo>
                  <a:lnTo>
                    <a:pt x="157452" y="1181100"/>
                  </a:lnTo>
                  <a:lnTo>
                    <a:pt x="175801" y="1130300"/>
                  </a:lnTo>
                  <a:lnTo>
                    <a:pt x="195076" y="1092200"/>
                  </a:lnTo>
                  <a:lnTo>
                    <a:pt x="215262" y="1054100"/>
                  </a:lnTo>
                  <a:lnTo>
                    <a:pt x="236347" y="1016000"/>
                  </a:lnTo>
                  <a:lnTo>
                    <a:pt x="258317" y="977900"/>
                  </a:lnTo>
                  <a:lnTo>
                    <a:pt x="281159" y="939800"/>
                  </a:lnTo>
                  <a:lnTo>
                    <a:pt x="304860" y="901700"/>
                  </a:lnTo>
                  <a:lnTo>
                    <a:pt x="329406" y="863600"/>
                  </a:lnTo>
                  <a:lnTo>
                    <a:pt x="354784" y="825500"/>
                  </a:lnTo>
                  <a:lnTo>
                    <a:pt x="380980" y="787400"/>
                  </a:lnTo>
                  <a:lnTo>
                    <a:pt x="407982" y="749300"/>
                  </a:lnTo>
                  <a:lnTo>
                    <a:pt x="435776" y="723900"/>
                  </a:lnTo>
                  <a:lnTo>
                    <a:pt x="464349" y="685800"/>
                  </a:lnTo>
                  <a:lnTo>
                    <a:pt x="493686" y="647700"/>
                  </a:lnTo>
                  <a:lnTo>
                    <a:pt x="523776" y="622300"/>
                  </a:lnTo>
                  <a:lnTo>
                    <a:pt x="554605" y="584200"/>
                  </a:lnTo>
                  <a:lnTo>
                    <a:pt x="586158" y="558800"/>
                  </a:lnTo>
                  <a:lnTo>
                    <a:pt x="618424" y="520700"/>
                  </a:lnTo>
                  <a:lnTo>
                    <a:pt x="651389" y="495300"/>
                  </a:lnTo>
                  <a:lnTo>
                    <a:pt x="685038" y="457200"/>
                  </a:lnTo>
                  <a:lnTo>
                    <a:pt x="719360" y="431800"/>
                  </a:lnTo>
                  <a:lnTo>
                    <a:pt x="754341" y="406400"/>
                  </a:lnTo>
                  <a:lnTo>
                    <a:pt x="789966" y="381000"/>
                  </a:lnTo>
                  <a:lnTo>
                    <a:pt x="826224" y="355600"/>
                  </a:lnTo>
                  <a:lnTo>
                    <a:pt x="863101" y="330200"/>
                  </a:lnTo>
                  <a:lnTo>
                    <a:pt x="900583" y="304800"/>
                  </a:lnTo>
                  <a:lnTo>
                    <a:pt x="977309" y="254000"/>
                  </a:lnTo>
                  <a:lnTo>
                    <a:pt x="1016527" y="228600"/>
                  </a:lnTo>
                  <a:lnTo>
                    <a:pt x="1056297" y="215900"/>
                  </a:lnTo>
                  <a:lnTo>
                    <a:pt x="1096606" y="190500"/>
                  </a:lnTo>
                  <a:lnTo>
                    <a:pt x="1137440" y="177800"/>
                  </a:lnTo>
                  <a:lnTo>
                    <a:pt x="1178786" y="152400"/>
                  </a:lnTo>
                  <a:lnTo>
                    <a:pt x="1262962" y="127000"/>
                  </a:lnTo>
                  <a:lnTo>
                    <a:pt x="1305764" y="101600"/>
                  </a:lnTo>
                  <a:lnTo>
                    <a:pt x="1526391" y="38100"/>
                  </a:lnTo>
                  <a:lnTo>
                    <a:pt x="2367813" y="38100"/>
                  </a:lnTo>
                  <a:lnTo>
                    <a:pt x="2588440" y="101600"/>
                  </a:lnTo>
                  <a:lnTo>
                    <a:pt x="2631242" y="127000"/>
                  </a:lnTo>
                  <a:lnTo>
                    <a:pt x="2715418" y="152400"/>
                  </a:lnTo>
                  <a:lnTo>
                    <a:pt x="2756764" y="177800"/>
                  </a:lnTo>
                  <a:lnTo>
                    <a:pt x="2797598" y="190500"/>
                  </a:lnTo>
                  <a:lnTo>
                    <a:pt x="2837907" y="215900"/>
                  </a:lnTo>
                  <a:lnTo>
                    <a:pt x="2877677" y="228600"/>
                  </a:lnTo>
                  <a:lnTo>
                    <a:pt x="2916895" y="254000"/>
                  </a:lnTo>
                  <a:lnTo>
                    <a:pt x="2993621" y="304800"/>
                  </a:lnTo>
                  <a:lnTo>
                    <a:pt x="3031103" y="330200"/>
                  </a:lnTo>
                  <a:lnTo>
                    <a:pt x="3067980" y="355600"/>
                  </a:lnTo>
                  <a:lnTo>
                    <a:pt x="3104238" y="381000"/>
                  </a:lnTo>
                  <a:lnTo>
                    <a:pt x="3139864" y="406400"/>
                  </a:lnTo>
                  <a:lnTo>
                    <a:pt x="3174844" y="431800"/>
                  </a:lnTo>
                  <a:lnTo>
                    <a:pt x="3209166" y="457200"/>
                  </a:lnTo>
                  <a:lnTo>
                    <a:pt x="3242816" y="495300"/>
                  </a:lnTo>
                  <a:lnTo>
                    <a:pt x="3275780" y="520700"/>
                  </a:lnTo>
                  <a:lnTo>
                    <a:pt x="3308046" y="558800"/>
                  </a:lnTo>
                  <a:lnTo>
                    <a:pt x="3339600" y="584200"/>
                  </a:lnTo>
                  <a:lnTo>
                    <a:pt x="3370428" y="622300"/>
                  </a:lnTo>
                  <a:lnTo>
                    <a:pt x="3400518" y="647700"/>
                  </a:lnTo>
                  <a:lnTo>
                    <a:pt x="3429856" y="685800"/>
                  </a:lnTo>
                  <a:lnTo>
                    <a:pt x="3458428" y="723900"/>
                  </a:lnTo>
                  <a:lnTo>
                    <a:pt x="3486222" y="749300"/>
                  </a:lnTo>
                  <a:lnTo>
                    <a:pt x="3513224" y="787400"/>
                  </a:lnTo>
                  <a:lnTo>
                    <a:pt x="3539421" y="825500"/>
                  </a:lnTo>
                  <a:lnTo>
                    <a:pt x="3564799" y="863600"/>
                  </a:lnTo>
                  <a:lnTo>
                    <a:pt x="3589345" y="901700"/>
                  </a:lnTo>
                  <a:lnTo>
                    <a:pt x="3613045" y="939800"/>
                  </a:lnTo>
                  <a:lnTo>
                    <a:pt x="3635887" y="977900"/>
                  </a:lnTo>
                  <a:lnTo>
                    <a:pt x="3657858" y="1016000"/>
                  </a:lnTo>
                  <a:lnTo>
                    <a:pt x="3678943" y="1054100"/>
                  </a:lnTo>
                  <a:lnTo>
                    <a:pt x="3699129" y="1092200"/>
                  </a:lnTo>
                  <a:lnTo>
                    <a:pt x="3718403" y="1130300"/>
                  </a:lnTo>
                  <a:lnTo>
                    <a:pt x="3736752" y="1181100"/>
                  </a:lnTo>
                  <a:lnTo>
                    <a:pt x="3754163" y="1219200"/>
                  </a:lnTo>
                  <a:lnTo>
                    <a:pt x="3770621" y="1257300"/>
                  </a:lnTo>
                  <a:lnTo>
                    <a:pt x="3786115" y="1308100"/>
                  </a:lnTo>
                  <a:lnTo>
                    <a:pt x="3800630" y="1346200"/>
                  </a:lnTo>
                  <a:lnTo>
                    <a:pt x="3814152" y="1397000"/>
                  </a:lnTo>
                  <a:lnTo>
                    <a:pt x="3826670" y="1435100"/>
                  </a:lnTo>
                  <a:lnTo>
                    <a:pt x="3838169" y="1485900"/>
                  </a:lnTo>
                  <a:lnTo>
                    <a:pt x="3848636" y="1524000"/>
                  </a:lnTo>
                  <a:lnTo>
                    <a:pt x="3858058" y="1574800"/>
                  </a:lnTo>
                  <a:lnTo>
                    <a:pt x="3866422" y="1612900"/>
                  </a:lnTo>
                  <a:lnTo>
                    <a:pt x="3873713" y="1663700"/>
                  </a:lnTo>
                  <a:lnTo>
                    <a:pt x="3879920" y="1714500"/>
                  </a:lnTo>
                  <a:lnTo>
                    <a:pt x="3885027" y="1752600"/>
                  </a:lnTo>
                  <a:lnTo>
                    <a:pt x="3889023" y="1803400"/>
                  </a:lnTo>
                  <a:lnTo>
                    <a:pt x="3891894" y="1854200"/>
                  </a:lnTo>
                  <a:lnTo>
                    <a:pt x="3893626" y="1892300"/>
                  </a:lnTo>
                  <a:lnTo>
                    <a:pt x="3894203" y="1943100"/>
                  </a:lnTo>
                  <a:lnTo>
                    <a:pt x="3893626" y="1993900"/>
                  </a:lnTo>
                  <a:lnTo>
                    <a:pt x="3891894" y="2044700"/>
                  </a:lnTo>
                  <a:lnTo>
                    <a:pt x="3889023" y="2082800"/>
                  </a:lnTo>
                  <a:lnTo>
                    <a:pt x="3885027" y="2133600"/>
                  </a:lnTo>
                  <a:lnTo>
                    <a:pt x="3879920" y="2184400"/>
                  </a:lnTo>
                  <a:lnTo>
                    <a:pt x="3873713" y="2235200"/>
                  </a:lnTo>
                  <a:lnTo>
                    <a:pt x="3866422" y="2273300"/>
                  </a:lnTo>
                  <a:lnTo>
                    <a:pt x="3858058" y="2324100"/>
                  </a:lnTo>
                  <a:lnTo>
                    <a:pt x="3848636" y="2362200"/>
                  </a:lnTo>
                  <a:lnTo>
                    <a:pt x="3838169" y="2413000"/>
                  </a:lnTo>
                  <a:lnTo>
                    <a:pt x="3826670" y="2451100"/>
                  </a:lnTo>
                  <a:lnTo>
                    <a:pt x="3814152" y="2501900"/>
                  </a:lnTo>
                  <a:lnTo>
                    <a:pt x="3800630" y="2540000"/>
                  </a:lnTo>
                  <a:lnTo>
                    <a:pt x="3786115" y="2590800"/>
                  </a:lnTo>
                  <a:lnTo>
                    <a:pt x="3770621" y="2628900"/>
                  </a:lnTo>
                  <a:lnTo>
                    <a:pt x="3754163" y="2667000"/>
                  </a:lnTo>
                  <a:lnTo>
                    <a:pt x="3736752" y="2717800"/>
                  </a:lnTo>
                  <a:lnTo>
                    <a:pt x="3718403" y="2755900"/>
                  </a:lnTo>
                  <a:lnTo>
                    <a:pt x="3699129" y="2794000"/>
                  </a:lnTo>
                  <a:lnTo>
                    <a:pt x="3678943" y="2832100"/>
                  </a:lnTo>
                  <a:lnTo>
                    <a:pt x="3657858" y="2870200"/>
                  </a:lnTo>
                  <a:lnTo>
                    <a:pt x="3635887" y="2921000"/>
                  </a:lnTo>
                  <a:lnTo>
                    <a:pt x="3613045" y="2959100"/>
                  </a:lnTo>
                  <a:lnTo>
                    <a:pt x="3589345" y="2997200"/>
                  </a:lnTo>
                  <a:lnTo>
                    <a:pt x="3564799" y="3035300"/>
                  </a:lnTo>
                  <a:lnTo>
                    <a:pt x="3539421" y="3060700"/>
                  </a:lnTo>
                  <a:lnTo>
                    <a:pt x="3513224" y="3098800"/>
                  </a:lnTo>
                  <a:lnTo>
                    <a:pt x="3486222" y="3136900"/>
                  </a:lnTo>
                  <a:lnTo>
                    <a:pt x="3458428" y="3175000"/>
                  </a:lnTo>
                  <a:lnTo>
                    <a:pt x="3429856" y="3213100"/>
                  </a:lnTo>
                  <a:lnTo>
                    <a:pt x="3400518" y="3238500"/>
                  </a:lnTo>
                  <a:lnTo>
                    <a:pt x="3370428" y="3276600"/>
                  </a:lnTo>
                  <a:lnTo>
                    <a:pt x="3339600" y="3302000"/>
                  </a:lnTo>
                  <a:lnTo>
                    <a:pt x="3308046" y="3340100"/>
                  </a:lnTo>
                  <a:lnTo>
                    <a:pt x="3275780" y="3365500"/>
                  </a:lnTo>
                  <a:lnTo>
                    <a:pt x="3242816" y="3403600"/>
                  </a:lnTo>
                  <a:lnTo>
                    <a:pt x="3209166" y="3429000"/>
                  </a:lnTo>
                  <a:lnTo>
                    <a:pt x="3174844" y="3454400"/>
                  </a:lnTo>
                  <a:lnTo>
                    <a:pt x="3139864" y="3479800"/>
                  </a:lnTo>
                  <a:lnTo>
                    <a:pt x="3104238" y="3517900"/>
                  </a:lnTo>
                  <a:lnTo>
                    <a:pt x="3067980" y="3543300"/>
                  </a:lnTo>
                  <a:lnTo>
                    <a:pt x="3031103" y="3568700"/>
                  </a:lnTo>
                  <a:lnTo>
                    <a:pt x="2993621" y="3581400"/>
                  </a:lnTo>
                  <a:lnTo>
                    <a:pt x="2916895" y="3632200"/>
                  </a:lnTo>
                  <a:lnTo>
                    <a:pt x="2837907" y="3683000"/>
                  </a:lnTo>
                  <a:lnTo>
                    <a:pt x="2797598" y="3695700"/>
                  </a:lnTo>
                  <a:lnTo>
                    <a:pt x="2756764" y="3721100"/>
                  </a:lnTo>
                  <a:lnTo>
                    <a:pt x="2673573" y="3746500"/>
                  </a:lnTo>
                  <a:lnTo>
                    <a:pt x="2631242" y="3771900"/>
                  </a:lnTo>
                  <a:lnTo>
                    <a:pt x="2588440" y="3784600"/>
                  </a:lnTo>
                  <a:lnTo>
                    <a:pt x="2322458" y="3860800"/>
                  </a:lnTo>
                  <a:close/>
                </a:path>
                <a:path w="3894455" h="3886200">
                  <a:moveTo>
                    <a:pt x="2230625" y="3873500"/>
                  </a:moveTo>
                  <a:lnTo>
                    <a:pt x="1663579" y="3873500"/>
                  </a:lnTo>
                  <a:lnTo>
                    <a:pt x="1617479" y="3860800"/>
                  </a:lnTo>
                  <a:lnTo>
                    <a:pt x="2276724" y="3860800"/>
                  </a:lnTo>
                  <a:lnTo>
                    <a:pt x="2230625" y="3873500"/>
                  </a:lnTo>
                  <a:close/>
                </a:path>
                <a:path w="3894455" h="3886200">
                  <a:moveTo>
                    <a:pt x="2137383" y="3886200"/>
                  </a:moveTo>
                  <a:lnTo>
                    <a:pt x="1756820" y="3886200"/>
                  </a:lnTo>
                  <a:lnTo>
                    <a:pt x="1710030" y="3873500"/>
                  </a:lnTo>
                  <a:lnTo>
                    <a:pt x="2184173" y="3873500"/>
                  </a:lnTo>
                  <a:lnTo>
                    <a:pt x="2137383" y="3886200"/>
                  </a:lnTo>
                  <a:close/>
                </a:path>
              </a:pathLst>
            </a:custGeom>
            <a:solidFill>
              <a:srgbClr val="2B3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753946" y="2057865"/>
              <a:ext cx="3894454" cy="3886200"/>
            </a:xfrm>
            <a:custGeom>
              <a:avLst/>
              <a:gdLst/>
              <a:ahLst/>
              <a:cxnLst/>
              <a:rect l="l" t="t" r="r" b="b"/>
              <a:pathLst>
                <a:path w="3894454" h="3886200">
                  <a:moveTo>
                    <a:pt x="2137385" y="12700"/>
                  </a:moveTo>
                  <a:lnTo>
                    <a:pt x="1756821" y="12700"/>
                  </a:lnTo>
                  <a:lnTo>
                    <a:pt x="1803937" y="0"/>
                  </a:lnTo>
                  <a:lnTo>
                    <a:pt x="2090269" y="0"/>
                  </a:lnTo>
                  <a:lnTo>
                    <a:pt x="2137385" y="12700"/>
                  </a:lnTo>
                  <a:close/>
                </a:path>
                <a:path w="3894454" h="3886200">
                  <a:moveTo>
                    <a:pt x="2322459" y="38100"/>
                  </a:moveTo>
                  <a:lnTo>
                    <a:pt x="1571747" y="38100"/>
                  </a:lnTo>
                  <a:lnTo>
                    <a:pt x="1663580" y="12700"/>
                  </a:lnTo>
                  <a:lnTo>
                    <a:pt x="2230626" y="12700"/>
                  </a:lnTo>
                  <a:lnTo>
                    <a:pt x="2322459" y="38100"/>
                  </a:lnTo>
                  <a:close/>
                </a:path>
                <a:path w="3894454" h="3886200">
                  <a:moveTo>
                    <a:pt x="2322459" y="3860800"/>
                  </a:moveTo>
                  <a:lnTo>
                    <a:pt x="1571747" y="3860800"/>
                  </a:lnTo>
                  <a:lnTo>
                    <a:pt x="1305765" y="3784600"/>
                  </a:lnTo>
                  <a:lnTo>
                    <a:pt x="1262963" y="3771900"/>
                  </a:lnTo>
                  <a:lnTo>
                    <a:pt x="1220632" y="3746500"/>
                  </a:lnTo>
                  <a:lnTo>
                    <a:pt x="1137441" y="3721100"/>
                  </a:lnTo>
                  <a:lnTo>
                    <a:pt x="1096607" y="3695700"/>
                  </a:lnTo>
                  <a:lnTo>
                    <a:pt x="1056298" y="3683000"/>
                  </a:lnTo>
                  <a:lnTo>
                    <a:pt x="977310" y="3632200"/>
                  </a:lnTo>
                  <a:lnTo>
                    <a:pt x="900584" y="3581400"/>
                  </a:lnTo>
                  <a:lnTo>
                    <a:pt x="863102" y="3568700"/>
                  </a:lnTo>
                  <a:lnTo>
                    <a:pt x="826225" y="3543300"/>
                  </a:lnTo>
                  <a:lnTo>
                    <a:pt x="789967" y="3517900"/>
                  </a:lnTo>
                  <a:lnTo>
                    <a:pt x="754342" y="3479800"/>
                  </a:lnTo>
                  <a:lnTo>
                    <a:pt x="719361" y="3454400"/>
                  </a:lnTo>
                  <a:lnTo>
                    <a:pt x="685039" y="3429000"/>
                  </a:lnTo>
                  <a:lnTo>
                    <a:pt x="651390" y="3403600"/>
                  </a:lnTo>
                  <a:lnTo>
                    <a:pt x="618425" y="3365500"/>
                  </a:lnTo>
                  <a:lnTo>
                    <a:pt x="586159" y="3340100"/>
                  </a:lnTo>
                  <a:lnTo>
                    <a:pt x="554606" y="3302000"/>
                  </a:lnTo>
                  <a:lnTo>
                    <a:pt x="523777" y="3276600"/>
                  </a:lnTo>
                  <a:lnTo>
                    <a:pt x="493688" y="3238500"/>
                  </a:lnTo>
                  <a:lnTo>
                    <a:pt x="464350" y="3213100"/>
                  </a:lnTo>
                  <a:lnTo>
                    <a:pt x="435777" y="3175000"/>
                  </a:lnTo>
                  <a:lnTo>
                    <a:pt x="407983" y="3136900"/>
                  </a:lnTo>
                  <a:lnTo>
                    <a:pt x="380982" y="3098800"/>
                  </a:lnTo>
                  <a:lnTo>
                    <a:pt x="354785" y="3060700"/>
                  </a:lnTo>
                  <a:lnTo>
                    <a:pt x="329407" y="3035300"/>
                  </a:lnTo>
                  <a:lnTo>
                    <a:pt x="304861" y="2997200"/>
                  </a:lnTo>
                  <a:lnTo>
                    <a:pt x="281160" y="2959100"/>
                  </a:lnTo>
                  <a:lnTo>
                    <a:pt x="258318" y="2921000"/>
                  </a:lnTo>
                  <a:lnTo>
                    <a:pt x="236348" y="2870200"/>
                  </a:lnTo>
                  <a:lnTo>
                    <a:pt x="215263" y="2832100"/>
                  </a:lnTo>
                  <a:lnTo>
                    <a:pt x="195077" y="2794000"/>
                  </a:lnTo>
                  <a:lnTo>
                    <a:pt x="175803" y="2755900"/>
                  </a:lnTo>
                  <a:lnTo>
                    <a:pt x="157453" y="2717800"/>
                  </a:lnTo>
                  <a:lnTo>
                    <a:pt x="140043" y="2667000"/>
                  </a:lnTo>
                  <a:lnTo>
                    <a:pt x="123584" y="2628900"/>
                  </a:lnTo>
                  <a:lnTo>
                    <a:pt x="108091" y="2590800"/>
                  </a:lnTo>
                  <a:lnTo>
                    <a:pt x="93576" y="2540000"/>
                  </a:lnTo>
                  <a:lnTo>
                    <a:pt x="80053" y="2501900"/>
                  </a:lnTo>
                  <a:lnTo>
                    <a:pt x="67536" y="2451100"/>
                  </a:lnTo>
                  <a:lnTo>
                    <a:pt x="56037" y="2413000"/>
                  </a:lnTo>
                  <a:lnTo>
                    <a:pt x="45570" y="2362200"/>
                  </a:lnTo>
                  <a:lnTo>
                    <a:pt x="36148" y="2324100"/>
                  </a:lnTo>
                  <a:lnTo>
                    <a:pt x="27784" y="2273300"/>
                  </a:lnTo>
                  <a:lnTo>
                    <a:pt x="20493" y="2235200"/>
                  </a:lnTo>
                  <a:lnTo>
                    <a:pt x="14286" y="2184400"/>
                  </a:lnTo>
                  <a:lnTo>
                    <a:pt x="9179" y="2133600"/>
                  </a:lnTo>
                  <a:lnTo>
                    <a:pt x="5183" y="2082800"/>
                  </a:lnTo>
                  <a:lnTo>
                    <a:pt x="2312" y="2044700"/>
                  </a:lnTo>
                  <a:lnTo>
                    <a:pt x="580" y="1993900"/>
                  </a:lnTo>
                  <a:lnTo>
                    <a:pt x="0" y="1943077"/>
                  </a:lnTo>
                  <a:lnTo>
                    <a:pt x="580" y="1892300"/>
                  </a:lnTo>
                  <a:lnTo>
                    <a:pt x="2312" y="1854200"/>
                  </a:lnTo>
                  <a:lnTo>
                    <a:pt x="5183" y="1803400"/>
                  </a:lnTo>
                  <a:lnTo>
                    <a:pt x="9179" y="1752600"/>
                  </a:lnTo>
                  <a:lnTo>
                    <a:pt x="14286" y="1714500"/>
                  </a:lnTo>
                  <a:lnTo>
                    <a:pt x="20493" y="1663700"/>
                  </a:lnTo>
                  <a:lnTo>
                    <a:pt x="27784" y="1612900"/>
                  </a:lnTo>
                  <a:lnTo>
                    <a:pt x="36148" y="1574800"/>
                  </a:lnTo>
                  <a:lnTo>
                    <a:pt x="45570" y="1524000"/>
                  </a:lnTo>
                  <a:lnTo>
                    <a:pt x="56037" y="1485900"/>
                  </a:lnTo>
                  <a:lnTo>
                    <a:pt x="67536" y="1435100"/>
                  </a:lnTo>
                  <a:lnTo>
                    <a:pt x="80053" y="1397000"/>
                  </a:lnTo>
                  <a:lnTo>
                    <a:pt x="93576" y="1346200"/>
                  </a:lnTo>
                  <a:lnTo>
                    <a:pt x="108091" y="1308100"/>
                  </a:lnTo>
                  <a:lnTo>
                    <a:pt x="123584" y="1257300"/>
                  </a:lnTo>
                  <a:lnTo>
                    <a:pt x="140043" y="1219200"/>
                  </a:lnTo>
                  <a:lnTo>
                    <a:pt x="157453" y="1181100"/>
                  </a:lnTo>
                  <a:lnTo>
                    <a:pt x="175803" y="1130300"/>
                  </a:lnTo>
                  <a:lnTo>
                    <a:pt x="195077" y="1092200"/>
                  </a:lnTo>
                  <a:lnTo>
                    <a:pt x="215263" y="1054100"/>
                  </a:lnTo>
                  <a:lnTo>
                    <a:pt x="236348" y="1016000"/>
                  </a:lnTo>
                  <a:lnTo>
                    <a:pt x="258318" y="977900"/>
                  </a:lnTo>
                  <a:lnTo>
                    <a:pt x="281160" y="939800"/>
                  </a:lnTo>
                  <a:lnTo>
                    <a:pt x="304861" y="901700"/>
                  </a:lnTo>
                  <a:lnTo>
                    <a:pt x="329407" y="863600"/>
                  </a:lnTo>
                  <a:lnTo>
                    <a:pt x="354785" y="825500"/>
                  </a:lnTo>
                  <a:lnTo>
                    <a:pt x="380982" y="787400"/>
                  </a:lnTo>
                  <a:lnTo>
                    <a:pt x="407983" y="749300"/>
                  </a:lnTo>
                  <a:lnTo>
                    <a:pt x="435777" y="723900"/>
                  </a:lnTo>
                  <a:lnTo>
                    <a:pt x="464350" y="685800"/>
                  </a:lnTo>
                  <a:lnTo>
                    <a:pt x="493688" y="647700"/>
                  </a:lnTo>
                  <a:lnTo>
                    <a:pt x="523777" y="622300"/>
                  </a:lnTo>
                  <a:lnTo>
                    <a:pt x="554606" y="584200"/>
                  </a:lnTo>
                  <a:lnTo>
                    <a:pt x="586159" y="558800"/>
                  </a:lnTo>
                  <a:lnTo>
                    <a:pt x="618425" y="520700"/>
                  </a:lnTo>
                  <a:lnTo>
                    <a:pt x="651390" y="495300"/>
                  </a:lnTo>
                  <a:lnTo>
                    <a:pt x="685039" y="457200"/>
                  </a:lnTo>
                  <a:lnTo>
                    <a:pt x="719361" y="431800"/>
                  </a:lnTo>
                  <a:lnTo>
                    <a:pt x="754342" y="406400"/>
                  </a:lnTo>
                  <a:lnTo>
                    <a:pt x="789967" y="381000"/>
                  </a:lnTo>
                  <a:lnTo>
                    <a:pt x="826225" y="355600"/>
                  </a:lnTo>
                  <a:lnTo>
                    <a:pt x="863102" y="330200"/>
                  </a:lnTo>
                  <a:lnTo>
                    <a:pt x="900584" y="304800"/>
                  </a:lnTo>
                  <a:lnTo>
                    <a:pt x="977310" y="254000"/>
                  </a:lnTo>
                  <a:lnTo>
                    <a:pt x="1016528" y="228600"/>
                  </a:lnTo>
                  <a:lnTo>
                    <a:pt x="1056298" y="215900"/>
                  </a:lnTo>
                  <a:lnTo>
                    <a:pt x="1096607" y="190500"/>
                  </a:lnTo>
                  <a:lnTo>
                    <a:pt x="1137441" y="177800"/>
                  </a:lnTo>
                  <a:lnTo>
                    <a:pt x="1178787" y="152400"/>
                  </a:lnTo>
                  <a:lnTo>
                    <a:pt x="1262963" y="127000"/>
                  </a:lnTo>
                  <a:lnTo>
                    <a:pt x="1305765" y="101600"/>
                  </a:lnTo>
                  <a:lnTo>
                    <a:pt x="1526392" y="38100"/>
                  </a:lnTo>
                  <a:lnTo>
                    <a:pt x="2367814" y="38100"/>
                  </a:lnTo>
                  <a:lnTo>
                    <a:pt x="2588441" y="101600"/>
                  </a:lnTo>
                  <a:lnTo>
                    <a:pt x="2631244" y="127000"/>
                  </a:lnTo>
                  <a:lnTo>
                    <a:pt x="2715419" y="152400"/>
                  </a:lnTo>
                  <a:lnTo>
                    <a:pt x="2756765" y="177800"/>
                  </a:lnTo>
                  <a:lnTo>
                    <a:pt x="2797600" y="190500"/>
                  </a:lnTo>
                  <a:lnTo>
                    <a:pt x="2837908" y="215900"/>
                  </a:lnTo>
                  <a:lnTo>
                    <a:pt x="2877678" y="228600"/>
                  </a:lnTo>
                  <a:lnTo>
                    <a:pt x="2916896" y="254000"/>
                  </a:lnTo>
                  <a:lnTo>
                    <a:pt x="2993623" y="304800"/>
                  </a:lnTo>
                  <a:lnTo>
                    <a:pt x="3031105" y="330200"/>
                  </a:lnTo>
                  <a:lnTo>
                    <a:pt x="3067981" y="355600"/>
                  </a:lnTo>
                  <a:lnTo>
                    <a:pt x="3104239" y="381000"/>
                  </a:lnTo>
                  <a:lnTo>
                    <a:pt x="3139865" y="406400"/>
                  </a:lnTo>
                  <a:lnTo>
                    <a:pt x="3174845" y="431800"/>
                  </a:lnTo>
                  <a:lnTo>
                    <a:pt x="3209167" y="457200"/>
                  </a:lnTo>
                  <a:lnTo>
                    <a:pt x="3242817" y="495300"/>
                  </a:lnTo>
                  <a:lnTo>
                    <a:pt x="3275781" y="520700"/>
                  </a:lnTo>
                  <a:lnTo>
                    <a:pt x="3308047" y="558800"/>
                  </a:lnTo>
                  <a:lnTo>
                    <a:pt x="3339601" y="584200"/>
                  </a:lnTo>
                  <a:lnTo>
                    <a:pt x="3370429" y="622300"/>
                  </a:lnTo>
                  <a:lnTo>
                    <a:pt x="3400519" y="647700"/>
                  </a:lnTo>
                  <a:lnTo>
                    <a:pt x="3429857" y="685800"/>
                  </a:lnTo>
                  <a:lnTo>
                    <a:pt x="3458429" y="723900"/>
                  </a:lnTo>
                  <a:lnTo>
                    <a:pt x="3486223" y="749300"/>
                  </a:lnTo>
                  <a:lnTo>
                    <a:pt x="3513225" y="787400"/>
                  </a:lnTo>
                  <a:lnTo>
                    <a:pt x="3539422" y="825500"/>
                  </a:lnTo>
                  <a:lnTo>
                    <a:pt x="3564800" y="863600"/>
                  </a:lnTo>
                  <a:lnTo>
                    <a:pt x="3589346" y="901700"/>
                  </a:lnTo>
                  <a:lnTo>
                    <a:pt x="3613046" y="939800"/>
                  </a:lnTo>
                  <a:lnTo>
                    <a:pt x="3635889" y="977900"/>
                  </a:lnTo>
                  <a:lnTo>
                    <a:pt x="3657859" y="1016000"/>
                  </a:lnTo>
                  <a:lnTo>
                    <a:pt x="3678944" y="1054100"/>
                  </a:lnTo>
                  <a:lnTo>
                    <a:pt x="3699130" y="1092200"/>
                  </a:lnTo>
                  <a:lnTo>
                    <a:pt x="3718404" y="1130300"/>
                  </a:lnTo>
                  <a:lnTo>
                    <a:pt x="3736753" y="1181100"/>
                  </a:lnTo>
                  <a:lnTo>
                    <a:pt x="3754164" y="1219200"/>
                  </a:lnTo>
                  <a:lnTo>
                    <a:pt x="3770622" y="1257300"/>
                  </a:lnTo>
                  <a:lnTo>
                    <a:pt x="3786116" y="1308100"/>
                  </a:lnTo>
                  <a:lnTo>
                    <a:pt x="3800630" y="1346200"/>
                  </a:lnTo>
                  <a:lnTo>
                    <a:pt x="3814153" y="1397000"/>
                  </a:lnTo>
                  <a:lnTo>
                    <a:pt x="3826671" y="1435100"/>
                  </a:lnTo>
                  <a:lnTo>
                    <a:pt x="3838170" y="1485900"/>
                  </a:lnTo>
                  <a:lnTo>
                    <a:pt x="3848637" y="1524000"/>
                  </a:lnTo>
                  <a:lnTo>
                    <a:pt x="3858059" y="1574800"/>
                  </a:lnTo>
                  <a:lnTo>
                    <a:pt x="3866423" y="1612900"/>
                  </a:lnTo>
                  <a:lnTo>
                    <a:pt x="3873714" y="1663700"/>
                  </a:lnTo>
                  <a:lnTo>
                    <a:pt x="3879920" y="1714500"/>
                  </a:lnTo>
                  <a:lnTo>
                    <a:pt x="3885028" y="1752600"/>
                  </a:lnTo>
                  <a:lnTo>
                    <a:pt x="3889024" y="1803400"/>
                  </a:lnTo>
                  <a:lnTo>
                    <a:pt x="3891895" y="1854200"/>
                  </a:lnTo>
                  <a:lnTo>
                    <a:pt x="3893627" y="1892300"/>
                  </a:lnTo>
                  <a:lnTo>
                    <a:pt x="3894207" y="1943100"/>
                  </a:lnTo>
                  <a:lnTo>
                    <a:pt x="3893627" y="1993900"/>
                  </a:lnTo>
                  <a:lnTo>
                    <a:pt x="3891895" y="2044700"/>
                  </a:lnTo>
                  <a:lnTo>
                    <a:pt x="3889024" y="2082800"/>
                  </a:lnTo>
                  <a:lnTo>
                    <a:pt x="3885028" y="2133600"/>
                  </a:lnTo>
                  <a:lnTo>
                    <a:pt x="3879920" y="2184400"/>
                  </a:lnTo>
                  <a:lnTo>
                    <a:pt x="3873714" y="2235200"/>
                  </a:lnTo>
                  <a:lnTo>
                    <a:pt x="3866423" y="2273300"/>
                  </a:lnTo>
                  <a:lnTo>
                    <a:pt x="3858059" y="2324100"/>
                  </a:lnTo>
                  <a:lnTo>
                    <a:pt x="3848637" y="2362200"/>
                  </a:lnTo>
                  <a:lnTo>
                    <a:pt x="3838170" y="2413000"/>
                  </a:lnTo>
                  <a:lnTo>
                    <a:pt x="3826671" y="2451100"/>
                  </a:lnTo>
                  <a:lnTo>
                    <a:pt x="3814153" y="2501900"/>
                  </a:lnTo>
                  <a:lnTo>
                    <a:pt x="3800630" y="2540000"/>
                  </a:lnTo>
                  <a:lnTo>
                    <a:pt x="3786116" y="2590800"/>
                  </a:lnTo>
                  <a:lnTo>
                    <a:pt x="3770622" y="2628900"/>
                  </a:lnTo>
                  <a:lnTo>
                    <a:pt x="3754164" y="2667000"/>
                  </a:lnTo>
                  <a:lnTo>
                    <a:pt x="3736753" y="2717800"/>
                  </a:lnTo>
                  <a:lnTo>
                    <a:pt x="3718404" y="2755900"/>
                  </a:lnTo>
                  <a:lnTo>
                    <a:pt x="3699130" y="2794000"/>
                  </a:lnTo>
                  <a:lnTo>
                    <a:pt x="3678944" y="2832100"/>
                  </a:lnTo>
                  <a:lnTo>
                    <a:pt x="3657859" y="2870200"/>
                  </a:lnTo>
                  <a:lnTo>
                    <a:pt x="3635889" y="2921000"/>
                  </a:lnTo>
                  <a:lnTo>
                    <a:pt x="3613046" y="2959100"/>
                  </a:lnTo>
                  <a:lnTo>
                    <a:pt x="3589346" y="2997200"/>
                  </a:lnTo>
                  <a:lnTo>
                    <a:pt x="3564800" y="3035300"/>
                  </a:lnTo>
                  <a:lnTo>
                    <a:pt x="3539422" y="3060700"/>
                  </a:lnTo>
                  <a:lnTo>
                    <a:pt x="3513225" y="3098800"/>
                  </a:lnTo>
                  <a:lnTo>
                    <a:pt x="3486223" y="3136900"/>
                  </a:lnTo>
                  <a:lnTo>
                    <a:pt x="3458429" y="3175000"/>
                  </a:lnTo>
                  <a:lnTo>
                    <a:pt x="3429857" y="3213100"/>
                  </a:lnTo>
                  <a:lnTo>
                    <a:pt x="3400519" y="3238500"/>
                  </a:lnTo>
                  <a:lnTo>
                    <a:pt x="3370429" y="3276600"/>
                  </a:lnTo>
                  <a:lnTo>
                    <a:pt x="3339601" y="3302000"/>
                  </a:lnTo>
                  <a:lnTo>
                    <a:pt x="3308047" y="3340100"/>
                  </a:lnTo>
                  <a:lnTo>
                    <a:pt x="3275781" y="3365500"/>
                  </a:lnTo>
                  <a:lnTo>
                    <a:pt x="3242817" y="3403600"/>
                  </a:lnTo>
                  <a:lnTo>
                    <a:pt x="3209167" y="3429000"/>
                  </a:lnTo>
                  <a:lnTo>
                    <a:pt x="3174845" y="3454400"/>
                  </a:lnTo>
                  <a:lnTo>
                    <a:pt x="3139865" y="3479800"/>
                  </a:lnTo>
                  <a:lnTo>
                    <a:pt x="3104239" y="3517900"/>
                  </a:lnTo>
                  <a:lnTo>
                    <a:pt x="3067981" y="3543300"/>
                  </a:lnTo>
                  <a:lnTo>
                    <a:pt x="3031105" y="3568700"/>
                  </a:lnTo>
                  <a:lnTo>
                    <a:pt x="2993623" y="3581400"/>
                  </a:lnTo>
                  <a:lnTo>
                    <a:pt x="2916896" y="3632200"/>
                  </a:lnTo>
                  <a:lnTo>
                    <a:pt x="2837908" y="3683000"/>
                  </a:lnTo>
                  <a:lnTo>
                    <a:pt x="2797600" y="3695700"/>
                  </a:lnTo>
                  <a:lnTo>
                    <a:pt x="2756765" y="3721100"/>
                  </a:lnTo>
                  <a:lnTo>
                    <a:pt x="2673574" y="3746500"/>
                  </a:lnTo>
                  <a:lnTo>
                    <a:pt x="2631244" y="3771900"/>
                  </a:lnTo>
                  <a:lnTo>
                    <a:pt x="2588441" y="3784600"/>
                  </a:lnTo>
                  <a:lnTo>
                    <a:pt x="2322459" y="3860800"/>
                  </a:lnTo>
                  <a:close/>
                </a:path>
                <a:path w="3894454" h="3886200">
                  <a:moveTo>
                    <a:pt x="2230626" y="3873500"/>
                  </a:moveTo>
                  <a:lnTo>
                    <a:pt x="1663580" y="3873500"/>
                  </a:lnTo>
                  <a:lnTo>
                    <a:pt x="1617481" y="3860800"/>
                  </a:lnTo>
                  <a:lnTo>
                    <a:pt x="2276726" y="3860800"/>
                  </a:lnTo>
                  <a:lnTo>
                    <a:pt x="2230626" y="3873500"/>
                  </a:lnTo>
                  <a:close/>
                </a:path>
                <a:path w="3894454" h="3886200">
                  <a:moveTo>
                    <a:pt x="2137387" y="3886199"/>
                  </a:moveTo>
                  <a:lnTo>
                    <a:pt x="1756820" y="3886199"/>
                  </a:lnTo>
                  <a:lnTo>
                    <a:pt x="1710031" y="3873500"/>
                  </a:lnTo>
                  <a:lnTo>
                    <a:pt x="2184175" y="3873500"/>
                  </a:lnTo>
                  <a:lnTo>
                    <a:pt x="2137387" y="3886199"/>
                  </a:lnTo>
                  <a:close/>
                </a:path>
              </a:pathLst>
            </a:custGeom>
            <a:solidFill>
              <a:srgbClr val="2B3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4" name="object 33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483742" y="1697546"/>
              <a:ext cx="4297761" cy="4292599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732421" y="2210284"/>
              <a:ext cx="3609980" cy="3609965"/>
            </a:xfrm>
            <a:prstGeom prst="rect">
              <a:avLst/>
            </a:prstGeom>
          </p:spPr>
        </p:pic>
      </p:grpSp>
      <p:sp>
        <p:nvSpPr>
          <p:cNvPr id="336" name="object 3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753745">
              <a:lnSpc>
                <a:spcPct val="100000"/>
              </a:lnSpc>
              <a:spcBef>
                <a:spcPts val="1055"/>
              </a:spcBef>
            </a:pPr>
            <a:r>
              <a:rPr sz="6300" spc="-10" dirty="0">
                <a:solidFill>
                  <a:srgbClr val="292929"/>
                </a:solidFill>
              </a:rPr>
              <a:t>Professional</a:t>
            </a:r>
            <a:endParaRPr sz="6300"/>
          </a:p>
          <a:p>
            <a:pPr marL="753745">
              <a:lnSpc>
                <a:spcPct val="100000"/>
              </a:lnSpc>
              <a:spcBef>
                <a:spcPts val="550"/>
              </a:spcBef>
            </a:pPr>
            <a:r>
              <a:rPr sz="3600" b="0" spc="-10" dirty="0">
                <a:solidFill>
                  <a:srgbClr val="04458F"/>
                </a:solidFill>
                <a:latin typeface="Verdana"/>
                <a:cs typeface="Verdana"/>
              </a:rPr>
              <a:t>Leaderboard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2153962" y="5882700"/>
            <a:ext cx="4132579" cy="275780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R="203835" algn="ctr">
              <a:lnSpc>
                <a:spcPct val="100000"/>
              </a:lnSpc>
              <a:spcBef>
                <a:spcPts val="755"/>
              </a:spcBef>
            </a:pPr>
            <a:r>
              <a:rPr sz="2400" spc="-75" dirty="0">
                <a:latin typeface="Verdana"/>
                <a:cs typeface="Verdana"/>
              </a:rPr>
              <a:t>Naidu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Sunkari</a:t>
            </a:r>
            <a:endParaRPr sz="2400">
              <a:latin typeface="Verdana"/>
              <a:cs typeface="Verdana"/>
            </a:endParaRPr>
          </a:p>
          <a:p>
            <a:pPr marR="203835" algn="ctr">
              <a:lnSpc>
                <a:spcPct val="100000"/>
              </a:lnSpc>
              <a:spcBef>
                <a:spcPts val="439"/>
              </a:spcBef>
            </a:pPr>
            <a:r>
              <a:rPr sz="1600" spc="-30" dirty="0">
                <a:solidFill>
                  <a:srgbClr val="04458F"/>
                </a:solidFill>
                <a:latin typeface="Verdana"/>
                <a:cs typeface="Verdana"/>
              </a:rPr>
              <a:t>Founder</a:t>
            </a:r>
            <a:r>
              <a:rPr sz="1600" spc="-10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04458F"/>
                </a:solidFill>
                <a:latin typeface="Verdana"/>
                <a:cs typeface="Verdana"/>
              </a:rPr>
              <a:t>/</a:t>
            </a:r>
            <a:r>
              <a:rPr sz="1600" spc="-10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04458F"/>
                </a:solidFill>
                <a:latin typeface="Verdana"/>
                <a:cs typeface="Verdana"/>
              </a:rPr>
              <a:t>CEO</a:t>
            </a:r>
            <a:endParaRPr sz="1600">
              <a:latin typeface="Verdana"/>
              <a:cs typeface="Verdana"/>
            </a:endParaRPr>
          </a:p>
          <a:p>
            <a:pPr marL="12700" marR="5080" algn="just">
              <a:lnSpc>
                <a:spcPct val="114599"/>
              </a:lnSpc>
              <a:spcBef>
                <a:spcPts val="770"/>
              </a:spcBef>
            </a:pP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Post</a:t>
            </a:r>
            <a:r>
              <a:rPr sz="1200" spc="1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Graduate</a:t>
            </a:r>
            <a:r>
              <a:rPr sz="1200" spc="1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in</a:t>
            </a:r>
            <a:r>
              <a:rPr sz="1200" spc="1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Engineering</a:t>
            </a:r>
            <a:r>
              <a:rPr sz="1200" spc="1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and</a:t>
            </a:r>
            <a:r>
              <a:rPr sz="1200" spc="1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over</a:t>
            </a:r>
            <a:r>
              <a:rPr sz="1200" spc="1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25</a:t>
            </a:r>
            <a:r>
              <a:rPr sz="1200" spc="1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years</a:t>
            </a:r>
            <a:r>
              <a:rPr sz="1200" spc="1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of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global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IT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experience,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ranging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from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application/system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Programmer</a:t>
            </a:r>
            <a:r>
              <a:rPr sz="1200" spc="229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to</a:t>
            </a:r>
            <a:r>
              <a:rPr sz="1200" spc="2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project</a:t>
            </a:r>
            <a:r>
              <a:rPr sz="1200" spc="229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manager,</a:t>
            </a:r>
            <a:r>
              <a:rPr sz="1200" spc="2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delivery</a:t>
            </a:r>
            <a:r>
              <a:rPr sz="1200" spc="2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manager, 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Pre-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Sales,</a:t>
            </a:r>
            <a:r>
              <a:rPr sz="1200" spc="8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Competency</a:t>
            </a:r>
            <a:r>
              <a:rPr sz="1200" spc="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Head,</a:t>
            </a:r>
            <a:r>
              <a:rPr sz="1200" spc="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Cost</a:t>
            </a:r>
            <a:r>
              <a:rPr sz="1200" spc="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center</a:t>
            </a:r>
            <a:r>
              <a:rPr sz="1200" spc="8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Head,</a:t>
            </a:r>
            <a:r>
              <a:rPr sz="1200" spc="9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and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Location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Head,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having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worked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with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diverse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range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of 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blue-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chip</a:t>
            </a:r>
            <a:r>
              <a:rPr sz="1200" spc="-10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clients</a:t>
            </a:r>
            <a:r>
              <a:rPr sz="1200" spc="-5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such</a:t>
            </a:r>
            <a:r>
              <a:rPr sz="1200" spc="-5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as</a:t>
            </a:r>
            <a:r>
              <a:rPr sz="1200" spc="-5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04458F"/>
                </a:solidFill>
                <a:latin typeface="Verdana"/>
                <a:cs typeface="Verdana"/>
              </a:rPr>
              <a:t>Nissan</a:t>
            </a:r>
            <a:r>
              <a:rPr sz="1200" spc="-5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04458F"/>
                </a:solidFill>
                <a:latin typeface="Verdana"/>
                <a:cs typeface="Verdana"/>
              </a:rPr>
              <a:t>(USA),</a:t>
            </a:r>
            <a:r>
              <a:rPr sz="1200" spc="-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Master</a:t>
            </a:r>
            <a:r>
              <a:rPr sz="1200" spc="-5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Card</a:t>
            </a:r>
            <a:r>
              <a:rPr sz="1200" spc="-5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Inc </a:t>
            </a:r>
            <a:r>
              <a:rPr sz="1200" spc="-95" dirty="0">
                <a:solidFill>
                  <a:srgbClr val="04458F"/>
                </a:solidFill>
                <a:latin typeface="Verdana"/>
                <a:cs typeface="Verdana"/>
              </a:rPr>
              <a:t>(USA),</a:t>
            </a:r>
            <a:r>
              <a:rPr sz="1200" spc="-1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ADP</a:t>
            </a: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04458F"/>
                </a:solidFill>
                <a:latin typeface="Verdana"/>
                <a:cs typeface="Verdana"/>
              </a:rPr>
              <a:t>(USA),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Household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04458F"/>
                </a:solidFill>
                <a:latin typeface="Verdana"/>
                <a:cs typeface="Verdana"/>
              </a:rPr>
              <a:t>INC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 (owned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by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HSBC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04458F"/>
                </a:solidFill>
                <a:latin typeface="Verdana"/>
                <a:cs typeface="Verdana"/>
              </a:rPr>
              <a:t>Inc,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USA),</a:t>
            </a:r>
            <a:r>
              <a:rPr sz="1200" spc="40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and</a:t>
            </a:r>
            <a:r>
              <a:rPr sz="1200" spc="45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General</a:t>
            </a:r>
            <a:r>
              <a:rPr sz="1200" spc="45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Motors</a:t>
            </a:r>
            <a:r>
              <a:rPr sz="1200" spc="45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(USA)</a:t>
            </a:r>
            <a:r>
              <a:rPr sz="1200" spc="45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Deutsche</a:t>
            </a:r>
            <a:r>
              <a:rPr sz="1200" spc="45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spc="-20" dirty="0">
                <a:solidFill>
                  <a:srgbClr val="04458F"/>
                </a:solidFill>
                <a:latin typeface="Verdana"/>
                <a:cs typeface="Verdana"/>
              </a:rPr>
              <a:t>Bank </a:t>
            </a:r>
            <a:r>
              <a:rPr sz="1200" spc="-60" dirty="0">
                <a:solidFill>
                  <a:srgbClr val="04458F"/>
                </a:solidFill>
                <a:latin typeface="Verdana"/>
                <a:cs typeface="Verdana"/>
              </a:rPr>
              <a:t>(Singapore),</a:t>
            </a:r>
            <a:r>
              <a:rPr sz="1200" spc="-7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Axa</a:t>
            </a: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Bank</a:t>
            </a: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04458F"/>
                </a:solidFill>
                <a:latin typeface="Verdana"/>
                <a:cs typeface="Verdana"/>
              </a:rPr>
              <a:t>(Beligium) 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and</a:t>
            </a: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Pfezier</a:t>
            </a: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(Japan).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12704335" y="5954978"/>
            <a:ext cx="3778250" cy="296735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679450">
              <a:lnSpc>
                <a:spcPct val="100000"/>
              </a:lnSpc>
              <a:spcBef>
                <a:spcPts val="755"/>
              </a:spcBef>
            </a:pPr>
            <a:r>
              <a:rPr sz="2400" spc="-175" dirty="0">
                <a:latin typeface="Verdana"/>
                <a:cs typeface="Verdana"/>
              </a:rPr>
              <a:t>S.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RAMAKRISHNA</a:t>
            </a:r>
            <a:endParaRPr sz="2400">
              <a:latin typeface="Verdana"/>
              <a:cs typeface="Verdana"/>
            </a:endParaRPr>
          </a:p>
          <a:p>
            <a:pPr marL="998855">
              <a:lnSpc>
                <a:spcPct val="100000"/>
              </a:lnSpc>
              <a:spcBef>
                <a:spcPts val="439"/>
              </a:spcBef>
            </a:pPr>
            <a:r>
              <a:rPr sz="1600" spc="-30" dirty="0">
                <a:solidFill>
                  <a:srgbClr val="04458F"/>
                </a:solidFill>
                <a:latin typeface="Verdana"/>
                <a:cs typeface="Verdana"/>
              </a:rPr>
              <a:t>Director</a:t>
            </a:r>
            <a:r>
              <a:rPr sz="1600" spc="-10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04458F"/>
                </a:solidFill>
                <a:latin typeface="Verdana"/>
                <a:cs typeface="Verdana"/>
              </a:rPr>
              <a:t>/</a:t>
            </a:r>
            <a:r>
              <a:rPr sz="1600" spc="-10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04458F"/>
                </a:solidFill>
                <a:latin typeface="Verdana"/>
                <a:cs typeface="Verdana"/>
              </a:rPr>
              <a:t>Architect</a:t>
            </a:r>
            <a:endParaRPr sz="1600">
              <a:latin typeface="Verdana"/>
              <a:cs typeface="Verdana"/>
            </a:endParaRPr>
          </a:p>
          <a:p>
            <a:pPr marL="12700" marR="7620" algn="just">
              <a:lnSpc>
                <a:spcPct val="114599"/>
              </a:lnSpc>
              <a:spcBef>
                <a:spcPts val="770"/>
              </a:spcBef>
            </a:pP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Driven</a:t>
            </a:r>
            <a:r>
              <a:rPr sz="1200" spc="-4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by</a:t>
            </a:r>
            <a:r>
              <a:rPr sz="1200" spc="-7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results</a:t>
            </a:r>
            <a:r>
              <a:rPr sz="1200" spc="-6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and</a:t>
            </a:r>
            <a:r>
              <a:rPr sz="1200" spc="-5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motivated</a:t>
            </a:r>
            <a:r>
              <a:rPr sz="1200" spc="-6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to</a:t>
            </a:r>
            <a:r>
              <a:rPr sz="1200" spc="-6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manage</a:t>
            </a:r>
            <a:r>
              <a:rPr sz="1200" spc="-5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budget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and</a:t>
            </a:r>
            <a:r>
              <a:rPr sz="1200" spc="484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build</a:t>
            </a:r>
            <a:r>
              <a:rPr sz="1200" spc="484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strategic,</a:t>
            </a:r>
            <a:r>
              <a:rPr sz="1200" spc="484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04458F"/>
                </a:solidFill>
                <a:latin typeface="Verdana"/>
                <a:cs typeface="Verdana"/>
              </a:rPr>
              <a:t>win-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win</a:t>
            </a:r>
            <a:r>
              <a:rPr sz="1200" spc="484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partnerships</a:t>
            </a:r>
            <a:r>
              <a:rPr sz="1200" spc="484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and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connections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04458F"/>
                </a:solidFill>
                <a:latin typeface="Verdana"/>
                <a:cs typeface="Verdana"/>
              </a:rPr>
              <a:t>with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04458F"/>
                </a:solidFill>
                <a:latin typeface="Verdana"/>
                <a:cs typeface="Verdana"/>
              </a:rPr>
              <a:t>customers,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partners,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and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service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providers</a:t>
            </a: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04458F"/>
                </a:solidFill>
                <a:latin typeface="Verdana"/>
                <a:cs typeface="Verdana"/>
              </a:rPr>
              <a:t>with</a:t>
            </a:r>
            <a:r>
              <a:rPr sz="1200" spc="-6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overall</a:t>
            </a: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4" dirty="0">
                <a:solidFill>
                  <a:srgbClr val="04458F"/>
                </a:solidFill>
                <a:latin typeface="Verdana"/>
                <a:cs typeface="Verdana"/>
              </a:rPr>
              <a:t>11</a:t>
            </a:r>
            <a:r>
              <a:rPr sz="1200" spc="-6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years</a:t>
            </a:r>
            <a:r>
              <a:rPr sz="1200" spc="-6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of</a:t>
            </a:r>
            <a:r>
              <a:rPr sz="1200" spc="-6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experience.</a:t>
            </a:r>
            <a:endParaRPr sz="1200">
              <a:latin typeface="Verdana"/>
              <a:cs typeface="Verdana"/>
            </a:endParaRPr>
          </a:p>
          <a:p>
            <a:pPr marL="12700" marR="7620" algn="just">
              <a:lnSpc>
                <a:spcPct val="114599"/>
              </a:lnSpc>
            </a:pP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Adept</a:t>
            </a:r>
            <a:r>
              <a:rPr sz="1200" spc="35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at</a:t>
            </a:r>
            <a:r>
              <a:rPr sz="1200" spc="40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forging</a:t>
            </a:r>
            <a:r>
              <a:rPr sz="1200" spc="40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alliances</a:t>
            </a:r>
            <a:r>
              <a:rPr sz="1200" spc="40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with</a:t>
            </a:r>
            <a:r>
              <a:rPr sz="1200" spc="40" dirty="0">
                <a:solidFill>
                  <a:srgbClr val="04458F"/>
                </a:solidFill>
                <a:latin typeface="Verdana"/>
                <a:cs typeface="Verdana"/>
              </a:rPr>
              <a:t> 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organizational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leaders</a:t>
            </a:r>
            <a:r>
              <a:rPr sz="1200" spc="33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to</a:t>
            </a:r>
            <a:r>
              <a:rPr sz="1200" spc="3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successfully</a:t>
            </a:r>
            <a:r>
              <a:rPr sz="1200" spc="3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support</a:t>
            </a:r>
            <a:r>
              <a:rPr sz="1200" spc="3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and</a:t>
            </a:r>
            <a:r>
              <a:rPr sz="1200" spc="3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align</a:t>
            </a:r>
            <a:r>
              <a:rPr sz="1200" spc="3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04458F"/>
                </a:solidFill>
                <a:latin typeface="Verdana"/>
                <a:cs typeface="Verdana"/>
              </a:rPr>
              <a:t>with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important</a:t>
            </a:r>
            <a:r>
              <a:rPr sz="1200" spc="10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business</a:t>
            </a:r>
            <a:r>
              <a:rPr sz="1200" spc="10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04458F"/>
                </a:solidFill>
                <a:latin typeface="Verdana"/>
                <a:cs typeface="Verdana"/>
              </a:rPr>
              <a:t>initiatives.</a:t>
            </a:r>
            <a:r>
              <a:rPr sz="1200" spc="10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excel</a:t>
            </a:r>
            <a:r>
              <a:rPr sz="1200" spc="10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at</a:t>
            </a:r>
            <a:r>
              <a:rPr sz="1200" spc="10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04458F"/>
                </a:solidFill>
                <a:latin typeface="Verdana"/>
                <a:cs typeface="Verdana"/>
              </a:rPr>
              <a:t>attracting 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and</a:t>
            </a:r>
            <a:r>
              <a:rPr sz="1200" spc="-4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04458F"/>
                </a:solidFill>
                <a:latin typeface="Verdana"/>
                <a:cs typeface="Verdana"/>
              </a:rPr>
              <a:t>keeping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04458F"/>
                </a:solidFill>
                <a:latin typeface="Verdana"/>
                <a:cs typeface="Verdana"/>
              </a:rPr>
              <a:t>high-</a:t>
            </a:r>
            <a:r>
              <a:rPr sz="1200" spc="-20" dirty="0">
                <a:solidFill>
                  <a:srgbClr val="04458F"/>
                </a:solidFill>
                <a:latin typeface="Verdana"/>
                <a:cs typeface="Verdana"/>
              </a:rPr>
              <a:t>performance</a:t>
            </a:r>
            <a:r>
              <a:rPr sz="1200" spc="-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personnel</a:t>
            </a:r>
            <a:endParaRPr sz="1200">
              <a:latin typeface="Verdana"/>
              <a:cs typeface="Verdana"/>
            </a:endParaRPr>
          </a:p>
          <a:p>
            <a:pPr marL="12700" marR="5080" algn="just">
              <a:lnSpc>
                <a:spcPct val="114599"/>
              </a:lnSpc>
            </a:pP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through</a:t>
            </a:r>
            <a:r>
              <a:rPr sz="1200" spc="245" dirty="0">
                <a:solidFill>
                  <a:srgbClr val="04458F"/>
                </a:solidFill>
                <a:latin typeface="Verdana"/>
                <a:cs typeface="Verdana"/>
              </a:rPr>
              <a:t> 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the</a:t>
            </a:r>
            <a:r>
              <a:rPr sz="1200" spc="250" dirty="0">
                <a:solidFill>
                  <a:srgbClr val="04458F"/>
                </a:solidFill>
                <a:latin typeface="Verdana"/>
                <a:cs typeface="Verdana"/>
              </a:rPr>
              <a:t> 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recruitment,</a:t>
            </a:r>
            <a:r>
              <a:rPr sz="1200" spc="250" dirty="0">
                <a:solidFill>
                  <a:srgbClr val="04458F"/>
                </a:solidFill>
                <a:latin typeface="Verdana"/>
                <a:cs typeface="Verdana"/>
              </a:rPr>
              <a:t>  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training,</a:t>
            </a:r>
            <a:r>
              <a:rPr sz="1200" spc="250" dirty="0">
                <a:solidFill>
                  <a:srgbClr val="04458F"/>
                </a:solidFill>
                <a:latin typeface="Verdana"/>
                <a:cs typeface="Verdana"/>
              </a:rPr>
              <a:t>   </a:t>
            </a:r>
            <a:r>
              <a:rPr sz="1200" spc="-25" dirty="0">
                <a:solidFill>
                  <a:srgbClr val="04458F"/>
                </a:solidFill>
                <a:latin typeface="Verdana"/>
                <a:cs typeface="Verdana"/>
              </a:rPr>
              <a:t>and </a:t>
            </a:r>
            <a:r>
              <a:rPr sz="1200" spc="-20" dirty="0">
                <a:solidFill>
                  <a:srgbClr val="04458F"/>
                </a:solidFill>
                <a:latin typeface="Verdana"/>
                <a:cs typeface="Verdana"/>
              </a:rPr>
              <a:t>encouragement</a:t>
            </a:r>
            <a:r>
              <a:rPr sz="1200" spc="-4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4458F"/>
                </a:solidFill>
                <a:latin typeface="Verdana"/>
                <a:cs typeface="Verdana"/>
              </a:rPr>
              <a:t>of</a:t>
            </a:r>
            <a:r>
              <a:rPr sz="1200" spc="-4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competent</a:t>
            </a:r>
            <a:r>
              <a:rPr sz="1200" spc="-4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4458F"/>
                </a:solidFill>
                <a:latin typeface="Verdana"/>
                <a:cs typeface="Verdana"/>
              </a:rPr>
              <a:t>professionals.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7065695" y="5954978"/>
            <a:ext cx="4723130" cy="3183692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R="133350" algn="ctr">
              <a:lnSpc>
                <a:spcPct val="100000"/>
              </a:lnSpc>
              <a:spcBef>
                <a:spcPts val="755"/>
              </a:spcBef>
            </a:pPr>
            <a:r>
              <a:rPr lang="en-IN" sz="2400" spc="-60" dirty="0">
                <a:latin typeface="Verdana"/>
                <a:cs typeface="Verdana"/>
              </a:rPr>
              <a:t>Dinesh </a:t>
            </a:r>
            <a:r>
              <a:rPr lang="en-IN" sz="2400" spc="-60" dirty="0" err="1">
                <a:latin typeface="Verdana"/>
                <a:cs typeface="Verdana"/>
              </a:rPr>
              <a:t>Rahubedde</a:t>
            </a:r>
            <a:endParaRPr sz="2400" dirty="0">
              <a:latin typeface="Verdana"/>
              <a:cs typeface="Verdana"/>
            </a:endParaRPr>
          </a:p>
          <a:p>
            <a:pPr marR="133350" algn="ctr">
              <a:lnSpc>
                <a:spcPct val="100000"/>
              </a:lnSpc>
              <a:spcBef>
                <a:spcPts val="439"/>
              </a:spcBef>
            </a:pPr>
            <a:r>
              <a:rPr lang="en-IN" sz="1600" spc="-10" dirty="0">
                <a:solidFill>
                  <a:srgbClr val="04458F"/>
                </a:solidFill>
                <a:latin typeface="Verdana"/>
                <a:cs typeface="Verdana"/>
              </a:rPr>
              <a:t>COO</a:t>
            </a:r>
            <a:endParaRPr sz="1600" dirty="0">
              <a:latin typeface="Verdana"/>
              <a:cs typeface="Verdana"/>
            </a:endParaRPr>
          </a:p>
          <a:p>
            <a:pPr marL="12700" marR="5080" algn="just">
              <a:lnSpc>
                <a:spcPct val="114599"/>
              </a:lnSpc>
              <a:spcBef>
                <a:spcPts val="770"/>
              </a:spcBef>
            </a:pPr>
            <a:r>
              <a:rPr lang="en-US" sz="1200" dirty="0"/>
              <a:t>Dinesh </a:t>
            </a:r>
            <a:r>
              <a:rPr lang="en-US" sz="1200" dirty="0" err="1"/>
              <a:t>Rahubedde</a:t>
            </a:r>
            <a:r>
              <a:rPr lang="en-US" sz="1200" dirty="0"/>
              <a:t> is an accomplished professional with a distinguished career spanning over 24 years, showcasing expertise in Finance, Accounting, Banking, IT, Customer Services, Manufacturing, and E-Commerce. Holding esteemed qualifications, including ACMA, CGMA, and CPA, along with a Master of Business Administration (MBA) from the University of London, Dinesh has consistently demonstrated a commitment to excellence and a keen understanding of global business dynamics. He has also successfully completed leadership training at the prestigious Harvard Business School and undergone the </a:t>
            </a:r>
            <a:r>
              <a:rPr lang="en-US" sz="1200" dirty="0" err="1"/>
              <a:t>LeadershipAt</a:t>
            </a:r>
            <a:r>
              <a:rPr lang="en-US" sz="1200" dirty="0"/>
              <a:t>-Peak program at the Center for Creative Leadership in Colorado, USA. </a:t>
            </a:r>
            <a:endParaRPr sz="1200" dirty="0">
              <a:latin typeface="Verdana"/>
              <a:cs typeface="Verdana"/>
            </a:endParaRPr>
          </a:p>
        </p:txBody>
      </p:sp>
      <p:pic>
        <p:nvPicPr>
          <p:cNvPr id="342" name="Picture 341" descr="A person in a suit and tie&#10;&#10;Description automatically generated">
            <a:extLst>
              <a:ext uri="{FF2B5EF4-FFF2-40B4-BE49-F238E27FC236}">
                <a16:creationId xmlns:a16="http://schemas.microsoft.com/office/drawing/2014/main" id="{616FEAB2-9E10-270F-475D-F069A21CC5CD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50" y="1987825"/>
            <a:ext cx="3984656" cy="39176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9936C-6B6E-1A74-EA45-6136B4112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object 2">
            <a:extLst>
              <a:ext uri="{FF2B5EF4-FFF2-40B4-BE49-F238E27FC236}">
                <a16:creationId xmlns:a16="http://schemas.microsoft.com/office/drawing/2014/main" id="{B7F79750-3342-80DB-D96A-43898259DF8A}"/>
              </a:ext>
            </a:extLst>
          </p:cNvPr>
          <p:cNvGrpSpPr/>
          <p:nvPr/>
        </p:nvGrpSpPr>
        <p:grpSpPr>
          <a:xfrm>
            <a:off x="8289501" y="3"/>
            <a:ext cx="9998710" cy="10287000"/>
            <a:chOff x="8289501" y="3"/>
            <a:chExt cx="9998710" cy="10287000"/>
          </a:xfrm>
        </p:grpSpPr>
        <p:pic>
          <p:nvPicPr>
            <p:cNvPr id="334" name="object 3">
              <a:extLst>
                <a:ext uri="{FF2B5EF4-FFF2-40B4-BE49-F238E27FC236}">
                  <a16:creationId xmlns:a16="http://schemas.microsoft.com/office/drawing/2014/main" id="{79A1A7B0-E98B-64C0-A53C-8540FC3A008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0791" y="3"/>
              <a:ext cx="9887208" cy="10286996"/>
            </a:xfrm>
            <a:prstGeom prst="rect">
              <a:avLst/>
            </a:prstGeom>
          </p:spPr>
        </p:pic>
        <p:pic>
          <p:nvPicPr>
            <p:cNvPr id="335" name="object 4">
              <a:extLst>
                <a:ext uri="{FF2B5EF4-FFF2-40B4-BE49-F238E27FC236}">
                  <a16:creationId xmlns:a16="http://schemas.microsoft.com/office/drawing/2014/main" id="{1F844EB3-9D85-ED90-09AC-ABB29DABF7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9501" y="3"/>
              <a:ext cx="9998497" cy="10286996"/>
            </a:xfrm>
            <a:prstGeom prst="rect">
              <a:avLst/>
            </a:prstGeom>
          </p:spPr>
        </p:pic>
        <p:pic>
          <p:nvPicPr>
            <p:cNvPr id="336" name="object 5">
              <a:extLst>
                <a:ext uri="{FF2B5EF4-FFF2-40B4-BE49-F238E27FC236}">
                  <a16:creationId xmlns:a16="http://schemas.microsoft.com/office/drawing/2014/main" id="{A06B330D-9B40-D74C-DF96-34A4CAF9384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2152" y="3"/>
              <a:ext cx="8665847" cy="7855032"/>
            </a:xfrm>
            <a:prstGeom prst="rect">
              <a:avLst/>
            </a:prstGeom>
          </p:spPr>
        </p:pic>
      </p:grpSp>
      <p:grpSp>
        <p:nvGrpSpPr>
          <p:cNvPr id="2" name="object 2">
            <a:extLst>
              <a:ext uri="{FF2B5EF4-FFF2-40B4-BE49-F238E27FC236}">
                <a16:creationId xmlns:a16="http://schemas.microsoft.com/office/drawing/2014/main" id="{F033E996-0990-8FB6-5851-41EFFED53950}"/>
              </a:ext>
            </a:extLst>
          </p:cNvPr>
          <p:cNvGrpSpPr/>
          <p:nvPr/>
        </p:nvGrpSpPr>
        <p:grpSpPr>
          <a:xfrm>
            <a:off x="4145957" y="-1"/>
            <a:ext cx="14142085" cy="10287000"/>
            <a:chOff x="4145957" y="-1"/>
            <a:chExt cx="14142085" cy="10287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34F49E78-955B-0A01-4EF7-21D06B19C00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5957" y="-1"/>
              <a:ext cx="14142042" cy="102869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74096FC-4924-93B7-0DE8-3DB00FB4B2D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38061" y="8346096"/>
              <a:ext cx="2549937" cy="1940903"/>
            </a:xfrm>
            <a:prstGeom prst="rect">
              <a:avLst/>
            </a:prstGeom>
          </p:spPr>
        </p:pic>
      </p:grpSp>
      <p:pic>
        <p:nvPicPr>
          <p:cNvPr id="5" name="object 5">
            <a:extLst>
              <a:ext uri="{FF2B5EF4-FFF2-40B4-BE49-F238E27FC236}">
                <a16:creationId xmlns:a16="http://schemas.microsoft.com/office/drawing/2014/main" id="{DCD34BDF-C2D2-B4A7-EDEB-594EDF13B83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71741" cy="1698125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C023942C-3401-68A2-749F-38A929D5A21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6056" y="6847148"/>
            <a:ext cx="91384" cy="103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123CCFBF-8542-B357-86E3-0DEF6013CAF8}"/>
              </a:ext>
            </a:extLst>
          </p:cNvPr>
          <p:cNvGrpSpPr/>
          <p:nvPr/>
        </p:nvGrpSpPr>
        <p:grpSpPr>
          <a:xfrm>
            <a:off x="176418" y="6271273"/>
            <a:ext cx="5747385" cy="4015740"/>
            <a:chOff x="176418" y="6271273"/>
            <a:chExt cx="5747385" cy="4015740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765857BF-DA7D-7DF0-5ACD-CFD1DE01C24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418" y="6481776"/>
              <a:ext cx="79645" cy="82444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796DC351-A84A-FF40-C301-729CB6F6A7A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418" y="6271273"/>
              <a:ext cx="5747092" cy="4015727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FF2B5EF4-FFF2-40B4-BE49-F238E27FC236}">
                <a16:creationId xmlns:a16="http://schemas.microsoft.com/office/drawing/2014/main" id="{99C729F1-C46E-FD96-1C20-FA42B25D97F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5875" y="6114766"/>
            <a:ext cx="70023" cy="63740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B36A95CD-682E-2756-807A-07B2F93F546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73270" y="6090654"/>
            <a:ext cx="110110" cy="111742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A8D2EACB-6224-3973-EE1C-C042C29D0207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87895" y="9287508"/>
            <a:ext cx="112987" cy="111378"/>
          </a:xfrm>
          <a:prstGeom prst="rect">
            <a:avLst/>
          </a:prstGeom>
        </p:spPr>
      </p:pic>
      <p:pic>
        <p:nvPicPr>
          <p:cNvPr id="13" name="object 13">
            <a:extLst>
              <a:ext uri="{FF2B5EF4-FFF2-40B4-BE49-F238E27FC236}">
                <a16:creationId xmlns:a16="http://schemas.microsoft.com/office/drawing/2014/main" id="{432444BE-FE40-5071-4E94-38AD83CCB383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97106" y="6091150"/>
            <a:ext cx="109726" cy="110125"/>
          </a:xfrm>
          <a:prstGeom prst="rect">
            <a:avLst/>
          </a:prstGeom>
        </p:spPr>
      </p:pic>
      <p:pic>
        <p:nvPicPr>
          <p:cNvPr id="14" name="object 14">
            <a:extLst>
              <a:ext uri="{FF2B5EF4-FFF2-40B4-BE49-F238E27FC236}">
                <a16:creationId xmlns:a16="http://schemas.microsoft.com/office/drawing/2014/main" id="{37C5B0EF-57E4-10D7-5614-5AF5BF123EF8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989631" y="8912197"/>
            <a:ext cx="110434" cy="110649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D1BEF9C9-4E8F-5164-0A13-F6E244E9EEE8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51992" y="6094592"/>
            <a:ext cx="104371" cy="104084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06F8CDB5-7542-07EC-18C2-C0FED15BE09F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91885" y="9666736"/>
            <a:ext cx="103808" cy="103776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6941F4F2-68D7-C3D5-DFBF-4E61917C1F2E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490362" y="5909081"/>
            <a:ext cx="98890" cy="98630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C0B764C9-1EBF-8DD9-C5B6-E838B3719822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867300" y="5910530"/>
            <a:ext cx="96461" cy="96410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F0F14D52-91D7-E5F4-14FA-FC979A3A6294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27264" y="6097682"/>
            <a:ext cx="97830" cy="98748"/>
          </a:xfrm>
          <a:prstGeom prst="rect">
            <a:avLst/>
          </a:prstGeom>
        </p:spPr>
      </p:pic>
      <p:pic>
        <p:nvPicPr>
          <p:cNvPr id="20" name="object 20">
            <a:extLst>
              <a:ext uri="{FF2B5EF4-FFF2-40B4-BE49-F238E27FC236}">
                <a16:creationId xmlns:a16="http://schemas.microsoft.com/office/drawing/2014/main" id="{DB893C0E-4361-8369-330A-A637888388BF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996689" y="8543346"/>
            <a:ext cx="95483" cy="95170"/>
          </a:xfrm>
          <a:prstGeom prst="rect">
            <a:avLst/>
          </a:prstGeom>
        </p:spPr>
      </p:pic>
      <p:pic>
        <p:nvPicPr>
          <p:cNvPr id="21" name="object 21">
            <a:extLst>
              <a:ext uri="{FF2B5EF4-FFF2-40B4-BE49-F238E27FC236}">
                <a16:creationId xmlns:a16="http://schemas.microsoft.com/office/drawing/2014/main" id="{679B16E3-5FCB-B080-2FDB-FDA1DC90D41D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185966" y="9107965"/>
            <a:ext cx="92639" cy="92687"/>
          </a:xfrm>
          <a:prstGeom prst="rect">
            <a:avLst/>
          </a:prstGeom>
        </p:spPr>
      </p:pic>
      <p:pic>
        <p:nvPicPr>
          <p:cNvPr id="22" name="object 22">
            <a:extLst>
              <a:ext uri="{FF2B5EF4-FFF2-40B4-BE49-F238E27FC236}">
                <a16:creationId xmlns:a16="http://schemas.microsoft.com/office/drawing/2014/main" id="{A49297C2-C0D6-FD58-1A24-DE75F4DCFA57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119017" y="5913568"/>
            <a:ext cx="90754" cy="91058"/>
          </a:xfrm>
          <a:prstGeom prst="rect">
            <a:avLst/>
          </a:prstGeom>
        </p:spPr>
      </p:pic>
      <p:pic>
        <p:nvPicPr>
          <p:cNvPr id="23" name="object 23">
            <a:extLst>
              <a:ext uri="{FF2B5EF4-FFF2-40B4-BE49-F238E27FC236}">
                <a16:creationId xmlns:a16="http://schemas.microsoft.com/office/drawing/2014/main" id="{DFDA1651-887F-B3D5-1075-8521003E2CBC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186576" y="9484701"/>
            <a:ext cx="91207" cy="91121"/>
          </a:xfrm>
          <a:prstGeom prst="rect">
            <a:avLst/>
          </a:prstGeom>
        </p:spPr>
      </p:pic>
      <p:pic>
        <p:nvPicPr>
          <p:cNvPr id="24" name="object 24">
            <a:extLst>
              <a:ext uri="{FF2B5EF4-FFF2-40B4-BE49-F238E27FC236}">
                <a16:creationId xmlns:a16="http://schemas.microsoft.com/office/drawing/2014/main" id="{C1BD2641-1250-0402-6B3B-65DD583335B9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35232" y="6102012"/>
            <a:ext cx="89840" cy="88959"/>
          </a:xfrm>
          <a:prstGeom prst="rect">
            <a:avLst/>
          </a:prstGeom>
        </p:spPr>
      </p:pic>
      <p:pic>
        <p:nvPicPr>
          <p:cNvPr id="25" name="object 25">
            <a:extLst>
              <a:ext uri="{FF2B5EF4-FFF2-40B4-BE49-F238E27FC236}">
                <a16:creationId xmlns:a16="http://schemas.microsoft.com/office/drawing/2014/main" id="{64590CEE-3397-0222-14E6-98A13DBE7173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248919" y="5915102"/>
            <a:ext cx="86187" cy="87038"/>
          </a:xfrm>
          <a:prstGeom prst="rect">
            <a:avLst/>
          </a:prstGeom>
        </p:spPr>
      </p:pic>
      <p:pic>
        <p:nvPicPr>
          <p:cNvPr id="26" name="object 26">
            <a:extLst>
              <a:ext uri="{FF2B5EF4-FFF2-40B4-BE49-F238E27FC236}">
                <a16:creationId xmlns:a16="http://schemas.microsoft.com/office/drawing/2014/main" id="{6197609C-9310-2FDF-FAAF-B4C28D461E32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684231" y="5727443"/>
            <a:ext cx="87882" cy="85948"/>
          </a:xfrm>
          <a:prstGeom prst="rect">
            <a:avLst/>
          </a:prstGeom>
        </p:spPr>
      </p:pic>
      <p:pic>
        <p:nvPicPr>
          <p:cNvPr id="27" name="object 27">
            <a:extLst>
              <a:ext uri="{FF2B5EF4-FFF2-40B4-BE49-F238E27FC236}">
                <a16:creationId xmlns:a16="http://schemas.microsoft.com/office/drawing/2014/main" id="{A485DE9E-715C-AECC-462D-19CEAA64C9BD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002119" y="10052074"/>
            <a:ext cx="84727" cy="84830"/>
          </a:xfrm>
          <a:prstGeom prst="rect">
            <a:avLst/>
          </a:prstGeom>
        </p:spPr>
      </p:pic>
      <p:pic>
        <p:nvPicPr>
          <p:cNvPr id="28" name="object 28">
            <a:extLst>
              <a:ext uri="{FF2B5EF4-FFF2-40B4-BE49-F238E27FC236}">
                <a16:creationId xmlns:a16="http://schemas.microsoft.com/office/drawing/2014/main" id="{9F498209-6D3F-1342-A6B0-047E8EE41117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311127" y="5729769"/>
            <a:ext cx="82758" cy="82873"/>
          </a:xfrm>
          <a:prstGeom prst="rect">
            <a:avLst/>
          </a:prstGeom>
        </p:spPr>
      </p:pic>
      <p:pic>
        <p:nvPicPr>
          <p:cNvPr id="29" name="object 29">
            <a:extLst>
              <a:ext uri="{FF2B5EF4-FFF2-40B4-BE49-F238E27FC236}">
                <a16:creationId xmlns:a16="http://schemas.microsoft.com/office/drawing/2014/main" id="{42390517-4F49-F4B0-8A7A-F29FA3FBB04F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64385" y="5729651"/>
            <a:ext cx="80168" cy="82179"/>
          </a:xfrm>
          <a:prstGeom prst="rect">
            <a:avLst/>
          </a:prstGeom>
        </p:spPr>
      </p:pic>
      <p:pic>
        <p:nvPicPr>
          <p:cNvPr id="30" name="object 30">
            <a:extLst>
              <a:ext uri="{FF2B5EF4-FFF2-40B4-BE49-F238E27FC236}">
                <a16:creationId xmlns:a16="http://schemas.microsoft.com/office/drawing/2014/main" id="{E1E77C6D-D2F0-2FF9-41B7-B2D92F1AA3E4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193281" y="9866563"/>
            <a:ext cx="79544" cy="81025"/>
          </a:xfrm>
          <a:prstGeom prst="rect">
            <a:avLst/>
          </a:prstGeom>
        </p:spPr>
      </p:pic>
      <p:pic>
        <p:nvPicPr>
          <p:cNvPr id="31" name="object 31">
            <a:extLst>
              <a:ext uri="{FF2B5EF4-FFF2-40B4-BE49-F238E27FC236}">
                <a16:creationId xmlns:a16="http://schemas.microsoft.com/office/drawing/2014/main" id="{BBF5E040-FA8C-FFB0-AAF4-1059D4F30E28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193911" y="8739863"/>
            <a:ext cx="77894" cy="78096"/>
          </a:xfrm>
          <a:prstGeom prst="rect">
            <a:avLst/>
          </a:prstGeom>
        </p:spPr>
      </p:pic>
      <p:pic>
        <p:nvPicPr>
          <p:cNvPr id="32" name="object 32">
            <a:extLst>
              <a:ext uri="{FF2B5EF4-FFF2-40B4-BE49-F238E27FC236}">
                <a16:creationId xmlns:a16="http://schemas.microsoft.com/office/drawing/2014/main" id="{888A84C9-DC84-AC54-56A4-CE4A692AB2FA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750156" y="5921179"/>
            <a:ext cx="76196" cy="76490"/>
          </a:xfrm>
          <a:prstGeom prst="rect">
            <a:avLst/>
          </a:prstGeom>
        </p:spPr>
      </p:pic>
      <p:pic>
        <p:nvPicPr>
          <p:cNvPr id="33" name="object 33">
            <a:extLst>
              <a:ext uri="{FF2B5EF4-FFF2-40B4-BE49-F238E27FC236}">
                <a16:creationId xmlns:a16="http://schemas.microsoft.com/office/drawing/2014/main" id="{C9E71C0E-45BA-E96F-6D98-BDBF17B3A35A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382842" y="9304978"/>
            <a:ext cx="76351" cy="75898"/>
          </a:xfrm>
          <a:prstGeom prst="rect">
            <a:avLst/>
          </a:prstGeom>
        </p:spPr>
      </p:pic>
      <p:pic>
        <p:nvPicPr>
          <p:cNvPr id="34" name="object 34">
            <a:extLst>
              <a:ext uri="{FF2B5EF4-FFF2-40B4-BE49-F238E27FC236}">
                <a16:creationId xmlns:a16="http://schemas.microsoft.com/office/drawing/2014/main" id="{1AE4CEB7-ABC0-B640-A544-A0B9F3E62877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561747" y="6107998"/>
            <a:ext cx="75957" cy="76493"/>
          </a:xfrm>
          <a:prstGeom prst="rect">
            <a:avLst/>
          </a:prstGeom>
        </p:spPr>
      </p:pic>
      <p:pic>
        <p:nvPicPr>
          <p:cNvPr id="35" name="object 35">
            <a:extLst>
              <a:ext uri="{FF2B5EF4-FFF2-40B4-BE49-F238E27FC236}">
                <a16:creationId xmlns:a16="http://schemas.microsoft.com/office/drawing/2014/main" id="{FF5ADDB3-8252-9C1B-2B24-5E4759ED21F8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503300" y="5545305"/>
            <a:ext cx="74151" cy="74099"/>
          </a:xfrm>
          <a:prstGeom prst="rect">
            <a:avLst/>
          </a:prstGeom>
        </p:spPr>
      </p:pic>
      <p:pic>
        <p:nvPicPr>
          <p:cNvPr id="36" name="object 36">
            <a:extLst>
              <a:ext uri="{FF2B5EF4-FFF2-40B4-BE49-F238E27FC236}">
                <a16:creationId xmlns:a16="http://schemas.microsoft.com/office/drawing/2014/main" id="{F2339CF7-2789-01DD-1343-8C287753E7C5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384016" y="9682542"/>
            <a:ext cx="73723" cy="74085"/>
          </a:xfrm>
          <a:prstGeom prst="rect">
            <a:avLst/>
          </a:prstGeom>
        </p:spPr>
      </p:pic>
      <p:pic>
        <p:nvPicPr>
          <p:cNvPr id="37" name="object 37">
            <a:extLst>
              <a:ext uri="{FF2B5EF4-FFF2-40B4-BE49-F238E27FC236}">
                <a16:creationId xmlns:a16="http://schemas.microsoft.com/office/drawing/2014/main" id="{8E163E1A-1B1F-9DA2-FCE0-0422A8B09924}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008038" y="7050439"/>
            <a:ext cx="73540" cy="73706"/>
          </a:xfrm>
          <a:prstGeom prst="rect">
            <a:avLst/>
          </a:prstGeom>
        </p:spPr>
      </p:pic>
      <p:pic>
        <p:nvPicPr>
          <p:cNvPr id="38" name="object 38">
            <a:extLst>
              <a:ext uri="{FF2B5EF4-FFF2-40B4-BE49-F238E27FC236}">
                <a16:creationId xmlns:a16="http://schemas.microsoft.com/office/drawing/2014/main" id="{069FBC41-3A43-F53D-321E-094CB715ACF6}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632746" y="5921829"/>
            <a:ext cx="73389" cy="74458"/>
          </a:xfrm>
          <a:prstGeom prst="rect">
            <a:avLst/>
          </a:prstGeom>
        </p:spPr>
      </p:pic>
      <p:pic>
        <p:nvPicPr>
          <p:cNvPr id="39" name="object 39">
            <a:extLst>
              <a:ext uri="{FF2B5EF4-FFF2-40B4-BE49-F238E27FC236}">
                <a16:creationId xmlns:a16="http://schemas.microsoft.com/office/drawing/2014/main" id="{F5C32AC2-E76E-255D-A896-55077D0E68BF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879680" y="5546070"/>
            <a:ext cx="73558" cy="74152"/>
          </a:xfrm>
          <a:prstGeom prst="rect">
            <a:avLst/>
          </a:prstGeom>
        </p:spPr>
      </p:pic>
      <p:pic>
        <p:nvPicPr>
          <p:cNvPr id="40" name="object 40">
            <a:extLst>
              <a:ext uri="{FF2B5EF4-FFF2-40B4-BE49-F238E27FC236}">
                <a16:creationId xmlns:a16="http://schemas.microsoft.com/office/drawing/2014/main" id="{9CB97A1D-858C-8A67-1E17-6C51BCD9A434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443664" y="5734446"/>
            <a:ext cx="72648" cy="72633"/>
          </a:xfrm>
          <a:prstGeom prst="rect">
            <a:avLst/>
          </a:prstGeom>
        </p:spPr>
      </p:pic>
      <p:pic>
        <p:nvPicPr>
          <p:cNvPr id="41" name="object 41">
            <a:extLst>
              <a:ext uri="{FF2B5EF4-FFF2-40B4-BE49-F238E27FC236}">
                <a16:creationId xmlns:a16="http://schemas.microsoft.com/office/drawing/2014/main" id="{7F04C45B-A375-A3F7-0909-0B4B70F8AD33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939414" y="5734941"/>
            <a:ext cx="72568" cy="72138"/>
          </a:xfrm>
          <a:prstGeom prst="rect">
            <a:avLst/>
          </a:prstGeom>
        </p:spPr>
      </p:pic>
      <p:pic>
        <p:nvPicPr>
          <p:cNvPr id="42" name="object 42">
            <a:extLst>
              <a:ext uri="{FF2B5EF4-FFF2-40B4-BE49-F238E27FC236}">
                <a16:creationId xmlns:a16="http://schemas.microsoft.com/office/drawing/2014/main" id="{796EB589-6805-D8E3-F5F6-8E721FDDF664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819467" y="6108967"/>
            <a:ext cx="72784" cy="72968"/>
          </a:xfrm>
          <a:prstGeom prst="rect">
            <a:avLst/>
          </a:prstGeom>
        </p:spPr>
      </p:pic>
      <p:pic>
        <p:nvPicPr>
          <p:cNvPr id="43" name="object 43">
            <a:extLst>
              <a:ext uri="{FF2B5EF4-FFF2-40B4-BE49-F238E27FC236}">
                <a16:creationId xmlns:a16="http://schemas.microsoft.com/office/drawing/2014/main" id="{35344DB7-97DA-7EBA-1918-A021DDFB66ED}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009041" y="6675076"/>
            <a:ext cx="70456" cy="70434"/>
          </a:xfrm>
          <a:prstGeom prst="rect">
            <a:avLst/>
          </a:prstGeom>
        </p:spPr>
      </p:pic>
      <p:pic>
        <p:nvPicPr>
          <p:cNvPr id="44" name="object 44">
            <a:extLst>
              <a:ext uri="{FF2B5EF4-FFF2-40B4-BE49-F238E27FC236}">
                <a16:creationId xmlns:a16="http://schemas.microsoft.com/office/drawing/2014/main" id="{A023B566-6DEA-3823-2D5A-51AFF5A991CD}"/>
              </a:ext>
            </a:extLst>
          </p:cNvPr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257833" y="5548155"/>
            <a:ext cx="68385" cy="68493"/>
          </a:xfrm>
          <a:prstGeom prst="rect">
            <a:avLst/>
          </a:prstGeom>
        </p:spPr>
      </p:pic>
      <p:pic>
        <p:nvPicPr>
          <p:cNvPr id="45" name="object 45">
            <a:extLst>
              <a:ext uri="{FF2B5EF4-FFF2-40B4-BE49-F238E27FC236}">
                <a16:creationId xmlns:a16="http://schemas.microsoft.com/office/drawing/2014/main" id="{8673EB16-3E01-582F-4E09-69E41E481AE2}"/>
              </a:ext>
            </a:extLst>
          </p:cNvPr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386149" y="8932154"/>
            <a:ext cx="68335" cy="68427"/>
          </a:xfrm>
          <a:prstGeom prst="rect">
            <a:avLst/>
          </a:prstGeom>
        </p:spPr>
      </p:pic>
      <p:pic>
        <p:nvPicPr>
          <p:cNvPr id="46" name="object 46">
            <a:extLst>
              <a:ext uri="{FF2B5EF4-FFF2-40B4-BE49-F238E27FC236}">
                <a16:creationId xmlns:a16="http://schemas.microsoft.com/office/drawing/2014/main" id="{579DF69A-CC9D-6BE9-3996-29D0668298B1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010897" y="6300212"/>
            <a:ext cx="66627" cy="67020"/>
          </a:xfrm>
          <a:prstGeom prst="rect">
            <a:avLst/>
          </a:prstGeom>
        </p:spPr>
      </p:pic>
      <p:pic>
        <p:nvPicPr>
          <p:cNvPr id="47" name="object 47">
            <a:extLst>
              <a:ext uri="{FF2B5EF4-FFF2-40B4-BE49-F238E27FC236}">
                <a16:creationId xmlns:a16="http://schemas.microsoft.com/office/drawing/2014/main" id="{C993AA51-93AC-544B-7DBC-3D786C88B24A}"/>
              </a:ext>
            </a:extLst>
          </p:cNvPr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130571" y="5549109"/>
            <a:ext cx="66475" cy="66815"/>
          </a:xfrm>
          <a:prstGeom prst="rect">
            <a:avLst/>
          </a:prstGeom>
        </p:spPr>
      </p:pic>
      <p:pic>
        <p:nvPicPr>
          <p:cNvPr id="48" name="object 48">
            <a:extLst>
              <a:ext uri="{FF2B5EF4-FFF2-40B4-BE49-F238E27FC236}">
                <a16:creationId xmlns:a16="http://schemas.microsoft.com/office/drawing/2014/main" id="{B7C80361-C582-8D01-53B8-8632A2DA4A91}"/>
              </a:ext>
            </a:extLst>
          </p:cNvPr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010989" y="7429222"/>
            <a:ext cx="66336" cy="66068"/>
          </a:xfrm>
          <a:prstGeom prst="rect">
            <a:avLst/>
          </a:prstGeom>
        </p:spPr>
      </p:pic>
      <p:sp>
        <p:nvSpPr>
          <p:cNvPr id="49" name="object 49">
            <a:extLst>
              <a:ext uri="{FF2B5EF4-FFF2-40B4-BE49-F238E27FC236}">
                <a16:creationId xmlns:a16="http://schemas.microsoft.com/office/drawing/2014/main" id="{E025A963-6E03-0308-9C7B-A2AB9FBA59FD}"/>
              </a:ext>
            </a:extLst>
          </p:cNvPr>
          <p:cNvSpPr/>
          <p:nvPr/>
        </p:nvSpPr>
        <p:spPr>
          <a:xfrm>
            <a:off x="4697522" y="5363327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63390"/>
                </a:moveTo>
                <a:lnTo>
                  <a:pt x="586" y="38246"/>
                </a:lnTo>
                <a:lnTo>
                  <a:pt x="0" y="34172"/>
                </a:lnTo>
                <a:lnTo>
                  <a:pt x="401" y="25849"/>
                </a:lnTo>
                <a:lnTo>
                  <a:pt x="28615" y="0"/>
                </a:lnTo>
                <a:lnTo>
                  <a:pt x="36880" y="360"/>
                </a:lnTo>
                <a:lnTo>
                  <a:pt x="62735" y="28566"/>
                </a:lnTo>
                <a:lnTo>
                  <a:pt x="62390" y="36863"/>
                </a:lnTo>
                <a:lnTo>
                  <a:pt x="34288" y="633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A2C96684-927C-0668-E7CC-4C24BC31F965}"/>
              </a:ext>
            </a:extLst>
          </p:cNvPr>
          <p:cNvSpPr/>
          <p:nvPr/>
        </p:nvSpPr>
        <p:spPr>
          <a:xfrm>
            <a:off x="6201252" y="10251153"/>
            <a:ext cx="62865" cy="36195"/>
          </a:xfrm>
          <a:custGeom>
            <a:avLst/>
            <a:gdLst/>
            <a:ahLst/>
            <a:cxnLst/>
            <a:rect l="l" t="t" r="r" b="b"/>
            <a:pathLst>
              <a:path w="62864" h="36195">
                <a:moveTo>
                  <a:pt x="62365" y="35847"/>
                </a:moveTo>
                <a:lnTo>
                  <a:pt x="68" y="35847"/>
                </a:lnTo>
                <a:lnTo>
                  <a:pt x="0" y="27394"/>
                </a:lnTo>
                <a:lnTo>
                  <a:pt x="27085" y="0"/>
                </a:lnTo>
                <a:lnTo>
                  <a:pt x="35438" y="74"/>
                </a:lnTo>
                <a:lnTo>
                  <a:pt x="62444" y="27394"/>
                </a:lnTo>
                <a:lnTo>
                  <a:pt x="62365" y="3584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3E3DC3DD-CB73-8837-A18E-CF8763065578}"/>
              </a:ext>
            </a:extLst>
          </p:cNvPr>
          <p:cNvSpPr/>
          <p:nvPr/>
        </p:nvSpPr>
        <p:spPr>
          <a:xfrm>
            <a:off x="6013923" y="8184727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3048" y="60395"/>
                </a:moveTo>
                <a:lnTo>
                  <a:pt x="398" y="34607"/>
                </a:lnTo>
                <a:lnTo>
                  <a:pt x="0" y="30542"/>
                </a:lnTo>
                <a:lnTo>
                  <a:pt x="883" y="22582"/>
                </a:lnTo>
                <a:lnTo>
                  <a:pt x="28489" y="0"/>
                </a:lnTo>
                <a:lnTo>
                  <a:pt x="32319" y="308"/>
                </a:lnTo>
                <a:lnTo>
                  <a:pt x="36106" y="550"/>
                </a:lnTo>
                <a:lnTo>
                  <a:pt x="61129" y="29656"/>
                </a:lnTo>
                <a:lnTo>
                  <a:pt x="61035" y="33829"/>
                </a:lnTo>
                <a:lnTo>
                  <a:pt x="37085" y="59711"/>
                </a:lnTo>
                <a:lnTo>
                  <a:pt x="33048" y="603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593D7656-9C48-2151-1F31-193F3689946D}"/>
              </a:ext>
            </a:extLst>
          </p:cNvPr>
          <p:cNvSpPr/>
          <p:nvPr/>
        </p:nvSpPr>
        <p:spPr>
          <a:xfrm>
            <a:off x="6389980" y="10064875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4684" y="60781"/>
                </a:moveTo>
                <a:lnTo>
                  <a:pt x="26561" y="60781"/>
                </a:lnTo>
                <a:lnTo>
                  <a:pt x="22655" y="60003"/>
                </a:lnTo>
                <a:lnTo>
                  <a:pt x="0" y="34224"/>
                </a:lnTo>
                <a:lnTo>
                  <a:pt x="114" y="25981"/>
                </a:lnTo>
                <a:lnTo>
                  <a:pt x="28620" y="0"/>
                </a:lnTo>
                <a:lnTo>
                  <a:pt x="36576" y="620"/>
                </a:lnTo>
                <a:lnTo>
                  <a:pt x="61246" y="30164"/>
                </a:lnTo>
                <a:lnTo>
                  <a:pt x="61245" y="34224"/>
                </a:lnTo>
                <a:lnTo>
                  <a:pt x="34684" y="607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E174CFBB-6C58-0217-71FD-D913719C51A6}"/>
              </a:ext>
            </a:extLst>
          </p:cNvPr>
          <p:cNvSpPr/>
          <p:nvPr/>
        </p:nvSpPr>
        <p:spPr>
          <a:xfrm>
            <a:off x="5073763" y="5363728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60558"/>
                </a:moveTo>
                <a:lnTo>
                  <a:pt x="0" y="33569"/>
                </a:lnTo>
                <a:lnTo>
                  <a:pt x="388" y="25599"/>
                </a:lnTo>
                <a:lnTo>
                  <a:pt x="29328" y="51"/>
                </a:lnTo>
                <a:lnTo>
                  <a:pt x="33476" y="0"/>
                </a:lnTo>
                <a:lnTo>
                  <a:pt x="37468" y="764"/>
                </a:lnTo>
                <a:lnTo>
                  <a:pt x="60256" y="27247"/>
                </a:lnTo>
                <a:lnTo>
                  <a:pt x="60132" y="31392"/>
                </a:lnTo>
                <a:lnTo>
                  <a:pt x="60133" y="35220"/>
                </a:lnTo>
                <a:lnTo>
                  <a:pt x="31322" y="60378"/>
                </a:lnTo>
                <a:lnTo>
                  <a:pt x="27151" y="605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5E61AAB0-A2C8-9ED8-D24F-674BFD9F69BA}"/>
              </a:ext>
            </a:extLst>
          </p:cNvPr>
          <p:cNvSpPr/>
          <p:nvPr/>
        </p:nvSpPr>
        <p:spPr>
          <a:xfrm>
            <a:off x="4321932" y="5364225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60415"/>
                </a:moveTo>
                <a:lnTo>
                  <a:pt x="28268" y="60062"/>
                </a:lnTo>
                <a:lnTo>
                  <a:pt x="24480" y="59945"/>
                </a:lnTo>
                <a:lnTo>
                  <a:pt x="20851" y="59120"/>
                </a:lnTo>
                <a:lnTo>
                  <a:pt x="0" y="34686"/>
                </a:lnTo>
                <a:lnTo>
                  <a:pt x="0" y="26747"/>
                </a:lnTo>
                <a:lnTo>
                  <a:pt x="27383" y="0"/>
                </a:lnTo>
                <a:lnTo>
                  <a:pt x="31531" y="97"/>
                </a:lnTo>
                <a:lnTo>
                  <a:pt x="59792" y="25779"/>
                </a:lnTo>
                <a:lnTo>
                  <a:pt x="60124" y="29843"/>
                </a:lnTo>
                <a:lnTo>
                  <a:pt x="59616" y="33975"/>
                </a:lnTo>
                <a:lnTo>
                  <a:pt x="59272" y="37784"/>
                </a:lnTo>
                <a:lnTo>
                  <a:pt x="35810" y="60024"/>
                </a:lnTo>
                <a:lnTo>
                  <a:pt x="32078" y="6041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97EA7F84-C66F-55E3-080B-9D9C6ED9F9B1}"/>
              </a:ext>
            </a:extLst>
          </p:cNvPr>
          <p:cNvSpPr/>
          <p:nvPr/>
        </p:nvSpPr>
        <p:spPr>
          <a:xfrm>
            <a:off x="6578232" y="9500100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60605"/>
                </a:moveTo>
                <a:lnTo>
                  <a:pt x="30276" y="60508"/>
                </a:lnTo>
                <a:lnTo>
                  <a:pt x="26477" y="60540"/>
                </a:lnTo>
                <a:lnTo>
                  <a:pt x="22804" y="59874"/>
                </a:lnTo>
                <a:lnTo>
                  <a:pt x="0" y="28632"/>
                </a:lnTo>
                <a:lnTo>
                  <a:pt x="607" y="24596"/>
                </a:lnTo>
                <a:lnTo>
                  <a:pt x="30094" y="0"/>
                </a:lnTo>
                <a:lnTo>
                  <a:pt x="34247" y="90"/>
                </a:lnTo>
                <a:lnTo>
                  <a:pt x="60085" y="28285"/>
                </a:lnTo>
                <a:lnTo>
                  <a:pt x="59812" y="32428"/>
                </a:lnTo>
                <a:lnTo>
                  <a:pt x="59716" y="36248"/>
                </a:lnTo>
                <a:lnTo>
                  <a:pt x="37790" y="59967"/>
                </a:lnTo>
                <a:lnTo>
                  <a:pt x="34096" y="6060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7FFDBEA1-7AAA-4315-A202-0020B4AEA316}"/>
              </a:ext>
            </a:extLst>
          </p:cNvPr>
          <p:cNvSpPr/>
          <p:nvPr/>
        </p:nvSpPr>
        <p:spPr>
          <a:xfrm>
            <a:off x="560911" y="6116134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8113" y="60518"/>
                </a:moveTo>
                <a:lnTo>
                  <a:pt x="0" y="34621"/>
                </a:lnTo>
                <a:lnTo>
                  <a:pt x="107" y="26651"/>
                </a:lnTo>
                <a:lnTo>
                  <a:pt x="28101" y="197"/>
                </a:lnTo>
                <a:lnTo>
                  <a:pt x="32246" y="0"/>
                </a:lnTo>
                <a:lnTo>
                  <a:pt x="36264" y="623"/>
                </a:lnTo>
                <a:lnTo>
                  <a:pt x="59992" y="30451"/>
                </a:lnTo>
                <a:lnTo>
                  <a:pt x="60139" y="34263"/>
                </a:lnTo>
                <a:lnTo>
                  <a:pt x="32269" y="60162"/>
                </a:lnTo>
                <a:lnTo>
                  <a:pt x="28113" y="6051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25F21441-661A-34D3-E5C4-904A91242F57}"/>
              </a:ext>
            </a:extLst>
          </p:cNvPr>
          <p:cNvSpPr/>
          <p:nvPr/>
        </p:nvSpPr>
        <p:spPr>
          <a:xfrm>
            <a:off x="6203276" y="6869482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083" y="57625"/>
                </a:moveTo>
                <a:lnTo>
                  <a:pt x="0" y="27124"/>
                </a:lnTo>
                <a:lnTo>
                  <a:pt x="622" y="23441"/>
                </a:lnTo>
                <a:lnTo>
                  <a:pt x="31036" y="0"/>
                </a:lnTo>
                <a:lnTo>
                  <a:pt x="34711" y="584"/>
                </a:lnTo>
                <a:lnTo>
                  <a:pt x="57508" y="27301"/>
                </a:lnTo>
                <a:lnTo>
                  <a:pt x="57860" y="31090"/>
                </a:lnTo>
                <a:lnTo>
                  <a:pt x="30871" y="57374"/>
                </a:lnTo>
                <a:lnTo>
                  <a:pt x="27083" y="576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E44C4B2A-AF49-C73B-A800-C97E1C1CD2A4}"/>
              </a:ext>
            </a:extLst>
          </p:cNvPr>
          <p:cNvSpPr/>
          <p:nvPr/>
        </p:nvSpPr>
        <p:spPr>
          <a:xfrm>
            <a:off x="6579497" y="912542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90325585-26B2-500C-9C6D-0BAD4205D358}"/>
              </a:ext>
            </a:extLst>
          </p:cNvPr>
          <p:cNvSpPr/>
          <p:nvPr/>
        </p:nvSpPr>
        <p:spPr>
          <a:xfrm>
            <a:off x="937989" y="61174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0872" y="56970"/>
                </a:moveTo>
                <a:lnTo>
                  <a:pt x="530" y="33868"/>
                </a:lnTo>
                <a:lnTo>
                  <a:pt x="0" y="30182"/>
                </a:lnTo>
                <a:lnTo>
                  <a:pt x="198" y="26391"/>
                </a:lnTo>
                <a:lnTo>
                  <a:pt x="27431" y="0"/>
                </a:lnTo>
                <a:lnTo>
                  <a:pt x="31183" y="122"/>
                </a:lnTo>
                <a:lnTo>
                  <a:pt x="57106" y="27376"/>
                </a:lnTo>
                <a:lnTo>
                  <a:pt x="56684" y="34782"/>
                </a:lnTo>
                <a:lnTo>
                  <a:pt x="30872" y="5697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3C3EB655-D180-ED80-C0FE-70B9C24C4596}"/>
              </a:ext>
            </a:extLst>
          </p:cNvPr>
          <p:cNvSpPr/>
          <p:nvPr/>
        </p:nvSpPr>
        <p:spPr>
          <a:xfrm>
            <a:off x="5827234" y="5741395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22" y="57659"/>
                </a:moveTo>
                <a:lnTo>
                  <a:pt x="0" y="27467"/>
                </a:lnTo>
                <a:lnTo>
                  <a:pt x="575" y="23772"/>
                </a:lnTo>
                <a:lnTo>
                  <a:pt x="30723" y="0"/>
                </a:lnTo>
                <a:lnTo>
                  <a:pt x="34399" y="589"/>
                </a:lnTo>
                <a:lnTo>
                  <a:pt x="57963" y="30896"/>
                </a:lnTo>
                <a:lnTo>
                  <a:pt x="57592" y="34612"/>
                </a:lnTo>
                <a:lnTo>
                  <a:pt x="31102" y="57357"/>
                </a:lnTo>
                <a:lnTo>
                  <a:pt x="27322" y="576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A050B65D-1BE8-8E7C-97BA-60094EC0E010}"/>
              </a:ext>
            </a:extLst>
          </p:cNvPr>
          <p:cNvSpPr/>
          <p:nvPr/>
        </p:nvSpPr>
        <p:spPr>
          <a:xfrm>
            <a:off x="6203249" y="6493383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00" y="57679"/>
                </a:moveTo>
                <a:lnTo>
                  <a:pt x="0" y="27478"/>
                </a:lnTo>
                <a:lnTo>
                  <a:pt x="596" y="23778"/>
                </a:lnTo>
                <a:lnTo>
                  <a:pt x="30877" y="0"/>
                </a:lnTo>
                <a:lnTo>
                  <a:pt x="34550" y="576"/>
                </a:lnTo>
                <a:lnTo>
                  <a:pt x="57969" y="30922"/>
                </a:lnTo>
                <a:lnTo>
                  <a:pt x="57616" y="34648"/>
                </a:lnTo>
                <a:lnTo>
                  <a:pt x="31079" y="57377"/>
                </a:lnTo>
                <a:lnTo>
                  <a:pt x="27300" y="576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777B7325-8B2F-BC41-2372-37F83B18BD53}"/>
              </a:ext>
            </a:extLst>
          </p:cNvPr>
          <p:cNvSpPr/>
          <p:nvPr/>
        </p:nvSpPr>
        <p:spPr>
          <a:xfrm>
            <a:off x="6016219" y="593020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7485" y="57682"/>
                </a:moveTo>
                <a:lnTo>
                  <a:pt x="0" y="31574"/>
                </a:lnTo>
                <a:lnTo>
                  <a:pt x="124" y="27790"/>
                </a:lnTo>
                <a:lnTo>
                  <a:pt x="64" y="23993"/>
                </a:lnTo>
                <a:lnTo>
                  <a:pt x="25326" y="0"/>
                </a:lnTo>
                <a:lnTo>
                  <a:pt x="32884" y="437"/>
                </a:lnTo>
                <a:lnTo>
                  <a:pt x="57383" y="29421"/>
                </a:lnTo>
                <a:lnTo>
                  <a:pt x="57033" y="33190"/>
                </a:lnTo>
                <a:lnTo>
                  <a:pt x="31269" y="57544"/>
                </a:lnTo>
                <a:lnTo>
                  <a:pt x="27485" y="5768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38631EF8-3763-2BFB-F729-2831992FBC8F}"/>
              </a:ext>
            </a:extLst>
          </p:cNvPr>
          <p:cNvSpPr/>
          <p:nvPr/>
        </p:nvSpPr>
        <p:spPr>
          <a:xfrm>
            <a:off x="5640100" y="555418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57785"/>
                </a:moveTo>
                <a:lnTo>
                  <a:pt x="0" y="30759"/>
                </a:lnTo>
                <a:lnTo>
                  <a:pt x="252" y="26986"/>
                </a:lnTo>
                <a:lnTo>
                  <a:pt x="286" y="23207"/>
                </a:lnTo>
                <a:lnTo>
                  <a:pt x="26024" y="0"/>
                </a:lnTo>
                <a:lnTo>
                  <a:pt x="29787" y="355"/>
                </a:lnTo>
                <a:lnTo>
                  <a:pt x="33602" y="519"/>
                </a:lnTo>
                <a:lnTo>
                  <a:pt x="57345" y="26616"/>
                </a:lnTo>
                <a:lnTo>
                  <a:pt x="57149" y="30428"/>
                </a:lnTo>
                <a:lnTo>
                  <a:pt x="33978" y="57111"/>
                </a:lnTo>
                <a:lnTo>
                  <a:pt x="30314" y="577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273CDB6D-F43A-22AF-7F16-305647019006}"/>
              </a:ext>
            </a:extLst>
          </p:cNvPr>
          <p:cNvSpPr/>
          <p:nvPr/>
        </p:nvSpPr>
        <p:spPr>
          <a:xfrm>
            <a:off x="5452447" y="5367930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5988" y="53994"/>
                </a:moveTo>
                <a:lnTo>
                  <a:pt x="0" y="27190"/>
                </a:lnTo>
                <a:lnTo>
                  <a:pt x="213" y="23786"/>
                </a:lnTo>
                <a:lnTo>
                  <a:pt x="29492" y="0"/>
                </a:lnTo>
                <a:lnTo>
                  <a:pt x="33145" y="542"/>
                </a:lnTo>
                <a:lnTo>
                  <a:pt x="55085" y="27371"/>
                </a:lnTo>
                <a:lnTo>
                  <a:pt x="54981" y="30753"/>
                </a:lnTo>
                <a:lnTo>
                  <a:pt x="25988" y="539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E60D52EF-D771-8C54-3A32-79CEB0F1D440}"/>
              </a:ext>
            </a:extLst>
          </p:cNvPr>
          <p:cNvSpPr/>
          <p:nvPr/>
        </p:nvSpPr>
        <p:spPr>
          <a:xfrm>
            <a:off x="6580785" y="987933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09">
                <a:moveTo>
                  <a:pt x="29172" y="54471"/>
                </a:moveTo>
                <a:lnTo>
                  <a:pt x="0" y="26935"/>
                </a:lnTo>
                <a:lnTo>
                  <a:pt x="295" y="23524"/>
                </a:lnTo>
                <a:lnTo>
                  <a:pt x="30052" y="0"/>
                </a:lnTo>
                <a:lnTo>
                  <a:pt x="33704" y="619"/>
                </a:lnTo>
                <a:lnTo>
                  <a:pt x="55086" y="24242"/>
                </a:lnTo>
                <a:lnTo>
                  <a:pt x="55084" y="28022"/>
                </a:lnTo>
                <a:lnTo>
                  <a:pt x="29172" y="544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E9C98917-BB76-99DC-9B72-8B294668508F}"/>
              </a:ext>
            </a:extLst>
          </p:cNvPr>
          <p:cNvSpPr/>
          <p:nvPr/>
        </p:nvSpPr>
        <p:spPr>
          <a:xfrm>
            <a:off x="1315784" y="611977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30969" y="54376"/>
                </a:moveTo>
                <a:lnTo>
                  <a:pt x="25" y="28986"/>
                </a:lnTo>
                <a:lnTo>
                  <a:pt x="0" y="25227"/>
                </a:lnTo>
                <a:lnTo>
                  <a:pt x="683" y="21603"/>
                </a:lnTo>
                <a:lnTo>
                  <a:pt x="27930" y="0"/>
                </a:lnTo>
                <a:lnTo>
                  <a:pt x="31358" y="140"/>
                </a:lnTo>
                <a:lnTo>
                  <a:pt x="55078" y="29485"/>
                </a:lnTo>
                <a:lnTo>
                  <a:pt x="54480" y="33123"/>
                </a:lnTo>
                <a:lnTo>
                  <a:pt x="30969" y="5437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15F50E9C-C0F0-29BE-FD7E-88C1EE36E835}"/>
              </a:ext>
            </a:extLst>
          </p:cNvPr>
          <p:cNvSpPr/>
          <p:nvPr/>
        </p:nvSpPr>
        <p:spPr>
          <a:xfrm>
            <a:off x="4889274" y="5180806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53483"/>
                </a:moveTo>
                <a:lnTo>
                  <a:pt x="0" y="25542"/>
                </a:lnTo>
                <a:lnTo>
                  <a:pt x="169" y="22170"/>
                </a:lnTo>
                <a:lnTo>
                  <a:pt x="29431" y="0"/>
                </a:lnTo>
                <a:lnTo>
                  <a:pt x="32707" y="527"/>
                </a:lnTo>
                <a:lnTo>
                  <a:pt x="53715" y="27579"/>
                </a:lnTo>
                <a:lnTo>
                  <a:pt x="53322" y="30991"/>
                </a:lnTo>
                <a:lnTo>
                  <a:pt x="25884" y="534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6DC1180C-A5A5-1A8A-3BB7-77081CE0EB82}"/>
              </a:ext>
            </a:extLst>
          </p:cNvPr>
          <p:cNvSpPr/>
          <p:nvPr/>
        </p:nvSpPr>
        <p:spPr>
          <a:xfrm>
            <a:off x="376139" y="5931475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7504" y="54600"/>
                </a:moveTo>
                <a:lnTo>
                  <a:pt x="324" y="28874"/>
                </a:lnTo>
                <a:lnTo>
                  <a:pt x="0" y="25037"/>
                </a:lnTo>
                <a:lnTo>
                  <a:pt x="24566" y="0"/>
                </a:lnTo>
                <a:lnTo>
                  <a:pt x="31895" y="461"/>
                </a:lnTo>
                <a:lnTo>
                  <a:pt x="53855" y="24298"/>
                </a:lnTo>
                <a:lnTo>
                  <a:pt x="53779" y="27787"/>
                </a:lnTo>
                <a:lnTo>
                  <a:pt x="30970" y="54399"/>
                </a:lnTo>
                <a:lnTo>
                  <a:pt x="27504" y="546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30AC19CB-0812-E939-325D-F1F1B9D74530}"/>
              </a:ext>
            </a:extLst>
          </p:cNvPr>
          <p:cNvSpPr/>
          <p:nvPr/>
        </p:nvSpPr>
        <p:spPr>
          <a:xfrm>
            <a:off x="6207100" y="724956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778" y="51026"/>
                </a:moveTo>
                <a:lnTo>
                  <a:pt x="0" y="28036"/>
                </a:lnTo>
                <a:lnTo>
                  <a:pt x="88" y="21462"/>
                </a:lnTo>
                <a:lnTo>
                  <a:pt x="26680" y="0"/>
                </a:lnTo>
                <a:lnTo>
                  <a:pt x="30045" y="371"/>
                </a:lnTo>
                <a:lnTo>
                  <a:pt x="51328" y="24033"/>
                </a:lnTo>
                <a:lnTo>
                  <a:pt x="51290" y="27477"/>
                </a:lnTo>
                <a:lnTo>
                  <a:pt x="25778" y="510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>
            <a:extLst>
              <a:ext uri="{FF2B5EF4-FFF2-40B4-BE49-F238E27FC236}">
                <a16:creationId xmlns:a16="http://schemas.microsoft.com/office/drawing/2014/main" id="{7522C76D-C3DD-6EF6-28B7-69FF8249523C}"/>
              </a:ext>
            </a:extLst>
          </p:cNvPr>
          <p:cNvSpPr/>
          <p:nvPr/>
        </p:nvSpPr>
        <p:spPr>
          <a:xfrm>
            <a:off x="3574325" y="574557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3" y="51180"/>
                </a:moveTo>
                <a:lnTo>
                  <a:pt x="0" y="24918"/>
                </a:lnTo>
                <a:lnTo>
                  <a:pt x="205" y="21526"/>
                </a:lnTo>
                <a:lnTo>
                  <a:pt x="23711" y="273"/>
                </a:lnTo>
                <a:lnTo>
                  <a:pt x="27155" y="0"/>
                </a:lnTo>
                <a:lnTo>
                  <a:pt x="51434" y="24368"/>
                </a:lnTo>
                <a:lnTo>
                  <a:pt x="51350" y="27820"/>
                </a:lnTo>
                <a:lnTo>
                  <a:pt x="28970" y="50977"/>
                </a:lnTo>
                <a:lnTo>
                  <a:pt x="25523" y="511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DAA49117-62B8-C895-AA9A-55F481646397}"/>
              </a:ext>
            </a:extLst>
          </p:cNvPr>
          <p:cNvSpPr/>
          <p:nvPr/>
        </p:nvSpPr>
        <p:spPr>
          <a:xfrm>
            <a:off x="3950297" y="5369666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6992" y="50925"/>
                </a:moveTo>
                <a:lnTo>
                  <a:pt x="0" y="25456"/>
                </a:lnTo>
                <a:lnTo>
                  <a:pt x="738" y="18922"/>
                </a:lnTo>
                <a:lnTo>
                  <a:pt x="22793" y="0"/>
                </a:lnTo>
                <a:lnTo>
                  <a:pt x="29357" y="89"/>
                </a:lnTo>
                <a:lnTo>
                  <a:pt x="51552" y="22910"/>
                </a:lnTo>
                <a:lnTo>
                  <a:pt x="51454" y="26359"/>
                </a:lnTo>
                <a:lnTo>
                  <a:pt x="26992" y="50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C79D8526-8729-90C9-2690-CE709FB3ACCC}"/>
              </a:ext>
            </a:extLst>
          </p:cNvPr>
          <p:cNvSpPr/>
          <p:nvPr/>
        </p:nvSpPr>
        <p:spPr>
          <a:xfrm>
            <a:off x="6206845" y="6121691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7311" y="50903"/>
                </a:moveTo>
                <a:lnTo>
                  <a:pt x="0" y="25800"/>
                </a:lnTo>
                <a:lnTo>
                  <a:pt x="621" y="19259"/>
                </a:lnTo>
                <a:lnTo>
                  <a:pt x="22376" y="13"/>
                </a:lnTo>
                <a:lnTo>
                  <a:pt x="25490" y="74"/>
                </a:lnTo>
                <a:lnTo>
                  <a:pt x="28949" y="0"/>
                </a:lnTo>
                <a:lnTo>
                  <a:pt x="51476" y="22523"/>
                </a:lnTo>
                <a:lnTo>
                  <a:pt x="51401" y="25981"/>
                </a:lnTo>
                <a:lnTo>
                  <a:pt x="30659" y="50359"/>
                </a:lnTo>
                <a:lnTo>
                  <a:pt x="27311" y="509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>
            <a:extLst>
              <a:ext uri="{FF2B5EF4-FFF2-40B4-BE49-F238E27FC236}">
                <a16:creationId xmlns:a16="http://schemas.microsoft.com/office/drawing/2014/main" id="{CB9A8C3E-EAE6-82FE-4BBB-C356EA0C0543}"/>
              </a:ext>
            </a:extLst>
          </p:cNvPr>
          <p:cNvSpPr/>
          <p:nvPr/>
        </p:nvSpPr>
        <p:spPr>
          <a:xfrm>
            <a:off x="6207176" y="8377640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3340" y="51026"/>
                </a:moveTo>
                <a:lnTo>
                  <a:pt x="153" y="25696"/>
                </a:lnTo>
                <a:lnTo>
                  <a:pt x="0" y="22603"/>
                </a:lnTo>
                <a:lnTo>
                  <a:pt x="21898" y="514"/>
                </a:lnTo>
                <a:lnTo>
                  <a:pt x="25329" y="0"/>
                </a:lnTo>
                <a:lnTo>
                  <a:pt x="51342" y="26244"/>
                </a:lnTo>
                <a:lnTo>
                  <a:pt x="50803" y="29589"/>
                </a:lnTo>
                <a:lnTo>
                  <a:pt x="26790" y="50878"/>
                </a:lnTo>
                <a:lnTo>
                  <a:pt x="23340" y="510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>
            <a:extLst>
              <a:ext uri="{FF2B5EF4-FFF2-40B4-BE49-F238E27FC236}">
                <a16:creationId xmlns:a16="http://schemas.microsoft.com/office/drawing/2014/main" id="{1CFB6ADC-E65D-E0B0-685A-5962E865FE4E}"/>
              </a:ext>
            </a:extLst>
          </p:cNvPr>
          <p:cNvSpPr/>
          <p:nvPr/>
        </p:nvSpPr>
        <p:spPr>
          <a:xfrm>
            <a:off x="753075" y="593284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7866" y="51095"/>
                </a:moveTo>
                <a:lnTo>
                  <a:pt x="24386" y="50693"/>
                </a:lnTo>
                <a:lnTo>
                  <a:pt x="21284" y="50611"/>
                </a:lnTo>
                <a:lnTo>
                  <a:pt x="18301" y="49974"/>
                </a:lnTo>
                <a:lnTo>
                  <a:pt x="0" y="24106"/>
                </a:lnTo>
                <a:lnTo>
                  <a:pt x="526" y="20808"/>
                </a:lnTo>
                <a:lnTo>
                  <a:pt x="27883" y="0"/>
                </a:lnTo>
                <a:lnTo>
                  <a:pt x="31268" y="546"/>
                </a:lnTo>
                <a:lnTo>
                  <a:pt x="51051" y="22374"/>
                </a:lnTo>
                <a:lnTo>
                  <a:pt x="51023" y="25874"/>
                </a:lnTo>
                <a:lnTo>
                  <a:pt x="51178" y="29373"/>
                </a:lnTo>
                <a:lnTo>
                  <a:pt x="31270" y="50748"/>
                </a:lnTo>
                <a:lnTo>
                  <a:pt x="27866" y="510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>
            <a:extLst>
              <a:ext uri="{FF2B5EF4-FFF2-40B4-BE49-F238E27FC236}">
                <a16:creationId xmlns:a16="http://schemas.microsoft.com/office/drawing/2014/main" id="{156B8960-DC5D-2EED-4E98-09C641FE59BC}"/>
              </a:ext>
            </a:extLst>
          </p:cNvPr>
          <p:cNvSpPr/>
          <p:nvPr/>
        </p:nvSpPr>
        <p:spPr>
          <a:xfrm>
            <a:off x="4514560" y="5181710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50800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4" y="22296"/>
                </a:lnTo>
                <a:lnTo>
                  <a:pt x="26265" y="0"/>
                </a:lnTo>
                <a:lnTo>
                  <a:pt x="29590" y="233"/>
                </a:lnTo>
                <a:lnTo>
                  <a:pt x="50152" y="23302"/>
                </a:lnTo>
                <a:lnTo>
                  <a:pt x="50002" y="26631"/>
                </a:lnTo>
                <a:lnTo>
                  <a:pt x="49927" y="30096"/>
                </a:lnTo>
                <a:lnTo>
                  <a:pt x="29278" y="50519"/>
                </a:lnTo>
                <a:lnTo>
                  <a:pt x="25898" y="508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>
            <a:extLst>
              <a:ext uri="{FF2B5EF4-FFF2-40B4-BE49-F238E27FC236}">
                <a16:creationId xmlns:a16="http://schemas.microsoft.com/office/drawing/2014/main" id="{BC585088-F818-6240-7AB4-43543DB0C2A5}"/>
              </a:ext>
            </a:extLst>
          </p:cNvPr>
          <p:cNvSpPr/>
          <p:nvPr/>
        </p:nvSpPr>
        <p:spPr>
          <a:xfrm>
            <a:off x="3762335" y="5556899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50963"/>
                </a:moveTo>
                <a:lnTo>
                  <a:pt x="23606" y="50544"/>
                </a:lnTo>
                <a:lnTo>
                  <a:pt x="20523" y="50369"/>
                </a:lnTo>
                <a:lnTo>
                  <a:pt x="17575" y="49648"/>
                </a:lnTo>
                <a:lnTo>
                  <a:pt x="0" y="23365"/>
                </a:lnTo>
                <a:lnTo>
                  <a:pt x="600" y="20036"/>
                </a:lnTo>
                <a:lnTo>
                  <a:pt x="25418" y="0"/>
                </a:lnTo>
                <a:lnTo>
                  <a:pt x="28846" y="45"/>
                </a:lnTo>
                <a:lnTo>
                  <a:pt x="50571" y="23024"/>
                </a:lnTo>
                <a:lnTo>
                  <a:pt x="50423" y="26449"/>
                </a:lnTo>
                <a:lnTo>
                  <a:pt x="50475" y="29904"/>
                </a:lnTo>
                <a:lnTo>
                  <a:pt x="30399" y="50654"/>
                </a:lnTo>
                <a:lnTo>
                  <a:pt x="27036" y="5096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>
            <a:extLst>
              <a:ext uri="{FF2B5EF4-FFF2-40B4-BE49-F238E27FC236}">
                <a16:creationId xmlns:a16="http://schemas.microsoft.com/office/drawing/2014/main" id="{3BADB48F-D847-4BD0-6C01-50978AE0E242}"/>
              </a:ext>
            </a:extLst>
          </p:cNvPr>
          <p:cNvSpPr/>
          <p:nvPr/>
        </p:nvSpPr>
        <p:spPr>
          <a:xfrm>
            <a:off x="5266906" y="5181710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50856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5" y="22296"/>
                </a:lnTo>
                <a:lnTo>
                  <a:pt x="26265" y="0"/>
                </a:lnTo>
                <a:lnTo>
                  <a:pt x="29622" y="187"/>
                </a:lnTo>
                <a:lnTo>
                  <a:pt x="50513" y="23272"/>
                </a:lnTo>
                <a:lnTo>
                  <a:pt x="50364" y="26631"/>
                </a:lnTo>
                <a:lnTo>
                  <a:pt x="50295" y="30132"/>
                </a:lnTo>
                <a:lnTo>
                  <a:pt x="29343" y="50617"/>
                </a:lnTo>
                <a:lnTo>
                  <a:pt x="25927" y="508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>
            <a:extLst>
              <a:ext uri="{FF2B5EF4-FFF2-40B4-BE49-F238E27FC236}">
                <a16:creationId xmlns:a16="http://schemas.microsoft.com/office/drawing/2014/main" id="{03F3082D-D2D7-7AF9-9CDD-9AF67455DDEE}"/>
              </a:ext>
            </a:extLst>
          </p:cNvPr>
          <p:cNvSpPr/>
          <p:nvPr/>
        </p:nvSpPr>
        <p:spPr>
          <a:xfrm>
            <a:off x="6020850" y="78147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47510"/>
                </a:moveTo>
                <a:lnTo>
                  <a:pt x="23398" y="47283"/>
                </a:lnTo>
                <a:lnTo>
                  <a:pt x="20266" y="47235"/>
                </a:lnTo>
                <a:lnTo>
                  <a:pt x="17261" y="46593"/>
                </a:lnTo>
                <a:lnTo>
                  <a:pt x="0" y="26501"/>
                </a:lnTo>
                <a:lnTo>
                  <a:pt x="23" y="23369"/>
                </a:lnTo>
                <a:lnTo>
                  <a:pt x="24666" y="0"/>
                </a:lnTo>
                <a:lnTo>
                  <a:pt x="27784" y="228"/>
                </a:lnTo>
                <a:lnTo>
                  <a:pt x="47687" y="27787"/>
                </a:lnTo>
                <a:lnTo>
                  <a:pt x="47065" y="30807"/>
                </a:lnTo>
                <a:lnTo>
                  <a:pt x="29596" y="47099"/>
                </a:lnTo>
                <a:lnTo>
                  <a:pt x="26540" y="4751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>
            <a:extLst>
              <a:ext uri="{FF2B5EF4-FFF2-40B4-BE49-F238E27FC236}">
                <a16:creationId xmlns:a16="http://schemas.microsoft.com/office/drawing/2014/main" id="{E48D727A-0526-82BB-9A1A-8625558CE0ED}"/>
              </a:ext>
            </a:extLst>
          </p:cNvPr>
          <p:cNvSpPr/>
          <p:nvPr/>
        </p:nvSpPr>
        <p:spPr>
          <a:xfrm>
            <a:off x="6772495" y="9318701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>
            <a:extLst>
              <a:ext uri="{FF2B5EF4-FFF2-40B4-BE49-F238E27FC236}">
                <a16:creationId xmlns:a16="http://schemas.microsoft.com/office/drawing/2014/main" id="{DB250010-820F-353B-E3AF-4CE04DFEF743}"/>
              </a:ext>
            </a:extLst>
          </p:cNvPr>
          <p:cNvSpPr/>
          <p:nvPr/>
        </p:nvSpPr>
        <p:spPr>
          <a:xfrm>
            <a:off x="6020617" y="555851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47732"/>
                </a:moveTo>
                <a:lnTo>
                  <a:pt x="0" y="25965"/>
                </a:lnTo>
                <a:lnTo>
                  <a:pt x="240" y="19671"/>
                </a:lnTo>
                <a:lnTo>
                  <a:pt x="22090" y="0"/>
                </a:lnTo>
                <a:lnTo>
                  <a:pt x="28439" y="336"/>
                </a:lnTo>
                <a:lnTo>
                  <a:pt x="48086" y="22208"/>
                </a:lnTo>
                <a:lnTo>
                  <a:pt x="47913" y="25381"/>
                </a:lnTo>
                <a:lnTo>
                  <a:pt x="47751" y="28532"/>
                </a:lnTo>
                <a:lnTo>
                  <a:pt x="28942" y="47359"/>
                </a:lnTo>
                <a:lnTo>
                  <a:pt x="25871" y="4773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>
            <a:extLst>
              <a:ext uri="{FF2B5EF4-FFF2-40B4-BE49-F238E27FC236}">
                <a16:creationId xmlns:a16="http://schemas.microsoft.com/office/drawing/2014/main" id="{1AF57C15-6D1F-DB9F-B584-CD8CCF8EBA8D}"/>
              </a:ext>
            </a:extLst>
          </p:cNvPr>
          <p:cNvSpPr/>
          <p:nvPr/>
        </p:nvSpPr>
        <p:spPr>
          <a:xfrm>
            <a:off x="6772496" y="969485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1509" y="47406"/>
                </a:moveTo>
                <a:lnTo>
                  <a:pt x="0" y="24637"/>
                </a:lnTo>
                <a:lnTo>
                  <a:pt x="59" y="21497"/>
                </a:lnTo>
                <a:lnTo>
                  <a:pt x="23375" y="0"/>
                </a:lnTo>
                <a:lnTo>
                  <a:pt x="26496" y="18"/>
                </a:lnTo>
                <a:lnTo>
                  <a:pt x="47804" y="26332"/>
                </a:lnTo>
                <a:lnTo>
                  <a:pt x="47327" y="29378"/>
                </a:lnTo>
                <a:lnTo>
                  <a:pt x="24642" y="47283"/>
                </a:lnTo>
                <a:lnTo>
                  <a:pt x="21509" y="47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>
            <a:extLst>
              <a:ext uri="{FF2B5EF4-FFF2-40B4-BE49-F238E27FC236}">
                <a16:creationId xmlns:a16="http://schemas.microsoft.com/office/drawing/2014/main" id="{B73662D2-ED86-D8AF-20EF-527A844488C9}"/>
              </a:ext>
            </a:extLst>
          </p:cNvPr>
          <p:cNvSpPr/>
          <p:nvPr/>
        </p:nvSpPr>
        <p:spPr>
          <a:xfrm>
            <a:off x="4140552" y="5182616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47595"/>
                </a:moveTo>
                <a:lnTo>
                  <a:pt x="0" y="25362"/>
                </a:lnTo>
                <a:lnTo>
                  <a:pt x="21" y="22233"/>
                </a:lnTo>
                <a:lnTo>
                  <a:pt x="22650" y="0"/>
                </a:lnTo>
                <a:lnTo>
                  <a:pt x="25724" y="53"/>
                </a:lnTo>
                <a:lnTo>
                  <a:pt x="47310" y="25731"/>
                </a:lnTo>
                <a:lnTo>
                  <a:pt x="46912" y="28737"/>
                </a:lnTo>
                <a:lnTo>
                  <a:pt x="22240" y="475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>
            <a:extLst>
              <a:ext uri="{FF2B5EF4-FFF2-40B4-BE49-F238E27FC236}">
                <a16:creationId xmlns:a16="http://schemas.microsoft.com/office/drawing/2014/main" id="{A586D675-9676-CAD1-28FF-CD371D05A0B0}"/>
              </a:ext>
            </a:extLst>
          </p:cNvPr>
          <p:cNvSpPr/>
          <p:nvPr/>
        </p:nvSpPr>
        <p:spPr>
          <a:xfrm>
            <a:off x="3387662" y="5934729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241" y="47491"/>
                </a:moveTo>
                <a:lnTo>
                  <a:pt x="0" y="25258"/>
                </a:lnTo>
                <a:lnTo>
                  <a:pt x="6" y="22119"/>
                </a:lnTo>
                <a:lnTo>
                  <a:pt x="25961" y="0"/>
                </a:lnTo>
                <a:lnTo>
                  <a:pt x="28992" y="509"/>
                </a:lnTo>
                <a:lnTo>
                  <a:pt x="47879" y="25850"/>
                </a:lnTo>
                <a:lnTo>
                  <a:pt x="47480" y="28896"/>
                </a:lnTo>
                <a:lnTo>
                  <a:pt x="25368" y="47360"/>
                </a:lnTo>
                <a:lnTo>
                  <a:pt x="22241" y="47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>
            <a:extLst>
              <a:ext uri="{FF2B5EF4-FFF2-40B4-BE49-F238E27FC236}">
                <a16:creationId xmlns:a16="http://schemas.microsoft.com/office/drawing/2014/main" id="{EBAC0327-71FD-A273-4A19-45B8D62E1C1A}"/>
              </a:ext>
            </a:extLst>
          </p:cNvPr>
          <p:cNvSpPr/>
          <p:nvPr/>
        </p:nvSpPr>
        <p:spPr>
          <a:xfrm>
            <a:off x="1131146" y="59343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441" y="47544"/>
                </a:moveTo>
                <a:lnTo>
                  <a:pt x="0" y="22341"/>
                </a:lnTo>
                <a:lnTo>
                  <a:pt x="539" y="19314"/>
                </a:lnTo>
                <a:lnTo>
                  <a:pt x="25615" y="0"/>
                </a:lnTo>
                <a:lnTo>
                  <a:pt x="28649" y="476"/>
                </a:lnTo>
                <a:lnTo>
                  <a:pt x="47951" y="25530"/>
                </a:lnTo>
                <a:lnTo>
                  <a:pt x="47595" y="28599"/>
                </a:lnTo>
                <a:lnTo>
                  <a:pt x="22441" y="475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>
            <a:extLst>
              <a:ext uri="{FF2B5EF4-FFF2-40B4-BE49-F238E27FC236}">
                <a16:creationId xmlns:a16="http://schemas.microsoft.com/office/drawing/2014/main" id="{16E513D3-88D3-6A37-00FB-7885427671BC}"/>
              </a:ext>
            </a:extLst>
          </p:cNvPr>
          <p:cNvSpPr/>
          <p:nvPr/>
        </p:nvSpPr>
        <p:spPr>
          <a:xfrm>
            <a:off x="5832780" y="537117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47497"/>
                </a:moveTo>
                <a:lnTo>
                  <a:pt x="188" y="23945"/>
                </a:lnTo>
                <a:lnTo>
                  <a:pt x="0" y="20728"/>
                </a:lnTo>
                <a:lnTo>
                  <a:pt x="20890" y="0"/>
                </a:lnTo>
                <a:lnTo>
                  <a:pt x="24107" y="213"/>
                </a:lnTo>
                <a:lnTo>
                  <a:pt x="27215" y="261"/>
                </a:lnTo>
                <a:lnTo>
                  <a:pt x="47325" y="20838"/>
                </a:lnTo>
                <a:lnTo>
                  <a:pt x="47301" y="23945"/>
                </a:lnTo>
                <a:lnTo>
                  <a:pt x="26144" y="47391"/>
                </a:lnTo>
                <a:lnTo>
                  <a:pt x="23020" y="4749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>
            <a:extLst>
              <a:ext uri="{FF2B5EF4-FFF2-40B4-BE49-F238E27FC236}">
                <a16:creationId xmlns:a16="http://schemas.microsoft.com/office/drawing/2014/main" id="{06947576-25D9-4EB6-9DB0-7B8EAD60EAEB}"/>
              </a:ext>
            </a:extLst>
          </p:cNvPr>
          <p:cNvSpPr/>
          <p:nvPr/>
        </p:nvSpPr>
        <p:spPr>
          <a:xfrm>
            <a:off x="4330040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43743"/>
                </a:moveTo>
                <a:lnTo>
                  <a:pt x="0" y="22219"/>
                </a:lnTo>
                <a:lnTo>
                  <a:pt x="243" y="19127"/>
                </a:lnTo>
                <a:lnTo>
                  <a:pt x="21973" y="0"/>
                </a:lnTo>
                <a:lnTo>
                  <a:pt x="24748" y="111"/>
                </a:lnTo>
                <a:lnTo>
                  <a:pt x="43174" y="21196"/>
                </a:lnTo>
                <a:lnTo>
                  <a:pt x="43424" y="23971"/>
                </a:lnTo>
                <a:lnTo>
                  <a:pt x="23785" y="43479"/>
                </a:lnTo>
                <a:lnTo>
                  <a:pt x="21049" y="437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>
            <a:extLst>
              <a:ext uri="{FF2B5EF4-FFF2-40B4-BE49-F238E27FC236}">
                <a16:creationId xmlns:a16="http://schemas.microsoft.com/office/drawing/2014/main" id="{FDCC67FE-E0D5-A504-AE5B-ED38941E9BB0}"/>
              </a:ext>
            </a:extLst>
          </p:cNvPr>
          <p:cNvSpPr/>
          <p:nvPr/>
        </p:nvSpPr>
        <p:spPr>
          <a:xfrm>
            <a:off x="1697714" y="6124534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874" y="43888"/>
                </a:move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6924" y="653"/>
                </a:lnTo>
                <a:lnTo>
                  <a:pt x="43087" y="20734"/>
                </a:lnTo>
                <a:lnTo>
                  <a:pt x="42830" y="23500"/>
                </a:lnTo>
                <a:lnTo>
                  <a:pt x="42736" y="26288"/>
                </a:lnTo>
                <a:lnTo>
                  <a:pt x="26574" y="43449"/>
                </a:lnTo>
                <a:lnTo>
                  <a:pt x="23874" y="4388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>
            <a:extLst>
              <a:ext uri="{FF2B5EF4-FFF2-40B4-BE49-F238E27FC236}">
                <a16:creationId xmlns:a16="http://schemas.microsoft.com/office/drawing/2014/main" id="{2E3D0164-C296-9F49-382F-95A98EADC365}"/>
              </a:ext>
            </a:extLst>
          </p:cNvPr>
          <p:cNvSpPr/>
          <p:nvPr/>
        </p:nvSpPr>
        <p:spPr>
          <a:xfrm>
            <a:off x="6209864" y="574857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00" y="43679"/>
                </a:moveTo>
                <a:lnTo>
                  <a:pt x="0" y="24153"/>
                </a:lnTo>
                <a:lnTo>
                  <a:pt x="400" y="18253"/>
                </a:lnTo>
                <a:lnTo>
                  <a:pt x="21747" y="0"/>
                </a:lnTo>
                <a:lnTo>
                  <a:pt x="24524" y="87"/>
                </a:lnTo>
                <a:lnTo>
                  <a:pt x="43128" y="21015"/>
                </a:lnTo>
                <a:lnTo>
                  <a:pt x="43378" y="23775"/>
                </a:lnTo>
                <a:lnTo>
                  <a:pt x="23921" y="43298"/>
                </a:lnTo>
                <a:lnTo>
                  <a:pt x="20800" y="436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>
            <a:extLst>
              <a:ext uri="{FF2B5EF4-FFF2-40B4-BE49-F238E27FC236}">
                <a16:creationId xmlns:a16="http://schemas.microsoft.com/office/drawing/2014/main" id="{B3CF0796-D25F-5BE3-5385-394F40636D91}"/>
              </a:ext>
            </a:extLst>
          </p:cNvPr>
          <p:cNvSpPr/>
          <p:nvPr/>
        </p:nvSpPr>
        <p:spPr>
          <a:xfrm>
            <a:off x="6398860" y="668914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43829"/>
                </a:moveTo>
                <a:lnTo>
                  <a:pt x="0" y="22125"/>
                </a:lnTo>
                <a:lnTo>
                  <a:pt x="13" y="19322"/>
                </a:lnTo>
                <a:lnTo>
                  <a:pt x="23543" y="0"/>
                </a:lnTo>
                <a:lnTo>
                  <a:pt x="26276" y="347"/>
                </a:lnTo>
                <a:lnTo>
                  <a:pt x="44031" y="19408"/>
                </a:lnTo>
                <a:lnTo>
                  <a:pt x="43669" y="19408"/>
                </a:lnTo>
                <a:lnTo>
                  <a:pt x="43806" y="22158"/>
                </a:lnTo>
                <a:lnTo>
                  <a:pt x="25549" y="43502"/>
                </a:lnTo>
                <a:lnTo>
                  <a:pt x="22427" y="438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>
            <a:extLst>
              <a:ext uri="{FF2B5EF4-FFF2-40B4-BE49-F238E27FC236}">
                <a16:creationId xmlns:a16="http://schemas.microsoft.com/office/drawing/2014/main" id="{E7F069F4-92F9-91EB-FFDF-EFADC1758A38}"/>
              </a:ext>
            </a:extLst>
          </p:cNvPr>
          <p:cNvSpPr/>
          <p:nvPr/>
        </p:nvSpPr>
        <p:spPr>
          <a:xfrm>
            <a:off x="5646695" y="5185313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43425"/>
                </a:moveTo>
                <a:lnTo>
                  <a:pt x="0" y="22893"/>
                </a:lnTo>
                <a:lnTo>
                  <a:pt x="180" y="19766"/>
                </a:lnTo>
                <a:lnTo>
                  <a:pt x="20375" y="0"/>
                </a:lnTo>
                <a:lnTo>
                  <a:pt x="25906" y="416"/>
                </a:lnTo>
                <a:lnTo>
                  <a:pt x="43849" y="21397"/>
                </a:lnTo>
                <a:lnTo>
                  <a:pt x="43680" y="24142"/>
                </a:lnTo>
                <a:lnTo>
                  <a:pt x="20061" y="434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>
            <a:extLst>
              <a:ext uri="{FF2B5EF4-FFF2-40B4-BE49-F238E27FC236}">
                <a16:creationId xmlns:a16="http://schemas.microsoft.com/office/drawing/2014/main" id="{47764CC1-BDBF-EF27-CBFE-69425A4FC5BB}"/>
              </a:ext>
            </a:extLst>
          </p:cNvPr>
          <p:cNvSpPr/>
          <p:nvPr/>
        </p:nvSpPr>
        <p:spPr>
          <a:xfrm>
            <a:off x="4706061" y="4996561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20853" y="43719"/>
                </a:moveTo>
                <a:lnTo>
                  <a:pt x="0" y="22254"/>
                </a:lnTo>
                <a:lnTo>
                  <a:pt x="253" y="19199"/>
                </a:lnTo>
                <a:lnTo>
                  <a:pt x="21581" y="0"/>
                </a:lnTo>
                <a:lnTo>
                  <a:pt x="24354" y="115"/>
                </a:lnTo>
                <a:lnTo>
                  <a:pt x="42419" y="21377"/>
                </a:lnTo>
                <a:lnTo>
                  <a:pt x="42644" y="24093"/>
                </a:lnTo>
                <a:lnTo>
                  <a:pt x="23574" y="43479"/>
                </a:lnTo>
                <a:lnTo>
                  <a:pt x="20853" y="437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>
            <a:extLst>
              <a:ext uri="{FF2B5EF4-FFF2-40B4-BE49-F238E27FC236}">
                <a16:creationId xmlns:a16="http://schemas.microsoft.com/office/drawing/2014/main" id="{4D597F26-2959-1EF2-D6CB-A06140001578}"/>
              </a:ext>
            </a:extLst>
          </p:cNvPr>
          <p:cNvSpPr/>
          <p:nvPr/>
        </p:nvSpPr>
        <p:spPr>
          <a:xfrm>
            <a:off x="6399255" y="6313512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383" y="43291"/>
                </a:moveTo>
                <a:lnTo>
                  <a:pt x="0" y="22041"/>
                </a:lnTo>
                <a:lnTo>
                  <a:pt x="147" y="19309"/>
                </a:lnTo>
                <a:lnTo>
                  <a:pt x="19535" y="0"/>
                </a:lnTo>
                <a:lnTo>
                  <a:pt x="22254" y="106"/>
                </a:lnTo>
                <a:lnTo>
                  <a:pt x="43454" y="21302"/>
                </a:lnTo>
                <a:lnTo>
                  <a:pt x="43247" y="24420"/>
                </a:lnTo>
                <a:lnTo>
                  <a:pt x="21383" y="432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>
            <a:extLst>
              <a:ext uri="{FF2B5EF4-FFF2-40B4-BE49-F238E27FC236}">
                <a16:creationId xmlns:a16="http://schemas.microsoft.com/office/drawing/2014/main" id="{14E8596D-7BE3-11F8-CFC5-4A434DD49003}"/>
              </a:ext>
            </a:extLst>
          </p:cNvPr>
          <p:cNvSpPr/>
          <p:nvPr/>
        </p:nvSpPr>
        <p:spPr>
          <a:xfrm>
            <a:off x="6587109" y="875642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352" y="43792"/>
                </a:moveTo>
                <a:lnTo>
                  <a:pt x="0" y="22254"/>
                </a:lnTo>
                <a:lnTo>
                  <a:pt x="253" y="19198"/>
                </a:lnTo>
                <a:lnTo>
                  <a:pt x="21581" y="0"/>
                </a:lnTo>
                <a:lnTo>
                  <a:pt x="24365" y="42"/>
                </a:lnTo>
                <a:lnTo>
                  <a:pt x="43144" y="20833"/>
                </a:lnTo>
                <a:lnTo>
                  <a:pt x="43446" y="23609"/>
                </a:lnTo>
                <a:lnTo>
                  <a:pt x="24118" y="43479"/>
                </a:lnTo>
                <a:lnTo>
                  <a:pt x="21352" y="4379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>
            <a:extLst>
              <a:ext uri="{FF2B5EF4-FFF2-40B4-BE49-F238E27FC236}">
                <a16:creationId xmlns:a16="http://schemas.microsoft.com/office/drawing/2014/main" id="{63C05C6E-F0DB-3CC4-FFDA-B4718801BC01}"/>
              </a:ext>
            </a:extLst>
          </p:cNvPr>
          <p:cNvSpPr/>
          <p:nvPr/>
        </p:nvSpPr>
        <p:spPr>
          <a:xfrm>
            <a:off x="5083142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43741"/>
                </a:moveTo>
                <a:lnTo>
                  <a:pt x="0" y="22269"/>
                </a:lnTo>
                <a:lnTo>
                  <a:pt x="247" y="19227"/>
                </a:lnTo>
                <a:lnTo>
                  <a:pt x="21399" y="0"/>
                </a:lnTo>
                <a:lnTo>
                  <a:pt x="24244" y="22"/>
                </a:lnTo>
                <a:lnTo>
                  <a:pt x="43143" y="21377"/>
                </a:lnTo>
                <a:lnTo>
                  <a:pt x="43368" y="24153"/>
                </a:lnTo>
                <a:lnTo>
                  <a:pt x="23574" y="43479"/>
                </a:lnTo>
                <a:lnTo>
                  <a:pt x="20848" y="4374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>
            <a:extLst>
              <a:ext uri="{FF2B5EF4-FFF2-40B4-BE49-F238E27FC236}">
                <a16:creationId xmlns:a16="http://schemas.microsoft.com/office/drawing/2014/main" id="{B46CB402-4B32-258F-A259-3C9777B326F2}"/>
              </a:ext>
            </a:extLst>
          </p:cNvPr>
          <p:cNvSpPr/>
          <p:nvPr/>
        </p:nvSpPr>
        <p:spPr>
          <a:xfrm>
            <a:off x="6587333" y="10260617"/>
            <a:ext cx="43180" cy="26670"/>
          </a:xfrm>
          <a:custGeom>
            <a:avLst/>
            <a:gdLst/>
            <a:ahLst/>
            <a:cxnLst/>
            <a:rect l="l" t="t" r="r" b="b"/>
            <a:pathLst>
              <a:path w="43179" h="26670">
                <a:moveTo>
                  <a:pt x="42765" y="26382"/>
                </a:moveTo>
                <a:lnTo>
                  <a:pt x="355" y="26382"/>
                </a:lnTo>
                <a:lnTo>
                  <a:pt x="270" y="25611"/>
                </a:lnTo>
                <a:lnTo>
                  <a:pt x="0" y="20046"/>
                </a:lnTo>
                <a:lnTo>
                  <a:pt x="432" y="17217"/>
                </a:lnTo>
                <a:lnTo>
                  <a:pt x="20220" y="0"/>
                </a:lnTo>
                <a:lnTo>
                  <a:pt x="23350" y="187"/>
                </a:lnTo>
                <a:lnTo>
                  <a:pt x="43072" y="20046"/>
                </a:lnTo>
                <a:lnTo>
                  <a:pt x="42920" y="22832"/>
                </a:lnTo>
                <a:lnTo>
                  <a:pt x="42813" y="26147"/>
                </a:lnTo>
                <a:lnTo>
                  <a:pt x="42765" y="2638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>
            <a:extLst>
              <a:ext uri="{FF2B5EF4-FFF2-40B4-BE49-F238E27FC236}">
                <a16:creationId xmlns:a16="http://schemas.microsoft.com/office/drawing/2014/main" id="{AB657D64-835A-B163-BF5E-C1D95A0E23D7}"/>
              </a:ext>
            </a:extLst>
          </p:cNvPr>
          <p:cNvSpPr/>
          <p:nvPr/>
        </p:nvSpPr>
        <p:spPr>
          <a:xfrm>
            <a:off x="3201949" y="612463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4866" y="43559"/>
                </a:moveTo>
                <a:lnTo>
                  <a:pt x="22087" y="43509"/>
                </a:lnTo>
                <a:lnTo>
                  <a:pt x="19297" y="43584"/>
                </a:lnTo>
                <a:lnTo>
                  <a:pt x="16596" y="43129"/>
                </a:lnTo>
                <a:lnTo>
                  <a:pt x="0" y="20089"/>
                </a:lnTo>
                <a:lnTo>
                  <a:pt x="486" y="17063"/>
                </a:lnTo>
                <a:lnTo>
                  <a:pt x="20409" y="0"/>
                </a:lnTo>
                <a:lnTo>
                  <a:pt x="26301" y="443"/>
                </a:lnTo>
                <a:lnTo>
                  <a:pt x="43101" y="19907"/>
                </a:lnTo>
                <a:lnTo>
                  <a:pt x="42925" y="22675"/>
                </a:lnTo>
                <a:lnTo>
                  <a:pt x="42975" y="25453"/>
                </a:lnTo>
                <a:lnTo>
                  <a:pt x="27543" y="43063"/>
                </a:lnTo>
                <a:lnTo>
                  <a:pt x="24866" y="435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>
            <a:extLst>
              <a:ext uri="{FF2B5EF4-FFF2-40B4-BE49-F238E27FC236}">
                <a16:creationId xmlns:a16="http://schemas.microsoft.com/office/drawing/2014/main" id="{F14BFB21-E0D4-16AD-C24B-BA426E5FC63E}"/>
              </a:ext>
            </a:extLst>
          </p:cNvPr>
          <p:cNvSpPr/>
          <p:nvPr/>
        </p:nvSpPr>
        <p:spPr>
          <a:xfrm>
            <a:off x="6398332" y="856954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44491"/>
                </a:moveTo>
                <a:lnTo>
                  <a:pt x="0" y="22929"/>
                </a:lnTo>
                <a:lnTo>
                  <a:pt x="598" y="17080"/>
                </a:lnTo>
                <a:lnTo>
                  <a:pt x="20033" y="0"/>
                </a:lnTo>
                <a:lnTo>
                  <a:pt x="22814" y="104"/>
                </a:lnTo>
                <a:lnTo>
                  <a:pt x="44570" y="24030"/>
                </a:lnTo>
                <a:lnTo>
                  <a:pt x="44133" y="27030"/>
                </a:lnTo>
                <a:lnTo>
                  <a:pt x="24866" y="44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>
            <a:extLst>
              <a:ext uri="{FF2B5EF4-FFF2-40B4-BE49-F238E27FC236}">
                <a16:creationId xmlns:a16="http://schemas.microsoft.com/office/drawing/2014/main" id="{F0B71C7B-D3B5-B286-1B29-3725A5530E09}"/>
              </a:ext>
            </a:extLst>
          </p:cNvPr>
          <p:cNvSpPr/>
          <p:nvPr/>
        </p:nvSpPr>
        <p:spPr>
          <a:xfrm>
            <a:off x="569376" y="5748620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24172" y="43634"/>
                </a:moveTo>
                <a:lnTo>
                  <a:pt x="21449" y="43609"/>
                </a:lnTo>
                <a:lnTo>
                  <a:pt x="18651" y="43587"/>
                </a:lnTo>
                <a:lnTo>
                  <a:pt x="15960" y="43040"/>
                </a:ln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4167" y="311"/>
                </a:lnTo>
                <a:lnTo>
                  <a:pt x="42525" y="20609"/>
                </a:lnTo>
                <a:lnTo>
                  <a:pt x="42287" y="23319"/>
                </a:lnTo>
                <a:lnTo>
                  <a:pt x="42239" y="26042"/>
                </a:lnTo>
                <a:lnTo>
                  <a:pt x="26798" y="43139"/>
                </a:lnTo>
                <a:lnTo>
                  <a:pt x="24172" y="4363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>
            <a:extLst>
              <a:ext uri="{FF2B5EF4-FFF2-40B4-BE49-F238E27FC236}">
                <a16:creationId xmlns:a16="http://schemas.microsoft.com/office/drawing/2014/main" id="{D5B39C52-E3F0-D2A2-0AC1-BFB2284BF4B0}"/>
              </a:ext>
            </a:extLst>
          </p:cNvPr>
          <p:cNvSpPr/>
          <p:nvPr/>
        </p:nvSpPr>
        <p:spPr>
          <a:xfrm>
            <a:off x="193574" y="5748690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19011" y="43567"/>
                </a:moveTo>
                <a:lnTo>
                  <a:pt x="0" y="22025"/>
                </a:lnTo>
                <a:lnTo>
                  <a:pt x="420" y="18901"/>
                </a:lnTo>
                <a:lnTo>
                  <a:pt x="20535" y="0"/>
                </a:lnTo>
                <a:lnTo>
                  <a:pt x="23251" y="60"/>
                </a:lnTo>
                <a:lnTo>
                  <a:pt x="42841" y="20094"/>
                </a:lnTo>
                <a:lnTo>
                  <a:pt x="42640" y="22887"/>
                </a:lnTo>
                <a:lnTo>
                  <a:pt x="42640" y="25610"/>
                </a:lnTo>
                <a:lnTo>
                  <a:pt x="24888" y="43515"/>
                </a:lnTo>
                <a:lnTo>
                  <a:pt x="19011" y="4356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>
            <a:extLst>
              <a:ext uri="{FF2B5EF4-FFF2-40B4-BE49-F238E27FC236}">
                <a16:creationId xmlns:a16="http://schemas.microsoft.com/office/drawing/2014/main" id="{4D445CF0-B5F8-CF71-7E23-E569966FF711}"/>
              </a:ext>
            </a:extLst>
          </p:cNvPr>
          <p:cNvSpPr/>
          <p:nvPr/>
        </p:nvSpPr>
        <p:spPr>
          <a:xfrm>
            <a:off x="5460220" y="499909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2431" y="39703"/>
                </a:moveTo>
                <a:lnTo>
                  <a:pt x="0" y="20874"/>
                </a:lnTo>
                <a:lnTo>
                  <a:pt x="199" y="18116"/>
                </a:lnTo>
                <a:lnTo>
                  <a:pt x="20131" y="0"/>
                </a:lnTo>
                <a:lnTo>
                  <a:pt x="22814" y="229"/>
                </a:lnTo>
                <a:lnTo>
                  <a:pt x="39575" y="18866"/>
                </a:lnTo>
                <a:lnTo>
                  <a:pt x="39519" y="21558"/>
                </a:lnTo>
                <a:lnTo>
                  <a:pt x="22431" y="397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>
            <a:extLst>
              <a:ext uri="{FF2B5EF4-FFF2-40B4-BE49-F238E27FC236}">
                <a16:creationId xmlns:a16="http://schemas.microsoft.com/office/drawing/2014/main" id="{404CB073-D153-0B87-D7C5-9E8F77A0C044}"/>
              </a:ext>
            </a:extLst>
          </p:cNvPr>
          <p:cNvSpPr/>
          <p:nvPr/>
        </p:nvSpPr>
        <p:spPr>
          <a:xfrm>
            <a:off x="946522" y="5750688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19520" y="39463"/>
                </a:moveTo>
                <a:lnTo>
                  <a:pt x="0" y="19983"/>
                </a:lnTo>
                <a:lnTo>
                  <a:pt x="229" y="17228"/>
                </a:lnTo>
                <a:lnTo>
                  <a:pt x="19342" y="0"/>
                </a:lnTo>
                <a:lnTo>
                  <a:pt x="22106" y="55"/>
                </a:lnTo>
                <a:lnTo>
                  <a:pt x="40413" y="22266"/>
                </a:lnTo>
                <a:lnTo>
                  <a:pt x="39964" y="24645"/>
                </a:lnTo>
                <a:lnTo>
                  <a:pt x="22287" y="39186"/>
                </a:lnTo>
                <a:lnTo>
                  <a:pt x="19520" y="3946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>
            <a:extLst>
              <a:ext uri="{FF2B5EF4-FFF2-40B4-BE49-F238E27FC236}">
                <a16:creationId xmlns:a16="http://schemas.microsoft.com/office/drawing/2014/main" id="{D8F1DE3C-D992-2DFC-35C0-560C455E04B2}"/>
              </a:ext>
            </a:extLst>
          </p:cNvPr>
          <p:cNvSpPr/>
          <p:nvPr/>
        </p:nvSpPr>
        <p:spPr>
          <a:xfrm>
            <a:off x="6963823" y="9510589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39529"/>
                </a:moveTo>
                <a:lnTo>
                  <a:pt x="0" y="21113"/>
                </a:lnTo>
                <a:lnTo>
                  <a:pt x="182" y="18331"/>
                </a:lnTo>
                <a:lnTo>
                  <a:pt x="24018" y="0"/>
                </a:lnTo>
                <a:lnTo>
                  <a:pt x="28470" y="1421"/>
                </a:lnTo>
                <a:lnTo>
                  <a:pt x="36339" y="7510"/>
                </a:lnTo>
                <a:lnTo>
                  <a:pt x="38832" y="11463"/>
                </a:lnTo>
                <a:lnTo>
                  <a:pt x="39885" y="16323"/>
                </a:lnTo>
                <a:lnTo>
                  <a:pt x="40668" y="19110"/>
                </a:lnTo>
                <a:lnTo>
                  <a:pt x="24658" y="39439"/>
                </a:lnTo>
                <a:lnTo>
                  <a:pt x="21764" y="39331"/>
                </a:lnTo>
                <a:lnTo>
                  <a:pt x="19358" y="395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>
            <a:extLst>
              <a:ext uri="{FF2B5EF4-FFF2-40B4-BE49-F238E27FC236}">
                <a16:creationId xmlns:a16="http://schemas.microsoft.com/office/drawing/2014/main" id="{958CA629-0C43-C6C6-3A5B-3B6E744666C8}"/>
              </a:ext>
            </a:extLst>
          </p:cNvPr>
          <p:cNvSpPr/>
          <p:nvPr/>
        </p:nvSpPr>
        <p:spPr>
          <a:xfrm>
            <a:off x="1512176" y="5939690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95" y="39133"/>
                </a:moveTo>
                <a:lnTo>
                  <a:pt x="0" y="15915"/>
                </a:lnTo>
                <a:lnTo>
                  <a:pt x="543" y="13287"/>
                </a:lnTo>
                <a:lnTo>
                  <a:pt x="19102" y="0"/>
                </a:lnTo>
                <a:lnTo>
                  <a:pt x="21799" y="551"/>
                </a:lnTo>
                <a:lnTo>
                  <a:pt x="26617" y="1202"/>
                </a:lnTo>
                <a:lnTo>
                  <a:pt x="30666" y="3322"/>
                </a:lnTo>
                <a:lnTo>
                  <a:pt x="37226" y="10496"/>
                </a:lnTo>
                <a:lnTo>
                  <a:pt x="38976" y="14717"/>
                </a:lnTo>
                <a:lnTo>
                  <a:pt x="39195" y="19573"/>
                </a:lnTo>
                <a:lnTo>
                  <a:pt x="38963" y="22337"/>
                </a:lnTo>
                <a:lnTo>
                  <a:pt x="22194" y="38779"/>
                </a:lnTo>
                <a:lnTo>
                  <a:pt x="19495" y="3913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>
            <a:extLst>
              <a:ext uri="{FF2B5EF4-FFF2-40B4-BE49-F238E27FC236}">
                <a16:creationId xmlns:a16="http://schemas.microsoft.com/office/drawing/2014/main" id="{2C2AE548-C066-6CB4-FB04-6E95F64E6E56}"/>
              </a:ext>
            </a:extLst>
          </p:cNvPr>
          <p:cNvSpPr/>
          <p:nvPr/>
        </p:nvSpPr>
        <p:spPr>
          <a:xfrm>
            <a:off x="6401427" y="7066895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70">
                <a:moveTo>
                  <a:pt x="18632" y="39312"/>
                </a:moveTo>
                <a:lnTo>
                  <a:pt x="0" y="20739"/>
                </a:lnTo>
                <a:lnTo>
                  <a:pt x="150" y="18116"/>
                </a:lnTo>
                <a:lnTo>
                  <a:pt x="150" y="15713"/>
                </a:lnTo>
                <a:lnTo>
                  <a:pt x="15867" y="0"/>
                </a:lnTo>
                <a:lnTo>
                  <a:pt x="21011" y="19"/>
                </a:lnTo>
                <a:lnTo>
                  <a:pt x="38195" y="18461"/>
                </a:lnTo>
                <a:lnTo>
                  <a:pt x="38021" y="21196"/>
                </a:lnTo>
                <a:lnTo>
                  <a:pt x="37109" y="26004"/>
                </a:lnTo>
                <a:lnTo>
                  <a:pt x="34864" y="30079"/>
                </a:lnTo>
                <a:lnTo>
                  <a:pt x="27711" y="36763"/>
                </a:lnTo>
                <a:lnTo>
                  <a:pt x="23492" y="38727"/>
                </a:lnTo>
                <a:lnTo>
                  <a:pt x="18632" y="3931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>
            <a:extLst>
              <a:ext uri="{FF2B5EF4-FFF2-40B4-BE49-F238E27FC236}">
                <a16:creationId xmlns:a16="http://schemas.microsoft.com/office/drawing/2014/main" id="{7C3F7D12-D182-3FF6-974E-5FEF2ED128CF}"/>
              </a:ext>
            </a:extLst>
          </p:cNvPr>
          <p:cNvSpPr/>
          <p:nvPr/>
        </p:nvSpPr>
        <p:spPr>
          <a:xfrm>
            <a:off x="4896737" y="4811950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9536" y="39680"/>
                </a:moveTo>
                <a:lnTo>
                  <a:pt x="510" y="21564"/>
                </a:lnTo>
                <a:lnTo>
                  <a:pt x="0" y="18813"/>
                </a:lnTo>
                <a:lnTo>
                  <a:pt x="16744" y="0"/>
                </a:lnTo>
                <a:lnTo>
                  <a:pt x="19536" y="186"/>
                </a:lnTo>
                <a:lnTo>
                  <a:pt x="21882" y="182"/>
                </a:lnTo>
                <a:lnTo>
                  <a:pt x="39175" y="19657"/>
                </a:lnTo>
                <a:lnTo>
                  <a:pt x="38874" y="22400"/>
                </a:lnTo>
                <a:lnTo>
                  <a:pt x="22343" y="39473"/>
                </a:lnTo>
                <a:lnTo>
                  <a:pt x="19536" y="396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>
            <a:extLst>
              <a:ext uri="{FF2B5EF4-FFF2-40B4-BE49-F238E27FC236}">
                <a16:creationId xmlns:a16="http://schemas.microsoft.com/office/drawing/2014/main" id="{FBD3D4DB-D344-FAE4-3B3C-F17A779C2BB2}"/>
              </a:ext>
            </a:extLst>
          </p:cNvPr>
          <p:cNvSpPr/>
          <p:nvPr/>
        </p:nvSpPr>
        <p:spPr>
          <a:xfrm>
            <a:off x="6776670" y="1007535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8820" y="39455"/>
                </a:moveTo>
                <a:lnTo>
                  <a:pt x="174" y="19690"/>
                </a:lnTo>
                <a:lnTo>
                  <a:pt x="0" y="17226"/>
                </a:lnTo>
                <a:lnTo>
                  <a:pt x="17750" y="305"/>
                </a:lnTo>
                <a:lnTo>
                  <a:pt x="20505" y="0"/>
                </a:lnTo>
                <a:lnTo>
                  <a:pt x="39675" y="19508"/>
                </a:lnTo>
                <a:lnTo>
                  <a:pt x="39383" y="24533"/>
                </a:lnTo>
                <a:lnTo>
                  <a:pt x="37535" y="28899"/>
                </a:lnTo>
                <a:lnTo>
                  <a:pt x="30729" y="36317"/>
                </a:lnTo>
                <a:lnTo>
                  <a:pt x="26537" y="38533"/>
                </a:lnTo>
                <a:lnTo>
                  <a:pt x="21555" y="39255"/>
                </a:lnTo>
                <a:lnTo>
                  <a:pt x="18820" y="3945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>
            <a:extLst>
              <a:ext uri="{FF2B5EF4-FFF2-40B4-BE49-F238E27FC236}">
                <a16:creationId xmlns:a16="http://schemas.microsoft.com/office/drawing/2014/main" id="{37AA9B4A-28E7-7870-426B-5FC7EFC398AD}"/>
              </a:ext>
            </a:extLst>
          </p:cNvPr>
          <p:cNvSpPr/>
          <p:nvPr/>
        </p:nvSpPr>
        <p:spPr>
          <a:xfrm>
            <a:off x="6401058" y="593929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39477"/>
                </a:moveTo>
                <a:lnTo>
                  <a:pt x="881" y="23229"/>
                </a:lnTo>
                <a:lnTo>
                  <a:pt x="125" y="20534"/>
                </a:lnTo>
                <a:lnTo>
                  <a:pt x="17914" y="221"/>
                </a:lnTo>
                <a:lnTo>
                  <a:pt x="20321" y="0"/>
                </a:lnTo>
                <a:lnTo>
                  <a:pt x="39139" y="18697"/>
                </a:lnTo>
                <a:lnTo>
                  <a:pt x="38992" y="21383"/>
                </a:lnTo>
                <a:lnTo>
                  <a:pt x="21175" y="39352"/>
                </a:lnTo>
                <a:lnTo>
                  <a:pt x="18792" y="394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>
            <a:extLst>
              <a:ext uri="{FF2B5EF4-FFF2-40B4-BE49-F238E27FC236}">
                <a16:creationId xmlns:a16="http://schemas.microsoft.com/office/drawing/2014/main" id="{2640C8E2-DE5F-8D6E-1A3C-0768A63F8051}"/>
              </a:ext>
            </a:extLst>
          </p:cNvPr>
          <p:cNvSpPr/>
          <p:nvPr/>
        </p:nvSpPr>
        <p:spPr>
          <a:xfrm>
            <a:off x="6777964" y="8947222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450" y="39642"/>
                </a:moveTo>
                <a:lnTo>
                  <a:pt x="0" y="20047"/>
                </a:lnTo>
                <a:lnTo>
                  <a:pt x="330" y="17358"/>
                </a:lnTo>
                <a:lnTo>
                  <a:pt x="446" y="14938"/>
                </a:lnTo>
                <a:lnTo>
                  <a:pt x="17119" y="0"/>
                </a:lnTo>
                <a:lnTo>
                  <a:pt x="21961" y="245"/>
                </a:lnTo>
                <a:lnTo>
                  <a:pt x="38793" y="21021"/>
                </a:lnTo>
                <a:lnTo>
                  <a:pt x="38318" y="23683"/>
                </a:lnTo>
                <a:lnTo>
                  <a:pt x="21205" y="39547"/>
                </a:lnTo>
                <a:lnTo>
                  <a:pt x="18450" y="3964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>
            <a:extLst>
              <a:ext uri="{FF2B5EF4-FFF2-40B4-BE49-F238E27FC236}">
                <a16:creationId xmlns:a16="http://schemas.microsoft.com/office/drawing/2014/main" id="{1219A01F-3500-0750-1C43-7EA3FB69744E}"/>
              </a:ext>
            </a:extLst>
          </p:cNvPr>
          <p:cNvSpPr/>
          <p:nvPr/>
        </p:nvSpPr>
        <p:spPr>
          <a:xfrm>
            <a:off x="6592382" y="6129738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7985" y="34783"/>
                </a:move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703" y="16666"/>
                </a:lnTo>
                <a:lnTo>
                  <a:pt x="33702" y="19069"/>
                </a:lnTo>
                <a:lnTo>
                  <a:pt x="17985" y="347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>
            <a:extLst>
              <a:ext uri="{FF2B5EF4-FFF2-40B4-BE49-F238E27FC236}">
                <a16:creationId xmlns:a16="http://schemas.microsoft.com/office/drawing/2014/main" id="{0BBD12F2-ECBE-1C1C-21DF-932B2A57C0C1}"/>
              </a:ext>
            </a:extLst>
          </p:cNvPr>
          <p:cNvSpPr/>
          <p:nvPr/>
        </p:nvSpPr>
        <p:spPr>
          <a:xfrm>
            <a:off x="6591810" y="65053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34699"/>
                </a:moveTo>
                <a:lnTo>
                  <a:pt x="0" y="16266"/>
                </a:lnTo>
                <a:lnTo>
                  <a:pt x="193" y="14175"/>
                </a:lnTo>
                <a:lnTo>
                  <a:pt x="16763" y="0"/>
                </a:lnTo>
                <a:lnTo>
                  <a:pt x="19142" y="200"/>
                </a:lnTo>
                <a:lnTo>
                  <a:pt x="34456" y="16583"/>
                </a:lnTo>
                <a:lnTo>
                  <a:pt x="34456" y="18985"/>
                </a:lnTo>
                <a:lnTo>
                  <a:pt x="18738" y="346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>
            <a:extLst>
              <a:ext uri="{FF2B5EF4-FFF2-40B4-BE49-F238E27FC236}">
                <a16:creationId xmlns:a16="http://schemas.microsoft.com/office/drawing/2014/main" id="{C412F6CC-8EEB-1F82-648F-03FFBFB03131}"/>
              </a:ext>
            </a:extLst>
          </p:cNvPr>
          <p:cNvSpPr/>
          <p:nvPr/>
        </p:nvSpPr>
        <p:spPr>
          <a:xfrm>
            <a:off x="6215846" y="53777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34384"/>
                </a:moveTo>
                <a:lnTo>
                  <a:pt x="0" y="18670"/>
                </a:lnTo>
                <a:lnTo>
                  <a:pt x="0" y="16267"/>
                </a:lnTo>
                <a:lnTo>
                  <a:pt x="20157" y="0"/>
                </a:lnTo>
                <a:lnTo>
                  <a:pt x="23957" y="1181"/>
                </a:lnTo>
                <a:lnTo>
                  <a:pt x="30732" y="6193"/>
                </a:lnTo>
                <a:lnTo>
                  <a:pt x="32973" y="9481"/>
                </a:lnTo>
                <a:lnTo>
                  <a:pt x="34066" y="13550"/>
                </a:lnTo>
                <a:lnTo>
                  <a:pt x="34452" y="15998"/>
                </a:lnTo>
                <a:lnTo>
                  <a:pt x="34340" y="18424"/>
                </a:lnTo>
                <a:lnTo>
                  <a:pt x="18120" y="3438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>
            <a:extLst>
              <a:ext uri="{FF2B5EF4-FFF2-40B4-BE49-F238E27FC236}">
                <a16:creationId xmlns:a16="http://schemas.microsoft.com/office/drawing/2014/main" id="{9FF2827B-376D-1020-D5DB-AD34B9074B8F}"/>
              </a:ext>
            </a:extLst>
          </p:cNvPr>
          <p:cNvSpPr/>
          <p:nvPr/>
        </p:nvSpPr>
        <p:spPr>
          <a:xfrm>
            <a:off x="1325780" y="575387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888" y="34373"/>
                </a:moveTo>
                <a:lnTo>
                  <a:pt x="0" y="16169"/>
                </a:lnTo>
                <a:lnTo>
                  <a:pt x="358" y="13721"/>
                </a:lnTo>
                <a:lnTo>
                  <a:pt x="1416" y="9616"/>
                </a:lnTo>
                <a:lnTo>
                  <a:pt x="3641" y="6291"/>
                </a:lnTo>
                <a:lnTo>
                  <a:pt x="10425" y="1204"/>
                </a:lnTo>
                <a:lnTo>
                  <a:pt x="14240" y="0"/>
                </a:lnTo>
                <a:lnTo>
                  <a:pt x="18478" y="134"/>
                </a:lnTo>
                <a:lnTo>
                  <a:pt x="34605" y="16257"/>
                </a:lnTo>
                <a:lnTo>
                  <a:pt x="34605" y="18659"/>
                </a:lnTo>
                <a:lnTo>
                  <a:pt x="18888" y="343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>
            <a:extLst>
              <a:ext uri="{FF2B5EF4-FFF2-40B4-BE49-F238E27FC236}">
                <a16:creationId xmlns:a16="http://schemas.microsoft.com/office/drawing/2014/main" id="{47E2DB7D-DAAE-1C1E-FDD3-E953EA47379C}"/>
              </a:ext>
            </a:extLst>
          </p:cNvPr>
          <p:cNvSpPr/>
          <p:nvPr/>
        </p:nvSpPr>
        <p:spPr>
          <a:xfrm>
            <a:off x="3582620" y="5377106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60" h="34925">
                <a:moveTo>
                  <a:pt x="16866" y="34499"/>
                </a:moveTo>
                <a:lnTo>
                  <a:pt x="0" y="16473"/>
                </a:lnTo>
                <a:lnTo>
                  <a:pt x="186" y="14424"/>
                </a:lnTo>
                <a:lnTo>
                  <a:pt x="16262" y="0"/>
                </a:lnTo>
                <a:lnTo>
                  <a:pt x="18723" y="71"/>
                </a:lnTo>
                <a:lnTo>
                  <a:pt x="34986" y="16383"/>
                </a:lnTo>
                <a:lnTo>
                  <a:pt x="34875" y="18750"/>
                </a:lnTo>
                <a:lnTo>
                  <a:pt x="16866" y="344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>
            <a:extLst>
              <a:ext uri="{FF2B5EF4-FFF2-40B4-BE49-F238E27FC236}">
                <a16:creationId xmlns:a16="http://schemas.microsoft.com/office/drawing/2014/main" id="{C8100B73-24DA-49F9-480F-3F48465CB831}"/>
              </a:ext>
            </a:extLst>
          </p:cNvPr>
          <p:cNvSpPr/>
          <p:nvPr/>
        </p:nvSpPr>
        <p:spPr>
          <a:xfrm>
            <a:off x="6214940" y="76347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34365"/>
                </a:moveTo>
                <a:lnTo>
                  <a:pt x="0" y="17160"/>
                </a:lnTo>
                <a:lnTo>
                  <a:pt x="5" y="14716"/>
                </a:lnTo>
                <a:lnTo>
                  <a:pt x="16782" y="0"/>
                </a:lnTo>
                <a:lnTo>
                  <a:pt x="23295" y="858"/>
                </a:lnTo>
                <a:lnTo>
                  <a:pt x="34796" y="18589"/>
                </a:lnTo>
                <a:lnTo>
                  <a:pt x="34299" y="21002"/>
                </a:lnTo>
                <a:lnTo>
                  <a:pt x="17912" y="343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>
            <a:extLst>
              <a:ext uri="{FF2B5EF4-FFF2-40B4-BE49-F238E27FC236}">
                <a16:creationId xmlns:a16="http://schemas.microsoft.com/office/drawing/2014/main" id="{60704C4A-3229-F1CD-9DAA-2FC4C3665A13}"/>
              </a:ext>
            </a:extLst>
          </p:cNvPr>
          <p:cNvSpPr/>
          <p:nvPr/>
        </p:nvSpPr>
        <p:spPr>
          <a:xfrm>
            <a:off x="5838073" y="5001931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34312"/>
                </a:moveTo>
                <a:lnTo>
                  <a:pt x="0" y="17596"/>
                </a:lnTo>
                <a:lnTo>
                  <a:pt x="150" y="15101"/>
                </a:lnTo>
                <a:lnTo>
                  <a:pt x="907" y="10707"/>
                </a:lnTo>
                <a:lnTo>
                  <a:pt x="3002" y="7086"/>
                </a:lnTo>
                <a:lnTo>
                  <a:pt x="9865" y="1391"/>
                </a:lnTo>
                <a:lnTo>
                  <a:pt x="13810" y="0"/>
                </a:lnTo>
                <a:lnTo>
                  <a:pt x="18270" y="64"/>
                </a:lnTo>
                <a:lnTo>
                  <a:pt x="36593" y="17264"/>
                </a:lnTo>
                <a:lnTo>
                  <a:pt x="36280" y="19723"/>
                </a:lnTo>
                <a:lnTo>
                  <a:pt x="20804" y="3431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>
            <a:extLst>
              <a:ext uri="{FF2B5EF4-FFF2-40B4-BE49-F238E27FC236}">
                <a16:creationId xmlns:a16="http://schemas.microsoft.com/office/drawing/2014/main" id="{7D7F64C6-0CCF-3F4A-FE57-CC1B3247AD00}"/>
              </a:ext>
            </a:extLst>
          </p:cNvPr>
          <p:cNvSpPr/>
          <p:nvPr/>
        </p:nvSpPr>
        <p:spPr>
          <a:xfrm>
            <a:off x="6967343" y="9893943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>
            <a:extLst>
              <a:ext uri="{FF2B5EF4-FFF2-40B4-BE49-F238E27FC236}">
                <a16:creationId xmlns:a16="http://schemas.microsoft.com/office/drawing/2014/main" id="{D6183FA4-5623-2C44-F457-F62E467A71C0}"/>
              </a:ext>
            </a:extLst>
          </p:cNvPr>
          <p:cNvSpPr/>
          <p:nvPr/>
        </p:nvSpPr>
        <p:spPr>
          <a:xfrm>
            <a:off x="6967411" y="913717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>
            <a:extLst>
              <a:ext uri="{FF2B5EF4-FFF2-40B4-BE49-F238E27FC236}">
                <a16:creationId xmlns:a16="http://schemas.microsoft.com/office/drawing/2014/main" id="{B940B8B8-EB9C-5326-4E2A-196E9FFCBDB9}"/>
              </a:ext>
            </a:extLst>
          </p:cNvPr>
          <p:cNvSpPr/>
          <p:nvPr/>
        </p:nvSpPr>
        <p:spPr>
          <a:xfrm>
            <a:off x="2078796" y="612909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34880"/>
                </a:moveTo>
                <a:lnTo>
                  <a:pt x="0" y="16262"/>
                </a:lnTo>
                <a:lnTo>
                  <a:pt x="177" y="14164"/>
                </a:lnTo>
                <a:lnTo>
                  <a:pt x="16800" y="0"/>
                </a:lnTo>
                <a:lnTo>
                  <a:pt x="19192" y="207"/>
                </a:lnTo>
                <a:lnTo>
                  <a:pt x="34479" y="16764"/>
                </a:lnTo>
                <a:lnTo>
                  <a:pt x="34369" y="19131"/>
                </a:lnTo>
                <a:lnTo>
                  <a:pt x="16359" y="348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>
            <a:extLst>
              <a:ext uri="{FF2B5EF4-FFF2-40B4-BE49-F238E27FC236}">
                <a16:creationId xmlns:a16="http://schemas.microsoft.com/office/drawing/2014/main" id="{61AD3926-7E15-5946-5261-C14B9380CEE3}"/>
              </a:ext>
            </a:extLst>
          </p:cNvPr>
          <p:cNvSpPr/>
          <p:nvPr/>
        </p:nvSpPr>
        <p:spPr>
          <a:xfrm>
            <a:off x="3958800" y="5001978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>
            <a:extLst>
              <a:ext uri="{FF2B5EF4-FFF2-40B4-BE49-F238E27FC236}">
                <a16:creationId xmlns:a16="http://schemas.microsoft.com/office/drawing/2014/main" id="{58B1C255-49D2-62BF-3967-AAAFE76308DB}"/>
              </a:ext>
            </a:extLst>
          </p:cNvPr>
          <p:cNvSpPr/>
          <p:nvPr/>
        </p:nvSpPr>
        <p:spPr>
          <a:xfrm>
            <a:off x="385369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34325"/>
                </a:moveTo>
                <a:lnTo>
                  <a:pt x="0" y="16847"/>
                </a:lnTo>
                <a:lnTo>
                  <a:pt x="192" y="14567"/>
                </a:lnTo>
                <a:lnTo>
                  <a:pt x="18384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51" y="18951"/>
                </a:lnTo>
                <a:lnTo>
                  <a:pt x="20086" y="33928"/>
                </a:lnTo>
                <a:lnTo>
                  <a:pt x="17785" y="343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>
            <a:extLst>
              <a:ext uri="{FF2B5EF4-FFF2-40B4-BE49-F238E27FC236}">
                <a16:creationId xmlns:a16="http://schemas.microsoft.com/office/drawing/2014/main" id="{1F2D5A8C-07C3-5E51-43FA-ED2D4E522AEE}"/>
              </a:ext>
            </a:extLst>
          </p:cNvPr>
          <p:cNvSpPr/>
          <p:nvPr/>
        </p:nvSpPr>
        <p:spPr>
          <a:xfrm>
            <a:off x="4522987" y="4814854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>
            <a:extLst>
              <a:ext uri="{FF2B5EF4-FFF2-40B4-BE49-F238E27FC236}">
                <a16:creationId xmlns:a16="http://schemas.microsoft.com/office/drawing/2014/main" id="{053E0FE2-0FEF-CD4D-35FE-D45C7BEF4D0B}"/>
              </a:ext>
            </a:extLst>
          </p:cNvPr>
          <p:cNvSpPr/>
          <p:nvPr/>
        </p:nvSpPr>
        <p:spPr>
          <a:xfrm>
            <a:off x="3394107" y="556550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>
            <a:extLst>
              <a:ext uri="{FF2B5EF4-FFF2-40B4-BE49-F238E27FC236}">
                <a16:creationId xmlns:a16="http://schemas.microsoft.com/office/drawing/2014/main" id="{52F3492D-BE4E-DFB2-DAA9-C5E58E6C99C9}"/>
              </a:ext>
            </a:extLst>
          </p:cNvPr>
          <p:cNvSpPr/>
          <p:nvPr/>
        </p:nvSpPr>
        <p:spPr>
          <a:xfrm>
            <a:off x="6402691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>
            <a:extLst>
              <a:ext uri="{FF2B5EF4-FFF2-40B4-BE49-F238E27FC236}">
                <a16:creationId xmlns:a16="http://schemas.microsoft.com/office/drawing/2014/main" id="{E32C7A97-8A5A-B106-4CD6-47363CF4B6E1}"/>
              </a:ext>
            </a:extLst>
          </p:cNvPr>
          <p:cNvSpPr/>
          <p:nvPr/>
        </p:nvSpPr>
        <p:spPr>
          <a:xfrm>
            <a:off x="6028307" y="5190015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>
            <a:extLst>
              <a:ext uri="{FF2B5EF4-FFF2-40B4-BE49-F238E27FC236}">
                <a16:creationId xmlns:a16="http://schemas.microsoft.com/office/drawing/2014/main" id="{999C5683-A726-B49A-C626-E57F3909621A}"/>
              </a:ext>
            </a:extLst>
          </p:cNvPr>
          <p:cNvSpPr/>
          <p:nvPr/>
        </p:nvSpPr>
        <p:spPr>
          <a:xfrm>
            <a:off x="761981" y="5564811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34740"/>
                </a:moveTo>
                <a:lnTo>
                  <a:pt x="0" y="18837"/>
                </a:lnTo>
                <a:lnTo>
                  <a:pt x="259" y="16364"/>
                </a:lnTo>
                <a:lnTo>
                  <a:pt x="390" y="12071"/>
                </a:lnTo>
                <a:lnTo>
                  <a:pt x="1948" y="8379"/>
                </a:lnTo>
                <a:lnTo>
                  <a:pt x="7919" y="2202"/>
                </a:lnTo>
                <a:lnTo>
                  <a:pt x="11555" y="518"/>
                </a:lnTo>
                <a:lnTo>
                  <a:pt x="15842" y="240"/>
                </a:lnTo>
                <a:lnTo>
                  <a:pt x="18312" y="0"/>
                </a:lnTo>
                <a:lnTo>
                  <a:pt x="33915" y="16077"/>
                </a:lnTo>
                <a:lnTo>
                  <a:pt x="33600" y="18538"/>
                </a:lnTo>
                <a:lnTo>
                  <a:pt x="33625" y="20597"/>
                </a:lnTo>
                <a:lnTo>
                  <a:pt x="18379" y="34480"/>
                </a:lnTo>
                <a:lnTo>
                  <a:pt x="15906" y="347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>
            <a:extLst>
              <a:ext uri="{FF2B5EF4-FFF2-40B4-BE49-F238E27FC236}">
                <a16:creationId xmlns:a16="http://schemas.microsoft.com/office/drawing/2014/main" id="{A51992C2-0849-A257-2906-6317407DC921}"/>
              </a:ext>
            </a:extLst>
          </p:cNvPr>
          <p:cNvSpPr/>
          <p:nvPr/>
        </p:nvSpPr>
        <p:spPr>
          <a:xfrm>
            <a:off x="3770803" y="518931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>
            <a:extLst>
              <a:ext uri="{FF2B5EF4-FFF2-40B4-BE49-F238E27FC236}">
                <a16:creationId xmlns:a16="http://schemas.microsoft.com/office/drawing/2014/main" id="{AD22437B-F833-26F4-76E7-BC2F0677C4E2}"/>
              </a:ext>
            </a:extLst>
          </p:cNvPr>
          <p:cNvSpPr/>
          <p:nvPr/>
        </p:nvSpPr>
        <p:spPr>
          <a:xfrm>
            <a:off x="5275232" y="481322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>
            <a:extLst>
              <a:ext uri="{FF2B5EF4-FFF2-40B4-BE49-F238E27FC236}">
                <a16:creationId xmlns:a16="http://schemas.microsoft.com/office/drawing/2014/main" id="{44C67556-119B-8693-FE10-FCFAE9F35059}"/>
              </a:ext>
            </a:extLst>
          </p:cNvPr>
          <p:cNvSpPr/>
          <p:nvPr/>
        </p:nvSpPr>
        <p:spPr>
          <a:xfrm>
            <a:off x="7157850" y="9328358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>
            <a:extLst>
              <a:ext uri="{FF2B5EF4-FFF2-40B4-BE49-F238E27FC236}">
                <a16:creationId xmlns:a16="http://schemas.microsoft.com/office/drawing/2014/main" id="{B6710B7D-B772-3DD8-6035-04019834BCF0}"/>
              </a:ext>
            </a:extLst>
          </p:cNvPr>
          <p:cNvSpPr/>
          <p:nvPr/>
        </p:nvSpPr>
        <p:spPr>
          <a:xfrm>
            <a:off x="6782075" y="632014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>
            <a:extLst>
              <a:ext uri="{FF2B5EF4-FFF2-40B4-BE49-F238E27FC236}">
                <a16:creationId xmlns:a16="http://schemas.microsoft.com/office/drawing/2014/main" id="{B7A7197B-9520-E47A-8711-EB24F59FE645}"/>
              </a:ext>
            </a:extLst>
          </p:cNvPr>
          <p:cNvSpPr/>
          <p:nvPr/>
        </p:nvSpPr>
        <p:spPr>
          <a:xfrm>
            <a:off x="7157667" y="970417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>
            <a:extLst>
              <a:ext uri="{FF2B5EF4-FFF2-40B4-BE49-F238E27FC236}">
                <a16:creationId xmlns:a16="http://schemas.microsoft.com/office/drawing/2014/main" id="{57305720-5FF8-5AD0-4DD8-A4C00174DBA8}"/>
              </a:ext>
            </a:extLst>
          </p:cNvPr>
          <p:cNvSpPr/>
          <p:nvPr/>
        </p:nvSpPr>
        <p:spPr>
          <a:xfrm>
            <a:off x="5653579" y="4816847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>
            <a:extLst>
              <a:ext uri="{FF2B5EF4-FFF2-40B4-BE49-F238E27FC236}">
                <a16:creationId xmlns:a16="http://schemas.microsoft.com/office/drawing/2014/main" id="{73019445-076D-A4F3-6020-7640CB60E7D6}"/>
              </a:ext>
            </a:extLst>
          </p:cNvPr>
          <p:cNvSpPr/>
          <p:nvPr/>
        </p:nvSpPr>
        <p:spPr>
          <a:xfrm>
            <a:off x="4149249" y="4816122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>
            <a:extLst>
              <a:ext uri="{FF2B5EF4-FFF2-40B4-BE49-F238E27FC236}">
                <a16:creationId xmlns:a16="http://schemas.microsoft.com/office/drawing/2014/main" id="{EDDF2E3A-F9FC-52A6-3216-56617F35CC25}"/>
              </a:ext>
            </a:extLst>
          </p:cNvPr>
          <p:cNvSpPr/>
          <p:nvPr/>
        </p:nvSpPr>
        <p:spPr>
          <a:xfrm>
            <a:off x="1139760" y="556810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29401"/>
                </a:moveTo>
                <a:lnTo>
                  <a:pt x="0" y="14493"/>
                </a:lnTo>
                <a:lnTo>
                  <a:pt x="274" y="12528"/>
                </a:lnTo>
                <a:lnTo>
                  <a:pt x="16225" y="0"/>
                </a:lnTo>
                <a:lnTo>
                  <a:pt x="18143" y="350"/>
                </a:lnTo>
                <a:lnTo>
                  <a:pt x="29727" y="18197"/>
                </a:lnTo>
                <a:lnTo>
                  <a:pt x="28650" y="21291"/>
                </a:lnTo>
                <a:lnTo>
                  <a:pt x="24168" y="26669"/>
                </a:lnTo>
                <a:lnTo>
                  <a:pt x="21319" y="28285"/>
                </a:lnTo>
                <a:lnTo>
                  <a:pt x="17861" y="28829"/>
                </a:lnTo>
                <a:lnTo>
                  <a:pt x="13749" y="294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>
            <a:extLst>
              <a:ext uri="{FF2B5EF4-FFF2-40B4-BE49-F238E27FC236}">
                <a16:creationId xmlns:a16="http://schemas.microsoft.com/office/drawing/2014/main" id="{83B27E66-11BC-CE7C-38F3-17543BBCFC0A}"/>
              </a:ext>
            </a:extLst>
          </p:cNvPr>
          <p:cNvSpPr/>
          <p:nvPr/>
        </p:nvSpPr>
        <p:spPr>
          <a:xfrm>
            <a:off x="6027397" y="4815093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>
            <a:extLst>
              <a:ext uri="{FF2B5EF4-FFF2-40B4-BE49-F238E27FC236}">
                <a16:creationId xmlns:a16="http://schemas.microsoft.com/office/drawing/2014/main" id="{0146A757-008A-B494-A4C9-F01C9A01D66F}"/>
              </a:ext>
            </a:extLst>
          </p:cNvPr>
          <p:cNvSpPr/>
          <p:nvPr/>
        </p:nvSpPr>
        <p:spPr>
          <a:xfrm>
            <a:off x="6404839" y="5192036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>
            <a:extLst>
              <a:ext uri="{FF2B5EF4-FFF2-40B4-BE49-F238E27FC236}">
                <a16:creationId xmlns:a16="http://schemas.microsoft.com/office/drawing/2014/main" id="{321D7A92-F945-FB7B-40BF-975C0E5BC5A0}"/>
              </a:ext>
            </a:extLst>
          </p:cNvPr>
          <p:cNvSpPr/>
          <p:nvPr/>
        </p:nvSpPr>
        <p:spPr>
          <a:xfrm>
            <a:off x="1892680" y="594385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29711"/>
                </a:moveTo>
                <a:lnTo>
                  <a:pt x="0" y="15956"/>
                </a:lnTo>
                <a:lnTo>
                  <a:pt x="73" y="13962"/>
                </a:lnTo>
                <a:lnTo>
                  <a:pt x="757" y="9841"/>
                </a:lnTo>
                <a:lnTo>
                  <a:pt x="2723" y="6468"/>
                </a:lnTo>
                <a:lnTo>
                  <a:pt x="9221" y="1216"/>
                </a:lnTo>
                <a:lnTo>
                  <a:pt x="12932" y="0"/>
                </a:lnTo>
                <a:lnTo>
                  <a:pt x="17106" y="194"/>
                </a:lnTo>
                <a:lnTo>
                  <a:pt x="21148" y="1217"/>
                </a:lnTo>
                <a:lnTo>
                  <a:pt x="24330" y="3460"/>
                </a:lnTo>
                <a:lnTo>
                  <a:pt x="28972" y="10388"/>
                </a:lnTo>
                <a:lnTo>
                  <a:pt x="29837" y="14183"/>
                </a:lnTo>
                <a:lnTo>
                  <a:pt x="29246" y="18310"/>
                </a:lnTo>
                <a:lnTo>
                  <a:pt x="28498" y="21721"/>
                </a:lnTo>
                <a:lnTo>
                  <a:pt x="26738" y="24489"/>
                </a:lnTo>
                <a:lnTo>
                  <a:pt x="21189" y="28734"/>
                </a:lnTo>
                <a:lnTo>
                  <a:pt x="18058" y="297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>
            <a:extLst>
              <a:ext uri="{FF2B5EF4-FFF2-40B4-BE49-F238E27FC236}">
                <a16:creationId xmlns:a16="http://schemas.microsoft.com/office/drawing/2014/main" id="{FB98B736-0B41-237A-A783-305ABB1F21D3}"/>
              </a:ext>
            </a:extLst>
          </p:cNvPr>
          <p:cNvSpPr/>
          <p:nvPr/>
        </p:nvSpPr>
        <p:spPr>
          <a:xfrm>
            <a:off x="6405721" y="7448244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>
            <a:extLst>
              <a:ext uri="{FF2B5EF4-FFF2-40B4-BE49-F238E27FC236}">
                <a16:creationId xmlns:a16="http://schemas.microsoft.com/office/drawing/2014/main" id="{85DE01AB-A465-48E9-CEDA-E3530C956E44}"/>
              </a:ext>
            </a:extLst>
          </p:cNvPr>
          <p:cNvSpPr/>
          <p:nvPr/>
        </p:nvSpPr>
        <p:spPr>
          <a:xfrm>
            <a:off x="4337742" y="4628102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>
            <a:extLst>
              <a:ext uri="{FF2B5EF4-FFF2-40B4-BE49-F238E27FC236}">
                <a16:creationId xmlns:a16="http://schemas.microsoft.com/office/drawing/2014/main" id="{23AD3A89-469F-1875-C9CE-C4B20CDE79C3}"/>
              </a:ext>
            </a:extLst>
          </p:cNvPr>
          <p:cNvSpPr/>
          <p:nvPr/>
        </p:nvSpPr>
        <p:spPr>
          <a:xfrm>
            <a:off x="6218202" y="50043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>
            <a:extLst>
              <a:ext uri="{FF2B5EF4-FFF2-40B4-BE49-F238E27FC236}">
                <a16:creationId xmlns:a16="http://schemas.microsoft.com/office/drawing/2014/main" id="{765A427A-00C8-E52E-76B4-193F3C8A7061}"/>
              </a:ext>
            </a:extLst>
          </p:cNvPr>
          <p:cNvSpPr/>
          <p:nvPr/>
        </p:nvSpPr>
        <p:spPr>
          <a:xfrm>
            <a:off x="1705137" y="5755969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10" h="28575">
                <a:moveTo>
                  <a:pt x="14416" y="28491"/>
                </a:moveTo>
                <a:lnTo>
                  <a:pt x="0" y="13827"/>
                </a:lnTo>
                <a:lnTo>
                  <a:pt x="625" y="10034"/>
                </a:lnTo>
                <a:lnTo>
                  <a:pt x="13339" y="0"/>
                </a:lnTo>
                <a:lnTo>
                  <a:pt x="15223" y="3"/>
                </a:lnTo>
                <a:lnTo>
                  <a:pt x="20590" y="1148"/>
                </a:lnTo>
                <a:lnTo>
                  <a:pt x="23399" y="2954"/>
                </a:lnTo>
                <a:lnTo>
                  <a:pt x="27667" y="8666"/>
                </a:lnTo>
                <a:lnTo>
                  <a:pt x="28603" y="11872"/>
                </a:lnTo>
                <a:lnTo>
                  <a:pt x="28341" y="15427"/>
                </a:lnTo>
                <a:lnTo>
                  <a:pt x="14416" y="28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>
            <a:extLst>
              <a:ext uri="{FF2B5EF4-FFF2-40B4-BE49-F238E27FC236}">
                <a16:creationId xmlns:a16="http://schemas.microsoft.com/office/drawing/2014/main" id="{0DA7C01A-8C9D-207E-CCE8-755DE02DA71B}"/>
              </a:ext>
            </a:extLst>
          </p:cNvPr>
          <p:cNvSpPr/>
          <p:nvPr/>
        </p:nvSpPr>
        <p:spPr>
          <a:xfrm>
            <a:off x="4714640" y="4627814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>
            <a:extLst>
              <a:ext uri="{FF2B5EF4-FFF2-40B4-BE49-F238E27FC236}">
                <a16:creationId xmlns:a16="http://schemas.microsoft.com/office/drawing/2014/main" id="{2CB21081-9045-A2FB-842E-533859F3A52D}"/>
              </a:ext>
            </a:extLst>
          </p:cNvPr>
          <p:cNvSpPr/>
          <p:nvPr/>
        </p:nvSpPr>
        <p:spPr>
          <a:xfrm>
            <a:off x="6217410" y="801194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>
            <a:extLst>
              <a:ext uri="{FF2B5EF4-FFF2-40B4-BE49-F238E27FC236}">
                <a16:creationId xmlns:a16="http://schemas.microsoft.com/office/drawing/2014/main" id="{E84901DA-CCE2-F088-4A7E-31D8968C81E4}"/>
              </a:ext>
            </a:extLst>
          </p:cNvPr>
          <p:cNvSpPr/>
          <p:nvPr/>
        </p:nvSpPr>
        <p:spPr>
          <a:xfrm>
            <a:off x="6970444" y="10267915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7771" y="19085"/>
                </a:moveTo>
                <a:lnTo>
                  <a:pt x="674" y="19085"/>
                </a:lnTo>
                <a:lnTo>
                  <a:pt x="320" y="18163"/>
                </a:lnTo>
                <a:lnTo>
                  <a:pt x="0" y="16159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28483" y="15450"/>
                </a:lnTo>
                <a:lnTo>
                  <a:pt x="27771" y="190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>
            <a:extLst>
              <a:ext uri="{FF2B5EF4-FFF2-40B4-BE49-F238E27FC236}">
                <a16:creationId xmlns:a16="http://schemas.microsoft.com/office/drawing/2014/main" id="{8B7A2013-06D4-566F-54CA-FB13DC1ECC22}"/>
              </a:ext>
            </a:extLst>
          </p:cNvPr>
          <p:cNvSpPr/>
          <p:nvPr/>
        </p:nvSpPr>
        <p:spPr>
          <a:xfrm>
            <a:off x="3208917" y="5756089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>
            <a:extLst>
              <a:ext uri="{FF2B5EF4-FFF2-40B4-BE49-F238E27FC236}">
                <a16:creationId xmlns:a16="http://schemas.microsoft.com/office/drawing/2014/main" id="{AA8BE424-0833-FB21-4E80-A4E5F62A3459}"/>
              </a:ext>
            </a:extLst>
          </p:cNvPr>
          <p:cNvSpPr/>
          <p:nvPr/>
        </p:nvSpPr>
        <p:spPr>
          <a:xfrm>
            <a:off x="5089857" y="462823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>
            <a:extLst>
              <a:ext uri="{FF2B5EF4-FFF2-40B4-BE49-F238E27FC236}">
                <a16:creationId xmlns:a16="http://schemas.microsoft.com/office/drawing/2014/main" id="{4FEB8D47-A9F0-E883-62E0-4CFAD7E4587E}"/>
              </a:ext>
            </a:extLst>
          </p:cNvPr>
          <p:cNvSpPr/>
          <p:nvPr/>
        </p:nvSpPr>
        <p:spPr>
          <a:xfrm>
            <a:off x="6594106" y="5755439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09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>
            <a:extLst>
              <a:ext uri="{FF2B5EF4-FFF2-40B4-BE49-F238E27FC236}">
                <a16:creationId xmlns:a16="http://schemas.microsoft.com/office/drawing/2014/main" id="{C909AE55-D6CF-1853-AE86-C6CB45B4345E}"/>
              </a:ext>
            </a:extLst>
          </p:cNvPr>
          <p:cNvSpPr/>
          <p:nvPr/>
        </p:nvSpPr>
        <p:spPr>
          <a:xfrm>
            <a:off x="577039" y="5379873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29740"/>
                </a:moveTo>
                <a:lnTo>
                  <a:pt x="0" y="13433"/>
                </a:lnTo>
                <a:lnTo>
                  <a:pt x="1021" y="7937"/>
                </a:lnTo>
                <a:lnTo>
                  <a:pt x="2772" y="5121"/>
                </a:lnTo>
                <a:lnTo>
                  <a:pt x="8492" y="867"/>
                </a:lnTo>
                <a:lnTo>
                  <a:pt x="11693" y="0"/>
                </a:lnTo>
                <a:lnTo>
                  <a:pt x="15235" y="391"/>
                </a:lnTo>
                <a:lnTo>
                  <a:pt x="17030" y="485"/>
                </a:lnTo>
                <a:lnTo>
                  <a:pt x="28332" y="12726"/>
                </a:lnTo>
                <a:lnTo>
                  <a:pt x="28282" y="14522"/>
                </a:lnTo>
                <a:lnTo>
                  <a:pt x="28341" y="16614"/>
                </a:lnTo>
                <a:lnTo>
                  <a:pt x="16453" y="29487"/>
                </a:lnTo>
                <a:lnTo>
                  <a:pt x="14422" y="297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>
            <a:extLst>
              <a:ext uri="{FF2B5EF4-FFF2-40B4-BE49-F238E27FC236}">
                <a16:creationId xmlns:a16="http://schemas.microsoft.com/office/drawing/2014/main" id="{CB30DA2A-4DEC-B52E-C10E-F551AC125B0F}"/>
              </a:ext>
            </a:extLst>
          </p:cNvPr>
          <p:cNvSpPr/>
          <p:nvPr/>
        </p:nvSpPr>
        <p:spPr>
          <a:xfrm>
            <a:off x="200924" y="5379770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29824"/>
                </a:moveTo>
                <a:lnTo>
                  <a:pt x="0" y="16517"/>
                </a:lnTo>
                <a:lnTo>
                  <a:pt x="137" y="14444"/>
                </a:lnTo>
                <a:lnTo>
                  <a:pt x="63" y="12681"/>
                </a:lnTo>
                <a:lnTo>
                  <a:pt x="12821" y="494"/>
                </a:lnTo>
                <a:lnTo>
                  <a:pt x="16429" y="0"/>
                </a:lnTo>
                <a:lnTo>
                  <a:pt x="19707" y="822"/>
                </a:lnTo>
                <a:lnTo>
                  <a:pt x="25600" y="5101"/>
                </a:lnTo>
                <a:lnTo>
                  <a:pt x="27396" y="7962"/>
                </a:lnTo>
                <a:lnTo>
                  <a:pt x="28042" y="11545"/>
                </a:lnTo>
                <a:lnTo>
                  <a:pt x="28492" y="13583"/>
                </a:lnTo>
                <a:lnTo>
                  <a:pt x="15539" y="29661"/>
                </a:lnTo>
                <a:lnTo>
                  <a:pt x="13467" y="2982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>
            <a:extLst>
              <a:ext uri="{FF2B5EF4-FFF2-40B4-BE49-F238E27FC236}">
                <a16:creationId xmlns:a16="http://schemas.microsoft.com/office/drawing/2014/main" id="{CBB99989-CF1E-9EE2-01E1-9D6719ED6D84}"/>
              </a:ext>
            </a:extLst>
          </p:cNvPr>
          <p:cNvSpPr/>
          <p:nvPr/>
        </p:nvSpPr>
        <p:spPr>
          <a:xfrm>
            <a:off x="6593699" y="688420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>
            <a:extLst>
              <a:ext uri="{FF2B5EF4-FFF2-40B4-BE49-F238E27FC236}">
                <a16:creationId xmlns:a16="http://schemas.microsoft.com/office/drawing/2014/main" id="{09CCB819-A949-82DC-6F60-D57CB7C9CA79}"/>
              </a:ext>
            </a:extLst>
          </p:cNvPr>
          <p:cNvSpPr/>
          <p:nvPr/>
        </p:nvSpPr>
        <p:spPr>
          <a:xfrm>
            <a:off x="5466037" y="462807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>
            <a:extLst>
              <a:ext uri="{FF2B5EF4-FFF2-40B4-BE49-F238E27FC236}">
                <a16:creationId xmlns:a16="http://schemas.microsoft.com/office/drawing/2014/main" id="{6D285868-5F99-A639-93EC-AC9E12F8F5BD}"/>
              </a:ext>
            </a:extLst>
          </p:cNvPr>
          <p:cNvSpPr/>
          <p:nvPr/>
        </p:nvSpPr>
        <p:spPr>
          <a:xfrm>
            <a:off x="3964711" y="46311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>
            <a:extLst>
              <a:ext uri="{FF2B5EF4-FFF2-40B4-BE49-F238E27FC236}">
                <a16:creationId xmlns:a16="http://schemas.microsoft.com/office/drawing/2014/main" id="{9AB541EA-B69B-63B1-4911-D987A5D57367}"/>
              </a:ext>
            </a:extLst>
          </p:cNvPr>
          <p:cNvSpPr/>
          <p:nvPr/>
        </p:nvSpPr>
        <p:spPr>
          <a:xfrm>
            <a:off x="3588432" y="463156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>
            <a:extLst>
              <a:ext uri="{FF2B5EF4-FFF2-40B4-BE49-F238E27FC236}">
                <a16:creationId xmlns:a16="http://schemas.microsoft.com/office/drawing/2014/main" id="{3BB77318-40C5-7885-EB30-D36EE15B464F}"/>
              </a:ext>
            </a:extLst>
          </p:cNvPr>
          <p:cNvSpPr/>
          <p:nvPr/>
        </p:nvSpPr>
        <p:spPr>
          <a:xfrm>
            <a:off x="6033921" y="444372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>
            <a:extLst>
              <a:ext uri="{FF2B5EF4-FFF2-40B4-BE49-F238E27FC236}">
                <a16:creationId xmlns:a16="http://schemas.microsoft.com/office/drawing/2014/main" id="{17AB4D84-0243-267F-E930-0D618E19E888}"/>
              </a:ext>
            </a:extLst>
          </p:cNvPr>
          <p:cNvSpPr/>
          <p:nvPr/>
        </p:nvSpPr>
        <p:spPr>
          <a:xfrm>
            <a:off x="5657718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>
            <a:extLst>
              <a:ext uri="{FF2B5EF4-FFF2-40B4-BE49-F238E27FC236}">
                <a16:creationId xmlns:a16="http://schemas.microsoft.com/office/drawing/2014/main" id="{47919BDB-580A-B6AE-DE69-840EA0E7233D}"/>
              </a:ext>
            </a:extLst>
          </p:cNvPr>
          <p:cNvSpPr/>
          <p:nvPr/>
        </p:nvSpPr>
        <p:spPr>
          <a:xfrm>
            <a:off x="5281600" y="44440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>
            <a:extLst>
              <a:ext uri="{FF2B5EF4-FFF2-40B4-BE49-F238E27FC236}">
                <a16:creationId xmlns:a16="http://schemas.microsoft.com/office/drawing/2014/main" id="{268C9359-3297-010C-D1F5-C557DBAA08C7}"/>
              </a:ext>
            </a:extLst>
          </p:cNvPr>
          <p:cNvSpPr/>
          <p:nvPr/>
        </p:nvSpPr>
        <p:spPr>
          <a:xfrm>
            <a:off x="4904929" y="444395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>
            <a:extLst>
              <a:ext uri="{FF2B5EF4-FFF2-40B4-BE49-F238E27FC236}">
                <a16:creationId xmlns:a16="http://schemas.microsoft.com/office/drawing/2014/main" id="{B41C5258-FFB9-EAF6-C394-C90CB7586E61}"/>
              </a:ext>
            </a:extLst>
          </p:cNvPr>
          <p:cNvSpPr/>
          <p:nvPr/>
        </p:nvSpPr>
        <p:spPr>
          <a:xfrm>
            <a:off x="7349584" y="10271313"/>
            <a:ext cx="22225" cy="15875"/>
          </a:xfrm>
          <a:custGeom>
            <a:avLst/>
            <a:gdLst/>
            <a:ahLst/>
            <a:cxnLst/>
            <a:rect l="l" t="t" r="r" b="b"/>
            <a:pathLst>
              <a:path w="22225" h="15875">
                <a:moveTo>
                  <a:pt x="21318" y="15687"/>
                </a:moveTo>
                <a:lnTo>
                  <a:pt x="618" y="15687"/>
                </a:lnTo>
                <a:lnTo>
                  <a:pt x="218" y="14130"/>
                </a:lnTo>
                <a:lnTo>
                  <a:pt x="124" y="13576"/>
                </a:lnTo>
                <a:lnTo>
                  <a:pt x="0" y="10779"/>
                </a:lnTo>
                <a:lnTo>
                  <a:pt x="837" y="7469"/>
                </a:lnTo>
                <a:lnTo>
                  <a:pt x="11271" y="0"/>
                </a:lnTo>
                <a:lnTo>
                  <a:pt x="14163" y="185"/>
                </a:lnTo>
                <a:lnTo>
                  <a:pt x="16616" y="1320"/>
                </a:lnTo>
                <a:lnTo>
                  <a:pt x="20643" y="5485"/>
                </a:lnTo>
                <a:lnTo>
                  <a:pt x="21693" y="7974"/>
                </a:lnTo>
                <a:lnTo>
                  <a:pt x="21780" y="10869"/>
                </a:lnTo>
                <a:lnTo>
                  <a:pt x="21989" y="12232"/>
                </a:lnTo>
                <a:lnTo>
                  <a:pt x="21907" y="13576"/>
                </a:lnTo>
                <a:lnTo>
                  <a:pt x="21318" y="156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>
            <a:extLst>
              <a:ext uri="{FF2B5EF4-FFF2-40B4-BE49-F238E27FC236}">
                <a16:creationId xmlns:a16="http://schemas.microsoft.com/office/drawing/2014/main" id="{74A93DB3-A1CB-E233-5215-A9296A78B150}"/>
              </a:ext>
            </a:extLst>
          </p:cNvPr>
          <p:cNvSpPr/>
          <p:nvPr/>
        </p:nvSpPr>
        <p:spPr>
          <a:xfrm>
            <a:off x="1520676" y="55720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4"/>
                </a:moveTo>
                <a:lnTo>
                  <a:pt x="0" y="10959"/>
                </a:lnTo>
                <a:lnTo>
                  <a:pt x="253" y="9293"/>
                </a:lnTo>
                <a:lnTo>
                  <a:pt x="311" y="7913"/>
                </a:lnTo>
                <a:lnTo>
                  <a:pt x="10126" y="0"/>
                </a:lnTo>
                <a:lnTo>
                  <a:pt x="11488" y="235"/>
                </a:lnTo>
                <a:lnTo>
                  <a:pt x="17830" y="417"/>
                </a:lnTo>
                <a:lnTo>
                  <a:pt x="20729" y="4221"/>
                </a:lnTo>
                <a:lnTo>
                  <a:pt x="21997" y="10562"/>
                </a:lnTo>
                <a:lnTo>
                  <a:pt x="20367" y="15815"/>
                </a:lnTo>
                <a:lnTo>
                  <a:pt x="18373" y="20888"/>
                </a:lnTo>
                <a:lnTo>
                  <a:pt x="12031" y="21975"/>
                </a:lnTo>
                <a:lnTo>
                  <a:pt x="10351" y="2210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>
            <a:extLst>
              <a:ext uri="{FF2B5EF4-FFF2-40B4-BE49-F238E27FC236}">
                <a16:creationId xmlns:a16="http://schemas.microsoft.com/office/drawing/2014/main" id="{D062AF8E-F450-E23E-A765-2A90C8FB65D4}"/>
              </a:ext>
            </a:extLst>
          </p:cNvPr>
          <p:cNvSpPr/>
          <p:nvPr/>
        </p:nvSpPr>
        <p:spPr>
          <a:xfrm>
            <a:off x="4529410" y="4442745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>
            <a:extLst>
              <a:ext uri="{FF2B5EF4-FFF2-40B4-BE49-F238E27FC236}">
                <a16:creationId xmlns:a16="http://schemas.microsoft.com/office/drawing/2014/main" id="{B0238289-3BD9-A711-0AEA-F9C388A3DE05}"/>
              </a:ext>
            </a:extLst>
          </p:cNvPr>
          <p:cNvSpPr/>
          <p:nvPr/>
        </p:nvSpPr>
        <p:spPr>
          <a:xfrm>
            <a:off x="4153388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>
            <a:extLst>
              <a:ext uri="{FF2B5EF4-FFF2-40B4-BE49-F238E27FC236}">
                <a16:creationId xmlns:a16="http://schemas.microsoft.com/office/drawing/2014/main" id="{EFA83464-033D-C308-0272-A0B04027A817}"/>
              </a:ext>
            </a:extLst>
          </p:cNvPr>
          <p:cNvSpPr/>
          <p:nvPr/>
        </p:nvSpPr>
        <p:spPr>
          <a:xfrm>
            <a:off x="6973216" y="6136273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>
            <a:extLst>
              <a:ext uri="{FF2B5EF4-FFF2-40B4-BE49-F238E27FC236}">
                <a16:creationId xmlns:a16="http://schemas.microsoft.com/office/drawing/2014/main" id="{EDCBEF1F-B2C2-0EB1-E6D1-3F9610368652}"/>
              </a:ext>
            </a:extLst>
          </p:cNvPr>
          <p:cNvSpPr/>
          <p:nvPr/>
        </p:nvSpPr>
        <p:spPr>
          <a:xfrm>
            <a:off x="1897305" y="5572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90"/>
                </a:lnTo>
                <a:lnTo>
                  <a:pt x="17488" y="19656"/>
                </a:lnTo>
                <a:lnTo>
                  <a:pt x="15319" y="21113"/>
                </a:lnTo>
                <a:lnTo>
                  <a:pt x="12662" y="21842"/>
                </a:lnTo>
                <a:lnTo>
                  <a:pt x="11003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>
            <a:extLst>
              <a:ext uri="{FF2B5EF4-FFF2-40B4-BE49-F238E27FC236}">
                <a16:creationId xmlns:a16="http://schemas.microsoft.com/office/drawing/2014/main" id="{DD96C85D-162F-25D6-DCA3-F66A32CDA4FB}"/>
              </a:ext>
            </a:extLst>
          </p:cNvPr>
          <p:cNvSpPr/>
          <p:nvPr/>
        </p:nvSpPr>
        <p:spPr>
          <a:xfrm>
            <a:off x="6785942" y="669998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>
            <a:extLst>
              <a:ext uri="{FF2B5EF4-FFF2-40B4-BE49-F238E27FC236}">
                <a16:creationId xmlns:a16="http://schemas.microsoft.com/office/drawing/2014/main" id="{A1CF6DA2-3B61-F196-A3E6-2CC4D52016F0}"/>
              </a:ext>
            </a:extLst>
          </p:cNvPr>
          <p:cNvSpPr/>
          <p:nvPr/>
        </p:nvSpPr>
        <p:spPr>
          <a:xfrm>
            <a:off x="1707845" y="5383624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22003"/>
                </a:moveTo>
                <a:lnTo>
                  <a:pt x="10049" y="21460"/>
                </a:lnTo>
                <a:lnTo>
                  <a:pt x="7146" y="21419"/>
                </a:lnTo>
                <a:lnTo>
                  <a:pt x="4723" y="20320"/>
                </a:lnTo>
                <a:lnTo>
                  <a:pt x="838" y="16004"/>
                </a:lnTo>
                <a:lnTo>
                  <a:pt x="0" y="13480"/>
                </a:lnTo>
                <a:lnTo>
                  <a:pt x="450" y="8907"/>
                </a:lnTo>
                <a:lnTo>
                  <a:pt x="11459" y="0"/>
                </a:lnTo>
                <a:lnTo>
                  <a:pt x="13114" y="44"/>
                </a:lnTo>
                <a:lnTo>
                  <a:pt x="22912" y="11786"/>
                </a:lnTo>
                <a:lnTo>
                  <a:pt x="22008" y="14756"/>
                </a:lnTo>
                <a:lnTo>
                  <a:pt x="20921" y="20191"/>
                </a:lnTo>
                <a:lnTo>
                  <a:pt x="15847" y="220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>
            <a:extLst>
              <a:ext uri="{FF2B5EF4-FFF2-40B4-BE49-F238E27FC236}">
                <a16:creationId xmlns:a16="http://schemas.microsoft.com/office/drawing/2014/main" id="{B38AAAC1-A945-04B2-3C94-795F1108FA43}"/>
              </a:ext>
            </a:extLst>
          </p:cNvPr>
          <p:cNvSpPr/>
          <p:nvPr/>
        </p:nvSpPr>
        <p:spPr>
          <a:xfrm>
            <a:off x="3025099" y="557184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>
            <a:extLst>
              <a:ext uri="{FF2B5EF4-FFF2-40B4-BE49-F238E27FC236}">
                <a16:creationId xmlns:a16="http://schemas.microsoft.com/office/drawing/2014/main" id="{2276BF1A-1A82-009C-6D67-E39F09CDE1C8}"/>
              </a:ext>
            </a:extLst>
          </p:cNvPr>
          <p:cNvSpPr/>
          <p:nvPr/>
        </p:nvSpPr>
        <p:spPr>
          <a:xfrm>
            <a:off x="6597029" y="500723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>
            <a:extLst>
              <a:ext uri="{FF2B5EF4-FFF2-40B4-BE49-F238E27FC236}">
                <a16:creationId xmlns:a16="http://schemas.microsoft.com/office/drawing/2014/main" id="{EB96CE35-8BD7-6A2E-ED48-0B12935BCA68}"/>
              </a:ext>
            </a:extLst>
          </p:cNvPr>
          <p:cNvSpPr/>
          <p:nvPr/>
        </p:nvSpPr>
        <p:spPr>
          <a:xfrm>
            <a:off x="2273094" y="5947873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440"/>
                </a:moveTo>
                <a:lnTo>
                  <a:pt x="0" y="11933"/>
                </a:lnTo>
                <a:lnTo>
                  <a:pt x="0" y="6317"/>
                </a:lnTo>
                <a:lnTo>
                  <a:pt x="1630" y="1063"/>
                </a:lnTo>
                <a:lnTo>
                  <a:pt x="8697" y="519"/>
                </a:lnTo>
                <a:lnTo>
                  <a:pt x="11455" y="0"/>
                </a:lnTo>
                <a:lnTo>
                  <a:pt x="21332" y="9967"/>
                </a:lnTo>
                <a:lnTo>
                  <a:pt x="21296" y="11618"/>
                </a:lnTo>
                <a:lnTo>
                  <a:pt x="12009" y="22291"/>
                </a:lnTo>
                <a:lnTo>
                  <a:pt x="10328" y="224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>
            <a:extLst>
              <a:ext uri="{FF2B5EF4-FFF2-40B4-BE49-F238E27FC236}">
                <a16:creationId xmlns:a16="http://schemas.microsoft.com/office/drawing/2014/main" id="{A84757A0-B254-BBDA-7D50-97A7FA20AB73}"/>
              </a:ext>
            </a:extLst>
          </p:cNvPr>
          <p:cNvSpPr/>
          <p:nvPr/>
        </p:nvSpPr>
        <p:spPr>
          <a:xfrm>
            <a:off x="3024919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>
            <a:extLst>
              <a:ext uri="{FF2B5EF4-FFF2-40B4-BE49-F238E27FC236}">
                <a16:creationId xmlns:a16="http://schemas.microsoft.com/office/drawing/2014/main" id="{B5C2A66B-D6FF-D0E2-21F4-FD2D5C18041F}"/>
              </a:ext>
            </a:extLst>
          </p:cNvPr>
          <p:cNvSpPr/>
          <p:nvPr/>
        </p:nvSpPr>
        <p:spPr>
          <a:xfrm>
            <a:off x="6785746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>
            <a:extLst>
              <a:ext uri="{FF2B5EF4-FFF2-40B4-BE49-F238E27FC236}">
                <a16:creationId xmlns:a16="http://schemas.microsoft.com/office/drawing/2014/main" id="{767F6297-6B17-C3A9-60BE-335FD345FBFB}"/>
              </a:ext>
            </a:extLst>
          </p:cNvPr>
          <p:cNvSpPr/>
          <p:nvPr/>
        </p:nvSpPr>
        <p:spPr>
          <a:xfrm>
            <a:off x="3586982" y="5006344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>
            <a:extLst>
              <a:ext uri="{FF2B5EF4-FFF2-40B4-BE49-F238E27FC236}">
                <a16:creationId xmlns:a16="http://schemas.microsoft.com/office/drawing/2014/main" id="{B3EBD16F-C209-2308-19E9-8AF661A9FB23}"/>
              </a:ext>
            </a:extLst>
          </p:cNvPr>
          <p:cNvSpPr/>
          <p:nvPr/>
        </p:nvSpPr>
        <p:spPr>
          <a:xfrm>
            <a:off x="2460381" y="61351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>
            <a:extLst>
              <a:ext uri="{FF2B5EF4-FFF2-40B4-BE49-F238E27FC236}">
                <a16:creationId xmlns:a16="http://schemas.microsoft.com/office/drawing/2014/main" id="{F8C903CE-8E34-A488-CAC8-630952477A12}"/>
              </a:ext>
            </a:extLst>
          </p:cNvPr>
          <p:cNvSpPr/>
          <p:nvPr/>
        </p:nvSpPr>
        <p:spPr>
          <a:xfrm>
            <a:off x="579618" y="500765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21877"/>
                </a:moveTo>
                <a:lnTo>
                  <a:pt x="10119" y="21514"/>
                </a:lnTo>
                <a:lnTo>
                  <a:pt x="7229" y="21417"/>
                </a:lnTo>
                <a:lnTo>
                  <a:pt x="4807" y="20303"/>
                </a:lnTo>
                <a:lnTo>
                  <a:pt x="899" y="16040"/>
                </a:lnTo>
                <a:lnTo>
                  <a:pt x="0" y="13531"/>
                </a:lnTo>
                <a:lnTo>
                  <a:pt x="153" y="10645"/>
                </a:lnTo>
                <a:lnTo>
                  <a:pt x="11339" y="0"/>
                </a:lnTo>
                <a:lnTo>
                  <a:pt x="13001" y="66"/>
                </a:lnTo>
                <a:lnTo>
                  <a:pt x="22795" y="11683"/>
                </a:lnTo>
                <a:lnTo>
                  <a:pt x="21897" y="14630"/>
                </a:lnTo>
                <a:lnTo>
                  <a:pt x="20810" y="20065"/>
                </a:lnTo>
                <a:lnTo>
                  <a:pt x="15737" y="21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>
            <a:extLst>
              <a:ext uri="{FF2B5EF4-FFF2-40B4-BE49-F238E27FC236}">
                <a16:creationId xmlns:a16="http://schemas.microsoft.com/office/drawing/2014/main" id="{4F514908-ACDC-539C-EA48-6FCF126CC8D7}"/>
              </a:ext>
            </a:extLst>
          </p:cNvPr>
          <p:cNvSpPr/>
          <p:nvPr/>
        </p:nvSpPr>
        <p:spPr>
          <a:xfrm>
            <a:off x="6973399" y="87672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>
            <a:extLst>
              <a:ext uri="{FF2B5EF4-FFF2-40B4-BE49-F238E27FC236}">
                <a16:creationId xmlns:a16="http://schemas.microsoft.com/office/drawing/2014/main" id="{9A4BF856-378B-7EC4-0AC6-3ADFA67A5FB3}"/>
              </a:ext>
            </a:extLst>
          </p:cNvPr>
          <p:cNvSpPr/>
          <p:nvPr/>
        </p:nvSpPr>
        <p:spPr>
          <a:xfrm>
            <a:off x="203616" y="50076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91" y="22125"/>
                </a:moveTo>
                <a:lnTo>
                  <a:pt x="8317" y="21188"/>
                </a:lnTo>
                <a:lnTo>
                  <a:pt x="6937" y="21009"/>
                </a:lnTo>
                <a:lnTo>
                  <a:pt x="5659" y="20548"/>
                </a:lnTo>
                <a:lnTo>
                  <a:pt x="0" y="11731"/>
                </a:lnTo>
                <a:lnTo>
                  <a:pt x="113" y="10378"/>
                </a:lnTo>
                <a:lnTo>
                  <a:pt x="525" y="9050"/>
                </a:lnTo>
                <a:lnTo>
                  <a:pt x="864" y="7360"/>
                </a:lnTo>
                <a:lnTo>
                  <a:pt x="13085" y="0"/>
                </a:lnTo>
                <a:lnTo>
                  <a:pt x="14728" y="350"/>
                </a:lnTo>
                <a:lnTo>
                  <a:pt x="22512" y="12511"/>
                </a:lnTo>
                <a:lnTo>
                  <a:pt x="21726" y="15209"/>
                </a:lnTo>
                <a:lnTo>
                  <a:pt x="20637" y="17825"/>
                </a:lnTo>
                <a:lnTo>
                  <a:pt x="18798" y="19709"/>
                </a:lnTo>
                <a:lnTo>
                  <a:pt x="13622" y="22017"/>
                </a:lnTo>
                <a:lnTo>
                  <a:pt x="10991" y="22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>
            <a:extLst>
              <a:ext uri="{FF2B5EF4-FFF2-40B4-BE49-F238E27FC236}">
                <a16:creationId xmlns:a16="http://schemas.microsoft.com/office/drawing/2014/main" id="{CF1075DF-60D7-857F-143E-8AB6786723BB}"/>
              </a:ext>
            </a:extLst>
          </p:cNvPr>
          <p:cNvSpPr/>
          <p:nvPr/>
        </p:nvSpPr>
        <p:spPr>
          <a:xfrm>
            <a:off x="2836448" y="6136984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>
            <a:extLst>
              <a:ext uri="{FF2B5EF4-FFF2-40B4-BE49-F238E27FC236}">
                <a16:creationId xmlns:a16="http://schemas.microsoft.com/office/drawing/2014/main" id="{55E05A85-3DE0-BD9A-F137-DE8207D9B031}"/>
              </a:ext>
            </a:extLst>
          </p:cNvPr>
          <p:cNvSpPr/>
          <p:nvPr/>
        </p:nvSpPr>
        <p:spPr>
          <a:xfrm>
            <a:off x="5468829" y="425529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>
            <a:extLst>
              <a:ext uri="{FF2B5EF4-FFF2-40B4-BE49-F238E27FC236}">
                <a16:creationId xmlns:a16="http://schemas.microsoft.com/office/drawing/2014/main" id="{7FD54493-2A9A-D2B3-53A1-BA07DEFD4BF5}"/>
              </a:ext>
            </a:extLst>
          </p:cNvPr>
          <p:cNvSpPr/>
          <p:nvPr/>
        </p:nvSpPr>
        <p:spPr>
          <a:xfrm>
            <a:off x="5092763" y="425561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>
            <a:extLst>
              <a:ext uri="{FF2B5EF4-FFF2-40B4-BE49-F238E27FC236}">
                <a16:creationId xmlns:a16="http://schemas.microsoft.com/office/drawing/2014/main" id="{06101C7D-6210-0AEE-C824-C5016DCA9205}"/>
              </a:ext>
            </a:extLst>
          </p:cNvPr>
          <p:cNvSpPr/>
          <p:nvPr/>
        </p:nvSpPr>
        <p:spPr>
          <a:xfrm>
            <a:off x="4716660" y="425529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>
            <a:extLst>
              <a:ext uri="{FF2B5EF4-FFF2-40B4-BE49-F238E27FC236}">
                <a16:creationId xmlns:a16="http://schemas.microsoft.com/office/drawing/2014/main" id="{DDCDD82F-42A3-3C24-D942-019C02080A98}"/>
              </a:ext>
            </a:extLst>
          </p:cNvPr>
          <p:cNvSpPr/>
          <p:nvPr/>
        </p:nvSpPr>
        <p:spPr>
          <a:xfrm>
            <a:off x="4340535" y="425506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>
            <a:extLst>
              <a:ext uri="{FF2B5EF4-FFF2-40B4-BE49-F238E27FC236}">
                <a16:creationId xmlns:a16="http://schemas.microsoft.com/office/drawing/2014/main" id="{CED5C1D7-5FAF-3C07-290D-15C04673545D}"/>
              </a:ext>
            </a:extLst>
          </p:cNvPr>
          <p:cNvSpPr/>
          <p:nvPr/>
        </p:nvSpPr>
        <p:spPr>
          <a:xfrm>
            <a:off x="6597073" y="83914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>
            <a:extLst>
              <a:ext uri="{FF2B5EF4-FFF2-40B4-BE49-F238E27FC236}">
                <a16:creationId xmlns:a16="http://schemas.microsoft.com/office/drawing/2014/main" id="{250836F3-90F9-EB73-33C1-0B977DB01A65}"/>
              </a:ext>
            </a:extLst>
          </p:cNvPr>
          <p:cNvSpPr/>
          <p:nvPr/>
        </p:nvSpPr>
        <p:spPr>
          <a:xfrm>
            <a:off x="6597043" y="726368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>
            <a:extLst>
              <a:ext uri="{FF2B5EF4-FFF2-40B4-BE49-F238E27FC236}">
                <a16:creationId xmlns:a16="http://schemas.microsoft.com/office/drawing/2014/main" id="{A22848F9-09FD-02EB-055F-654EC1EC395A}"/>
              </a:ext>
            </a:extLst>
          </p:cNvPr>
          <p:cNvSpPr/>
          <p:nvPr/>
        </p:nvSpPr>
        <p:spPr>
          <a:xfrm>
            <a:off x="6973398" y="651126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>
            <a:extLst>
              <a:ext uri="{FF2B5EF4-FFF2-40B4-BE49-F238E27FC236}">
                <a16:creationId xmlns:a16="http://schemas.microsoft.com/office/drawing/2014/main" id="{6A35B070-3918-EEEC-1E7B-C32245A12693}"/>
              </a:ext>
            </a:extLst>
          </p:cNvPr>
          <p:cNvSpPr/>
          <p:nvPr/>
        </p:nvSpPr>
        <p:spPr>
          <a:xfrm>
            <a:off x="6409840" y="482005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>
            <a:extLst>
              <a:ext uri="{FF2B5EF4-FFF2-40B4-BE49-F238E27FC236}">
                <a16:creationId xmlns:a16="http://schemas.microsoft.com/office/drawing/2014/main" id="{807EE9F0-734B-4251-2A1D-F88B54216227}"/>
              </a:ext>
            </a:extLst>
          </p:cNvPr>
          <p:cNvSpPr/>
          <p:nvPr/>
        </p:nvSpPr>
        <p:spPr>
          <a:xfrm>
            <a:off x="6785664" y="70759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>
            <a:extLst>
              <a:ext uri="{FF2B5EF4-FFF2-40B4-BE49-F238E27FC236}">
                <a16:creationId xmlns:a16="http://schemas.microsoft.com/office/drawing/2014/main" id="{B2497B8E-4A97-386F-8BAA-DB3489320E93}"/>
              </a:ext>
            </a:extLst>
          </p:cNvPr>
          <p:cNvSpPr/>
          <p:nvPr/>
        </p:nvSpPr>
        <p:spPr>
          <a:xfrm>
            <a:off x="3777526" y="481984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>
            <a:extLst>
              <a:ext uri="{FF2B5EF4-FFF2-40B4-BE49-F238E27FC236}">
                <a16:creationId xmlns:a16="http://schemas.microsoft.com/office/drawing/2014/main" id="{6299D9E2-BD67-E7FE-42FF-DB0DCB53CEED}"/>
              </a:ext>
            </a:extLst>
          </p:cNvPr>
          <p:cNvSpPr/>
          <p:nvPr/>
        </p:nvSpPr>
        <p:spPr>
          <a:xfrm>
            <a:off x="6973266" y="688758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>
            <a:extLst>
              <a:ext uri="{FF2B5EF4-FFF2-40B4-BE49-F238E27FC236}">
                <a16:creationId xmlns:a16="http://schemas.microsoft.com/office/drawing/2014/main" id="{5B6DB3F8-F3FC-088F-3C3D-B6BF038D2C83}"/>
              </a:ext>
            </a:extLst>
          </p:cNvPr>
          <p:cNvSpPr/>
          <p:nvPr/>
        </p:nvSpPr>
        <p:spPr>
          <a:xfrm>
            <a:off x="3401273" y="48200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>
            <a:extLst>
              <a:ext uri="{FF2B5EF4-FFF2-40B4-BE49-F238E27FC236}">
                <a16:creationId xmlns:a16="http://schemas.microsoft.com/office/drawing/2014/main" id="{D321E349-CEAF-D876-BAFD-065FF1961208}"/>
              </a:ext>
            </a:extLst>
          </p:cNvPr>
          <p:cNvSpPr/>
          <p:nvPr/>
        </p:nvSpPr>
        <p:spPr>
          <a:xfrm>
            <a:off x="6409511" y="820409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>
            <a:extLst>
              <a:ext uri="{FF2B5EF4-FFF2-40B4-BE49-F238E27FC236}">
                <a16:creationId xmlns:a16="http://schemas.microsoft.com/office/drawing/2014/main" id="{E4D4C6EF-9FC4-E8C1-39E5-2A473D49563D}"/>
              </a:ext>
            </a:extLst>
          </p:cNvPr>
          <p:cNvSpPr/>
          <p:nvPr/>
        </p:nvSpPr>
        <p:spPr>
          <a:xfrm>
            <a:off x="7161998" y="895623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>
            <a:extLst>
              <a:ext uri="{FF2B5EF4-FFF2-40B4-BE49-F238E27FC236}">
                <a16:creationId xmlns:a16="http://schemas.microsoft.com/office/drawing/2014/main" id="{9E353D37-2DA4-0A17-CABB-34B1B7561017}"/>
              </a:ext>
            </a:extLst>
          </p:cNvPr>
          <p:cNvSpPr/>
          <p:nvPr/>
        </p:nvSpPr>
        <p:spPr>
          <a:xfrm>
            <a:off x="7348172" y="9894492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>
            <a:extLst>
              <a:ext uri="{FF2B5EF4-FFF2-40B4-BE49-F238E27FC236}">
                <a16:creationId xmlns:a16="http://schemas.microsoft.com/office/drawing/2014/main" id="{CDF444A6-97B1-ADBB-63BA-CAA492FE04FE}"/>
              </a:ext>
            </a:extLst>
          </p:cNvPr>
          <p:cNvSpPr/>
          <p:nvPr/>
        </p:nvSpPr>
        <p:spPr>
          <a:xfrm>
            <a:off x="6785878" y="5572107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>
            <a:extLst>
              <a:ext uri="{FF2B5EF4-FFF2-40B4-BE49-F238E27FC236}">
                <a16:creationId xmlns:a16="http://schemas.microsoft.com/office/drawing/2014/main" id="{50F00E6F-D4B0-46AD-63B3-6EAE806815E4}"/>
              </a:ext>
            </a:extLst>
          </p:cNvPr>
          <p:cNvSpPr/>
          <p:nvPr/>
        </p:nvSpPr>
        <p:spPr>
          <a:xfrm>
            <a:off x="6785958" y="519592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>
            <a:extLst>
              <a:ext uri="{FF2B5EF4-FFF2-40B4-BE49-F238E27FC236}">
                <a16:creationId xmlns:a16="http://schemas.microsoft.com/office/drawing/2014/main" id="{DDC244B5-77D1-53F7-052B-5805B08F7D0F}"/>
              </a:ext>
            </a:extLst>
          </p:cNvPr>
          <p:cNvSpPr/>
          <p:nvPr/>
        </p:nvSpPr>
        <p:spPr>
          <a:xfrm>
            <a:off x="3212354" y="500745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>
            <a:extLst>
              <a:ext uri="{FF2B5EF4-FFF2-40B4-BE49-F238E27FC236}">
                <a16:creationId xmlns:a16="http://schemas.microsoft.com/office/drawing/2014/main" id="{E1092F70-81E2-AD09-043E-5E98E084E7AD}"/>
              </a:ext>
            </a:extLst>
          </p:cNvPr>
          <p:cNvSpPr/>
          <p:nvPr/>
        </p:nvSpPr>
        <p:spPr>
          <a:xfrm>
            <a:off x="2084102" y="57596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21948"/>
                </a:moveTo>
                <a:lnTo>
                  <a:pt x="10690" y="21726"/>
                </a:lnTo>
                <a:lnTo>
                  <a:pt x="4892" y="20640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3"/>
                </a:lnTo>
                <a:lnTo>
                  <a:pt x="22011" y="7280"/>
                </a:lnTo>
                <a:lnTo>
                  <a:pt x="22566" y="9866"/>
                </a:lnTo>
                <a:lnTo>
                  <a:pt x="21687" y="15441"/>
                </a:lnTo>
                <a:lnTo>
                  <a:pt x="20378" y="17700"/>
                </a:lnTo>
                <a:lnTo>
                  <a:pt x="15984" y="21187"/>
                </a:lnTo>
                <a:lnTo>
                  <a:pt x="13487" y="219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>
            <a:extLst>
              <a:ext uri="{FF2B5EF4-FFF2-40B4-BE49-F238E27FC236}">
                <a16:creationId xmlns:a16="http://schemas.microsoft.com/office/drawing/2014/main" id="{C485F6F8-E0BD-E3F6-B732-A1CA9939868B}"/>
              </a:ext>
            </a:extLst>
          </p:cNvPr>
          <p:cNvSpPr/>
          <p:nvPr/>
        </p:nvSpPr>
        <p:spPr>
          <a:xfrm>
            <a:off x="6973138" y="53836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>
            <a:extLst>
              <a:ext uri="{FF2B5EF4-FFF2-40B4-BE49-F238E27FC236}">
                <a16:creationId xmlns:a16="http://schemas.microsoft.com/office/drawing/2014/main" id="{CE29023A-24F6-09F0-5A20-E4DD1628E580}"/>
              </a:ext>
            </a:extLst>
          </p:cNvPr>
          <p:cNvSpPr/>
          <p:nvPr/>
        </p:nvSpPr>
        <p:spPr>
          <a:xfrm>
            <a:off x="6597032" y="53831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>
            <a:extLst>
              <a:ext uri="{FF2B5EF4-FFF2-40B4-BE49-F238E27FC236}">
                <a16:creationId xmlns:a16="http://schemas.microsoft.com/office/drawing/2014/main" id="{42F7C2BB-CD3A-FAEC-0063-A9D9401E2802}"/>
              </a:ext>
            </a:extLst>
          </p:cNvPr>
          <p:cNvSpPr/>
          <p:nvPr/>
        </p:nvSpPr>
        <p:spPr>
          <a:xfrm>
            <a:off x="7161918" y="10084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>
            <a:extLst>
              <a:ext uri="{FF2B5EF4-FFF2-40B4-BE49-F238E27FC236}">
                <a16:creationId xmlns:a16="http://schemas.microsoft.com/office/drawing/2014/main" id="{182A74DD-2943-01C7-809D-E7375EE4FA1F}"/>
              </a:ext>
            </a:extLst>
          </p:cNvPr>
          <p:cNvSpPr/>
          <p:nvPr/>
        </p:nvSpPr>
        <p:spPr>
          <a:xfrm>
            <a:off x="6785981" y="85800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>
            <a:extLst>
              <a:ext uri="{FF2B5EF4-FFF2-40B4-BE49-F238E27FC236}">
                <a16:creationId xmlns:a16="http://schemas.microsoft.com/office/drawing/2014/main" id="{F8AC48A3-C974-322D-1D7C-8C26D80DB034}"/>
              </a:ext>
            </a:extLst>
          </p:cNvPr>
          <p:cNvSpPr/>
          <p:nvPr/>
        </p:nvSpPr>
        <p:spPr>
          <a:xfrm>
            <a:off x="3212545" y="538316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>
            <a:extLst>
              <a:ext uri="{FF2B5EF4-FFF2-40B4-BE49-F238E27FC236}">
                <a16:creationId xmlns:a16="http://schemas.microsoft.com/office/drawing/2014/main" id="{4177D191-654B-6FCF-2413-1B1151EB4DDA}"/>
              </a:ext>
            </a:extLst>
          </p:cNvPr>
          <p:cNvSpPr/>
          <p:nvPr/>
        </p:nvSpPr>
        <p:spPr>
          <a:xfrm>
            <a:off x="1330668" y="5382439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23287"/>
                </a:moveTo>
                <a:lnTo>
                  <a:pt x="9123" y="22891"/>
                </a:lnTo>
                <a:lnTo>
                  <a:pt x="4225" y="20022"/>
                </a:lnTo>
                <a:lnTo>
                  <a:pt x="2604" y="17942"/>
                </a:lnTo>
                <a:lnTo>
                  <a:pt x="0" y="9239"/>
                </a:lnTo>
                <a:lnTo>
                  <a:pt x="6523" y="0"/>
                </a:lnTo>
                <a:lnTo>
                  <a:pt x="12502" y="724"/>
                </a:lnTo>
                <a:lnTo>
                  <a:pt x="15352" y="955"/>
                </a:lnTo>
                <a:lnTo>
                  <a:pt x="17813" y="2056"/>
                </a:lnTo>
                <a:lnTo>
                  <a:pt x="21957" y="5995"/>
                </a:lnTo>
                <a:lnTo>
                  <a:pt x="23181" y="8398"/>
                </a:lnTo>
                <a:lnTo>
                  <a:pt x="23556" y="11232"/>
                </a:lnTo>
                <a:lnTo>
                  <a:pt x="23556" y="17391"/>
                </a:lnTo>
                <a:lnTo>
                  <a:pt x="21019" y="21920"/>
                </a:lnTo>
                <a:lnTo>
                  <a:pt x="14496" y="22645"/>
                </a:lnTo>
                <a:lnTo>
                  <a:pt x="11730" y="232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>
            <a:extLst>
              <a:ext uri="{FF2B5EF4-FFF2-40B4-BE49-F238E27FC236}">
                <a16:creationId xmlns:a16="http://schemas.microsoft.com/office/drawing/2014/main" id="{F24A22C3-172E-FB00-DE20-4B8D4DD9F4E2}"/>
              </a:ext>
            </a:extLst>
          </p:cNvPr>
          <p:cNvSpPr/>
          <p:nvPr/>
        </p:nvSpPr>
        <p:spPr>
          <a:xfrm>
            <a:off x="954676" y="5383345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7248" y="22826"/>
                </a:moveTo>
                <a:lnTo>
                  <a:pt x="2899" y="21196"/>
                </a:lnTo>
                <a:lnTo>
                  <a:pt x="0" y="8152"/>
                </a:lnTo>
                <a:lnTo>
                  <a:pt x="6704" y="0"/>
                </a:lnTo>
                <a:lnTo>
                  <a:pt x="13046" y="905"/>
                </a:lnTo>
                <a:lnTo>
                  <a:pt x="15866" y="1239"/>
                </a:lnTo>
                <a:lnTo>
                  <a:pt x="18263" y="2427"/>
                </a:lnTo>
                <a:lnTo>
                  <a:pt x="22211" y="6510"/>
                </a:lnTo>
                <a:lnTo>
                  <a:pt x="23317" y="8946"/>
                </a:lnTo>
                <a:lnTo>
                  <a:pt x="23556" y="11775"/>
                </a:lnTo>
                <a:lnTo>
                  <a:pt x="23556" y="17935"/>
                </a:lnTo>
                <a:lnTo>
                  <a:pt x="20294" y="22464"/>
                </a:lnTo>
                <a:lnTo>
                  <a:pt x="7248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>
            <a:extLst>
              <a:ext uri="{FF2B5EF4-FFF2-40B4-BE49-F238E27FC236}">
                <a16:creationId xmlns:a16="http://schemas.microsoft.com/office/drawing/2014/main" id="{DBD08973-ED30-DEE0-D2B7-050307876F99}"/>
              </a:ext>
            </a:extLst>
          </p:cNvPr>
          <p:cNvSpPr/>
          <p:nvPr/>
        </p:nvSpPr>
        <p:spPr>
          <a:xfrm>
            <a:off x="6973196" y="57592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>
            <a:extLst>
              <a:ext uri="{FF2B5EF4-FFF2-40B4-BE49-F238E27FC236}">
                <a16:creationId xmlns:a16="http://schemas.microsoft.com/office/drawing/2014/main" id="{3660445B-DB4E-32E1-DE20-8D89DD50BC1F}"/>
              </a:ext>
            </a:extLst>
          </p:cNvPr>
          <p:cNvSpPr/>
          <p:nvPr/>
        </p:nvSpPr>
        <p:spPr>
          <a:xfrm>
            <a:off x="7349259" y="951971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>
            <a:extLst>
              <a:ext uri="{FF2B5EF4-FFF2-40B4-BE49-F238E27FC236}">
                <a16:creationId xmlns:a16="http://schemas.microsoft.com/office/drawing/2014/main" id="{8C819437-8C85-6F96-9B74-01BEE038B560}"/>
              </a:ext>
            </a:extLst>
          </p:cNvPr>
          <p:cNvSpPr/>
          <p:nvPr/>
        </p:nvSpPr>
        <p:spPr>
          <a:xfrm>
            <a:off x="3401252" y="5195765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>
            <a:extLst>
              <a:ext uri="{FF2B5EF4-FFF2-40B4-BE49-F238E27FC236}">
                <a16:creationId xmlns:a16="http://schemas.microsoft.com/office/drawing/2014/main" id="{A62267B4-2F4A-7104-E900-4563881B0ADD}"/>
              </a:ext>
            </a:extLst>
          </p:cNvPr>
          <p:cNvSpPr/>
          <p:nvPr/>
        </p:nvSpPr>
        <p:spPr>
          <a:xfrm>
            <a:off x="1143101" y="51952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23329"/>
                </a:moveTo>
                <a:lnTo>
                  <a:pt x="8973" y="22983"/>
                </a:lnTo>
                <a:lnTo>
                  <a:pt x="3494" y="19905"/>
                </a:lnTo>
                <a:lnTo>
                  <a:pt x="1700" y="17623"/>
                </a:lnTo>
                <a:lnTo>
                  <a:pt x="0" y="11574"/>
                </a:lnTo>
                <a:lnTo>
                  <a:pt x="343" y="8692"/>
                </a:lnTo>
                <a:lnTo>
                  <a:pt x="3416" y="3211"/>
                </a:lnTo>
                <a:lnTo>
                  <a:pt x="5697" y="1414"/>
                </a:lnTo>
                <a:lnTo>
                  <a:pt x="10354" y="99"/>
                </a:lnTo>
                <a:lnTo>
                  <a:pt x="12008" y="0"/>
                </a:lnTo>
                <a:lnTo>
                  <a:pt x="15360" y="526"/>
                </a:lnTo>
                <a:lnTo>
                  <a:pt x="23398" y="10344"/>
                </a:lnTo>
                <a:lnTo>
                  <a:pt x="23329" y="13039"/>
                </a:lnTo>
                <a:lnTo>
                  <a:pt x="11856" y="233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>
            <a:extLst>
              <a:ext uri="{FF2B5EF4-FFF2-40B4-BE49-F238E27FC236}">
                <a16:creationId xmlns:a16="http://schemas.microsoft.com/office/drawing/2014/main" id="{C15E1988-FDA7-CD4A-A232-EF9CAF9050F4}"/>
              </a:ext>
            </a:extLst>
          </p:cNvPr>
          <p:cNvSpPr/>
          <p:nvPr/>
        </p:nvSpPr>
        <p:spPr>
          <a:xfrm>
            <a:off x="768500" y="5195650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22473"/>
                </a:moveTo>
                <a:lnTo>
                  <a:pt x="7181" y="22279"/>
                </a:lnTo>
                <a:lnTo>
                  <a:pt x="4794" y="21106"/>
                </a:lnTo>
                <a:lnTo>
                  <a:pt x="984" y="16803"/>
                </a:lnTo>
                <a:lnTo>
                  <a:pt x="108" y="14292"/>
                </a:lnTo>
                <a:lnTo>
                  <a:pt x="264" y="11422"/>
                </a:lnTo>
                <a:lnTo>
                  <a:pt x="0" y="10086"/>
                </a:lnTo>
                <a:lnTo>
                  <a:pt x="8961" y="190"/>
                </a:lnTo>
                <a:lnTo>
                  <a:pt x="10648" y="0"/>
                </a:lnTo>
                <a:lnTo>
                  <a:pt x="21186" y="11014"/>
                </a:lnTo>
                <a:lnTo>
                  <a:pt x="20921" y="12690"/>
                </a:lnTo>
                <a:lnTo>
                  <a:pt x="20433" y="15368"/>
                </a:lnTo>
                <a:lnTo>
                  <a:pt x="19178" y="17617"/>
                </a:lnTo>
                <a:lnTo>
                  <a:pt x="15132" y="21258"/>
                </a:lnTo>
                <a:lnTo>
                  <a:pt x="12763" y="22270"/>
                </a:lnTo>
                <a:lnTo>
                  <a:pt x="10049" y="224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>
            <a:extLst>
              <a:ext uri="{FF2B5EF4-FFF2-40B4-BE49-F238E27FC236}">
                <a16:creationId xmlns:a16="http://schemas.microsoft.com/office/drawing/2014/main" id="{85030508-0468-33EA-C1DE-13A050E0D8D7}"/>
              </a:ext>
            </a:extLst>
          </p:cNvPr>
          <p:cNvSpPr/>
          <p:nvPr/>
        </p:nvSpPr>
        <p:spPr>
          <a:xfrm>
            <a:off x="393159" y="519597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22152"/>
                </a:moveTo>
                <a:lnTo>
                  <a:pt x="0" y="11676"/>
                </a:lnTo>
                <a:lnTo>
                  <a:pt x="65" y="10022"/>
                </a:lnTo>
                <a:lnTo>
                  <a:pt x="518" y="8383"/>
                </a:lnTo>
                <a:lnTo>
                  <a:pt x="682" y="7030"/>
                </a:lnTo>
                <a:lnTo>
                  <a:pt x="9647" y="0"/>
                </a:lnTo>
                <a:lnTo>
                  <a:pt x="10978" y="61"/>
                </a:lnTo>
                <a:lnTo>
                  <a:pt x="12296" y="412"/>
                </a:lnTo>
                <a:lnTo>
                  <a:pt x="15038" y="890"/>
                </a:lnTo>
                <a:lnTo>
                  <a:pt x="17312" y="2186"/>
                </a:lnTo>
                <a:lnTo>
                  <a:pt x="20928" y="6415"/>
                </a:lnTo>
                <a:lnTo>
                  <a:pt x="21855" y="8863"/>
                </a:lnTo>
                <a:lnTo>
                  <a:pt x="21900" y="11644"/>
                </a:lnTo>
                <a:lnTo>
                  <a:pt x="21391" y="14374"/>
                </a:lnTo>
                <a:lnTo>
                  <a:pt x="20139" y="16704"/>
                </a:lnTo>
                <a:lnTo>
                  <a:pt x="16145" y="20563"/>
                </a:lnTo>
                <a:lnTo>
                  <a:pt x="13774" y="21736"/>
                </a:lnTo>
                <a:lnTo>
                  <a:pt x="11028" y="221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>
            <a:extLst>
              <a:ext uri="{FF2B5EF4-FFF2-40B4-BE49-F238E27FC236}">
                <a16:creationId xmlns:a16="http://schemas.microsoft.com/office/drawing/2014/main" id="{77121226-7A40-3B61-15A7-1210603006AC}"/>
              </a:ext>
            </a:extLst>
          </p:cNvPr>
          <p:cNvSpPr/>
          <p:nvPr/>
        </p:nvSpPr>
        <p:spPr>
          <a:xfrm>
            <a:off x="7349150" y="914373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>
            <a:extLst>
              <a:ext uri="{FF2B5EF4-FFF2-40B4-BE49-F238E27FC236}">
                <a16:creationId xmlns:a16="http://schemas.microsoft.com/office/drawing/2014/main" id="{4C978A61-CA4B-A4D5-4E00-53617A0125C9}"/>
              </a:ext>
            </a:extLst>
          </p:cNvPr>
          <p:cNvSpPr/>
          <p:nvPr/>
        </p:nvSpPr>
        <p:spPr>
          <a:xfrm>
            <a:off x="6220994" y="463152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>
            <a:extLst>
              <a:ext uri="{FF2B5EF4-FFF2-40B4-BE49-F238E27FC236}">
                <a16:creationId xmlns:a16="http://schemas.microsoft.com/office/drawing/2014/main" id="{B6747319-B3CF-EDAF-6D67-CBF7326F2AB3}"/>
              </a:ext>
            </a:extLst>
          </p:cNvPr>
          <p:cNvSpPr/>
          <p:nvPr/>
        </p:nvSpPr>
        <p:spPr>
          <a:xfrm>
            <a:off x="5844876" y="46315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>
            <a:extLst>
              <a:ext uri="{FF2B5EF4-FFF2-40B4-BE49-F238E27FC236}">
                <a16:creationId xmlns:a16="http://schemas.microsoft.com/office/drawing/2014/main" id="{9B3B0700-877B-D98F-EE6D-E142CA3E46FF}"/>
              </a:ext>
            </a:extLst>
          </p:cNvPr>
          <p:cNvSpPr/>
          <p:nvPr/>
        </p:nvSpPr>
        <p:spPr>
          <a:xfrm>
            <a:off x="6788985" y="4071782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>
            <a:extLst>
              <a:ext uri="{FF2B5EF4-FFF2-40B4-BE49-F238E27FC236}">
                <a16:creationId xmlns:a16="http://schemas.microsoft.com/office/drawing/2014/main" id="{6085944E-B07F-3E47-178F-7C9135DE49DC}"/>
              </a:ext>
            </a:extLst>
          </p:cNvPr>
          <p:cNvSpPr/>
          <p:nvPr/>
        </p:nvSpPr>
        <p:spPr>
          <a:xfrm>
            <a:off x="6412450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>
            <a:extLst>
              <a:ext uri="{FF2B5EF4-FFF2-40B4-BE49-F238E27FC236}">
                <a16:creationId xmlns:a16="http://schemas.microsoft.com/office/drawing/2014/main" id="{23A360E4-66F0-7287-8113-9E05621E0390}"/>
              </a:ext>
            </a:extLst>
          </p:cNvPr>
          <p:cNvSpPr/>
          <p:nvPr/>
        </p:nvSpPr>
        <p:spPr>
          <a:xfrm>
            <a:off x="6038270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>
            <a:extLst>
              <a:ext uri="{FF2B5EF4-FFF2-40B4-BE49-F238E27FC236}">
                <a16:creationId xmlns:a16="http://schemas.microsoft.com/office/drawing/2014/main" id="{95C253C1-6C14-1658-4600-C6F3D9672F50}"/>
              </a:ext>
            </a:extLst>
          </p:cNvPr>
          <p:cNvSpPr/>
          <p:nvPr/>
        </p:nvSpPr>
        <p:spPr>
          <a:xfrm>
            <a:off x="5660284" y="4072287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>
            <a:extLst>
              <a:ext uri="{FF2B5EF4-FFF2-40B4-BE49-F238E27FC236}">
                <a16:creationId xmlns:a16="http://schemas.microsoft.com/office/drawing/2014/main" id="{A71A4043-5C7B-4274-D365-EEA126FF122E}"/>
              </a:ext>
            </a:extLst>
          </p:cNvPr>
          <p:cNvSpPr/>
          <p:nvPr/>
        </p:nvSpPr>
        <p:spPr>
          <a:xfrm>
            <a:off x="5286103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>
            <a:extLst>
              <a:ext uri="{FF2B5EF4-FFF2-40B4-BE49-F238E27FC236}">
                <a16:creationId xmlns:a16="http://schemas.microsoft.com/office/drawing/2014/main" id="{C37FED74-11A4-86CA-30E2-D9E3AE0BA583}"/>
              </a:ext>
            </a:extLst>
          </p:cNvPr>
          <p:cNvSpPr/>
          <p:nvPr/>
        </p:nvSpPr>
        <p:spPr>
          <a:xfrm>
            <a:off x="4909823" y="407117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>
            <a:extLst>
              <a:ext uri="{FF2B5EF4-FFF2-40B4-BE49-F238E27FC236}">
                <a16:creationId xmlns:a16="http://schemas.microsoft.com/office/drawing/2014/main" id="{86195480-400A-402E-82A1-9335233BE3DF}"/>
              </a:ext>
            </a:extLst>
          </p:cNvPr>
          <p:cNvSpPr/>
          <p:nvPr/>
        </p:nvSpPr>
        <p:spPr>
          <a:xfrm>
            <a:off x="4533577" y="407190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>
            <a:extLst>
              <a:ext uri="{FF2B5EF4-FFF2-40B4-BE49-F238E27FC236}">
                <a16:creationId xmlns:a16="http://schemas.microsoft.com/office/drawing/2014/main" id="{676CED70-827B-158D-36EC-5BB4F2AF9F7B}"/>
              </a:ext>
            </a:extLst>
          </p:cNvPr>
          <p:cNvSpPr/>
          <p:nvPr/>
        </p:nvSpPr>
        <p:spPr>
          <a:xfrm>
            <a:off x="4155954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>
            <a:extLst>
              <a:ext uri="{FF2B5EF4-FFF2-40B4-BE49-F238E27FC236}">
                <a16:creationId xmlns:a16="http://schemas.microsoft.com/office/drawing/2014/main" id="{87C97901-632A-8295-D2BF-ACC6D3F2FAD9}"/>
              </a:ext>
            </a:extLst>
          </p:cNvPr>
          <p:cNvSpPr/>
          <p:nvPr/>
        </p:nvSpPr>
        <p:spPr>
          <a:xfrm>
            <a:off x="3781561" y="4072221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>
            <a:extLst>
              <a:ext uri="{FF2B5EF4-FFF2-40B4-BE49-F238E27FC236}">
                <a16:creationId xmlns:a16="http://schemas.microsoft.com/office/drawing/2014/main" id="{F93DC55C-64B8-F729-CDFD-F60F7870C520}"/>
              </a:ext>
            </a:extLst>
          </p:cNvPr>
          <p:cNvSpPr/>
          <p:nvPr/>
        </p:nvSpPr>
        <p:spPr>
          <a:xfrm>
            <a:off x="3404904" y="407262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>
            <a:extLst>
              <a:ext uri="{FF2B5EF4-FFF2-40B4-BE49-F238E27FC236}">
                <a16:creationId xmlns:a16="http://schemas.microsoft.com/office/drawing/2014/main" id="{C6CFA905-4471-7960-4A1B-B276D42D24A4}"/>
              </a:ext>
            </a:extLst>
          </p:cNvPr>
          <p:cNvSpPr/>
          <p:nvPr/>
        </p:nvSpPr>
        <p:spPr>
          <a:xfrm>
            <a:off x="7166033" y="820876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>
            <a:extLst>
              <a:ext uri="{FF2B5EF4-FFF2-40B4-BE49-F238E27FC236}">
                <a16:creationId xmlns:a16="http://schemas.microsoft.com/office/drawing/2014/main" id="{C3FB475B-F44A-7FDB-42DE-89E380CBBC54}"/>
              </a:ext>
            </a:extLst>
          </p:cNvPr>
          <p:cNvSpPr/>
          <p:nvPr/>
        </p:nvSpPr>
        <p:spPr>
          <a:xfrm>
            <a:off x="6789743" y="820876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>
            <a:extLst>
              <a:ext uri="{FF2B5EF4-FFF2-40B4-BE49-F238E27FC236}">
                <a16:creationId xmlns:a16="http://schemas.microsoft.com/office/drawing/2014/main" id="{670D43C7-B00E-245A-FF54-C0458828172A}"/>
              </a:ext>
            </a:extLst>
          </p:cNvPr>
          <p:cNvSpPr/>
          <p:nvPr/>
        </p:nvSpPr>
        <p:spPr>
          <a:xfrm>
            <a:off x="6790435" y="783185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>
            <a:extLst>
              <a:ext uri="{FF2B5EF4-FFF2-40B4-BE49-F238E27FC236}">
                <a16:creationId xmlns:a16="http://schemas.microsoft.com/office/drawing/2014/main" id="{00FEA304-147B-6C99-DF21-BA80AF312010}"/>
              </a:ext>
            </a:extLst>
          </p:cNvPr>
          <p:cNvSpPr/>
          <p:nvPr/>
        </p:nvSpPr>
        <p:spPr>
          <a:xfrm>
            <a:off x="6412450" y="783267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>
            <a:extLst>
              <a:ext uri="{FF2B5EF4-FFF2-40B4-BE49-F238E27FC236}">
                <a16:creationId xmlns:a16="http://schemas.microsoft.com/office/drawing/2014/main" id="{35DFC562-D9C8-E429-02F9-0E6F726E0297}"/>
              </a:ext>
            </a:extLst>
          </p:cNvPr>
          <p:cNvSpPr/>
          <p:nvPr/>
        </p:nvSpPr>
        <p:spPr>
          <a:xfrm>
            <a:off x="7166350" y="858429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>
            <a:extLst>
              <a:ext uri="{FF2B5EF4-FFF2-40B4-BE49-F238E27FC236}">
                <a16:creationId xmlns:a16="http://schemas.microsoft.com/office/drawing/2014/main" id="{148243D1-096E-CFCE-A4BE-ACFCBEB57036}"/>
              </a:ext>
            </a:extLst>
          </p:cNvPr>
          <p:cNvSpPr/>
          <p:nvPr/>
        </p:nvSpPr>
        <p:spPr>
          <a:xfrm>
            <a:off x="7542037" y="8583233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>
            <a:extLst>
              <a:ext uri="{FF2B5EF4-FFF2-40B4-BE49-F238E27FC236}">
                <a16:creationId xmlns:a16="http://schemas.microsoft.com/office/drawing/2014/main" id="{37D3BBC5-02C8-0F4C-C428-C73069C362A6}"/>
              </a:ext>
            </a:extLst>
          </p:cNvPr>
          <p:cNvSpPr/>
          <p:nvPr/>
        </p:nvSpPr>
        <p:spPr>
          <a:xfrm>
            <a:off x="7164615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>
            <a:extLst>
              <a:ext uri="{FF2B5EF4-FFF2-40B4-BE49-F238E27FC236}">
                <a16:creationId xmlns:a16="http://schemas.microsoft.com/office/drawing/2014/main" id="{D2867195-1EAC-5602-E9A3-663657FC39E3}"/>
              </a:ext>
            </a:extLst>
          </p:cNvPr>
          <p:cNvSpPr/>
          <p:nvPr/>
        </p:nvSpPr>
        <p:spPr>
          <a:xfrm>
            <a:off x="6789166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>
            <a:extLst>
              <a:ext uri="{FF2B5EF4-FFF2-40B4-BE49-F238E27FC236}">
                <a16:creationId xmlns:a16="http://schemas.microsoft.com/office/drawing/2014/main" id="{BD67FACD-CC09-0451-DD1B-2F94D3F74AEB}"/>
              </a:ext>
            </a:extLst>
          </p:cNvPr>
          <p:cNvSpPr/>
          <p:nvPr/>
        </p:nvSpPr>
        <p:spPr>
          <a:xfrm>
            <a:off x="7542931" y="707993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>
            <a:extLst>
              <a:ext uri="{FF2B5EF4-FFF2-40B4-BE49-F238E27FC236}">
                <a16:creationId xmlns:a16="http://schemas.microsoft.com/office/drawing/2014/main" id="{ECA3A0D9-728A-9459-1EFD-CDE263A14111}"/>
              </a:ext>
            </a:extLst>
          </p:cNvPr>
          <p:cNvSpPr/>
          <p:nvPr/>
        </p:nvSpPr>
        <p:spPr>
          <a:xfrm>
            <a:off x="7164615" y="7080663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>
            <a:extLst>
              <a:ext uri="{FF2B5EF4-FFF2-40B4-BE49-F238E27FC236}">
                <a16:creationId xmlns:a16="http://schemas.microsoft.com/office/drawing/2014/main" id="{EC25FC0D-9791-0B76-7194-A1BF4481C512}"/>
              </a:ext>
            </a:extLst>
          </p:cNvPr>
          <p:cNvSpPr/>
          <p:nvPr/>
        </p:nvSpPr>
        <p:spPr>
          <a:xfrm>
            <a:off x="7542897" y="67033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>
            <a:extLst>
              <a:ext uri="{FF2B5EF4-FFF2-40B4-BE49-F238E27FC236}">
                <a16:creationId xmlns:a16="http://schemas.microsoft.com/office/drawing/2014/main" id="{7B59AF1A-17E3-6DA2-0CE9-C04462CFB8E4}"/>
              </a:ext>
            </a:extLst>
          </p:cNvPr>
          <p:cNvSpPr/>
          <p:nvPr/>
        </p:nvSpPr>
        <p:spPr>
          <a:xfrm>
            <a:off x="7166245" y="670402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>
            <a:extLst>
              <a:ext uri="{FF2B5EF4-FFF2-40B4-BE49-F238E27FC236}">
                <a16:creationId xmlns:a16="http://schemas.microsoft.com/office/drawing/2014/main" id="{BB207F18-B520-D951-9B9B-3AAD151C10C6}"/>
              </a:ext>
            </a:extLst>
          </p:cNvPr>
          <p:cNvSpPr/>
          <p:nvPr/>
        </p:nvSpPr>
        <p:spPr>
          <a:xfrm>
            <a:off x="2653617" y="557577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>
            <a:extLst>
              <a:ext uri="{FF2B5EF4-FFF2-40B4-BE49-F238E27FC236}">
                <a16:creationId xmlns:a16="http://schemas.microsoft.com/office/drawing/2014/main" id="{EA050E13-0C65-BFD6-6020-5006D30A3FD7}"/>
              </a:ext>
            </a:extLst>
          </p:cNvPr>
          <p:cNvSpPr/>
          <p:nvPr/>
        </p:nvSpPr>
        <p:spPr>
          <a:xfrm>
            <a:off x="7542238" y="632783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>
            <a:extLst>
              <a:ext uri="{FF2B5EF4-FFF2-40B4-BE49-F238E27FC236}">
                <a16:creationId xmlns:a16="http://schemas.microsoft.com/office/drawing/2014/main" id="{73471EB8-9698-57AD-D612-0DF60F59BD66}"/>
              </a:ext>
            </a:extLst>
          </p:cNvPr>
          <p:cNvSpPr/>
          <p:nvPr/>
        </p:nvSpPr>
        <p:spPr>
          <a:xfrm>
            <a:off x="7166245" y="63279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>
            <a:extLst>
              <a:ext uri="{FF2B5EF4-FFF2-40B4-BE49-F238E27FC236}">
                <a16:creationId xmlns:a16="http://schemas.microsoft.com/office/drawing/2014/main" id="{E39FED22-1639-0062-360C-E2DEEC52BD7F}"/>
              </a:ext>
            </a:extLst>
          </p:cNvPr>
          <p:cNvSpPr/>
          <p:nvPr/>
        </p:nvSpPr>
        <p:spPr>
          <a:xfrm>
            <a:off x="7542419" y="89589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>
            <a:extLst>
              <a:ext uri="{FF2B5EF4-FFF2-40B4-BE49-F238E27FC236}">
                <a16:creationId xmlns:a16="http://schemas.microsoft.com/office/drawing/2014/main" id="{B36F840A-CEBE-95ED-49DE-FEF3E3ACD304}"/>
              </a:ext>
            </a:extLst>
          </p:cNvPr>
          <p:cNvSpPr/>
          <p:nvPr/>
        </p:nvSpPr>
        <p:spPr>
          <a:xfrm>
            <a:off x="7918591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>
            <a:extLst>
              <a:ext uri="{FF2B5EF4-FFF2-40B4-BE49-F238E27FC236}">
                <a16:creationId xmlns:a16="http://schemas.microsoft.com/office/drawing/2014/main" id="{03B26938-EDB3-6363-595D-FFBD60FA6EA6}"/>
              </a:ext>
            </a:extLst>
          </p:cNvPr>
          <p:cNvSpPr/>
          <p:nvPr/>
        </p:nvSpPr>
        <p:spPr>
          <a:xfrm>
            <a:off x="7541150" y="5951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>
            <a:extLst>
              <a:ext uri="{FF2B5EF4-FFF2-40B4-BE49-F238E27FC236}">
                <a16:creationId xmlns:a16="http://schemas.microsoft.com/office/drawing/2014/main" id="{C39D759B-0A9D-5756-6256-39264F7C0299}"/>
              </a:ext>
            </a:extLst>
          </p:cNvPr>
          <p:cNvSpPr/>
          <p:nvPr/>
        </p:nvSpPr>
        <p:spPr>
          <a:xfrm>
            <a:off x="7166608" y="595173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>
            <a:extLst>
              <a:ext uri="{FF2B5EF4-FFF2-40B4-BE49-F238E27FC236}">
                <a16:creationId xmlns:a16="http://schemas.microsoft.com/office/drawing/2014/main" id="{C11109B2-C806-2672-AE19-7A9390C48C31}"/>
              </a:ext>
            </a:extLst>
          </p:cNvPr>
          <p:cNvSpPr/>
          <p:nvPr/>
        </p:nvSpPr>
        <p:spPr>
          <a:xfrm>
            <a:off x="7917746" y="5575015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>
            <a:extLst>
              <a:ext uri="{FF2B5EF4-FFF2-40B4-BE49-F238E27FC236}">
                <a16:creationId xmlns:a16="http://schemas.microsoft.com/office/drawing/2014/main" id="{0A24C3B6-4607-8E67-3CB5-2A609C570898}"/>
              </a:ext>
            </a:extLst>
          </p:cNvPr>
          <p:cNvSpPr/>
          <p:nvPr/>
        </p:nvSpPr>
        <p:spPr>
          <a:xfrm>
            <a:off x="7542238" y="557592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>
            <a:extLst>
              <a:ext uri="{FF2B5EF4-FFF2-40B4-BE49-F238E27FC236}">
                <a16:creationId xmlns:a16="http://schemas.microsoft.com/office/drawing/2014/main" id="{5FAD5DB1-2CD1-673B-7C38-70737738D4D7}"/>
              </a:ext>
            </a:extLst>
          </p:cNvPr>
          <p:cNvSpPr/>
          <p:nvPr/>
        </p:nvSpPr>
        <p:spPr>
          <a:xfrm>
            <a:off x="7166929" y="5576004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>
            <a:extLst>
              <a:ext uri="{FF2B5EF4-FFF2-40B4-BE49-F238E27FC236}">
                <a16:creationId xmlns:a16="http://schemas.microsoft.com/office/drawing/2014/main" id="{16DF3FDE-3C2F-B780-3BCF-A655A00BD5E9}"/>
              </a:ext>
            </a:extLst>
          </p:cNvPr>
          <p:cNvSpPr/>
          <p:nvPr/>
        </p:nvSpPr>
        <p:spPr>
          <a:xfrm>
            <a:off x="2276758" y="557628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11925"/>
                </a:moveTo>
                <a:lnTo>
                  <a:pt x="7208" y="11775"/>
                </a:lnTo>
                <a:lnTo>
                  <a:pt x="5034" y="11775"/>
                </a:lnTo>
                <a:lnTo>
                  <a:pt x="866" y="10326"/>
                </a:lnTo>
                <a:lnTo>
                  <a:pt x="504" y="8695"/>
                </a:lnTo>
                <a:lnTo>
                  <a:pt x="0" y="6675"/>
                </a:lnTo>
                <a:lnTo>
                  <a:pt x="325" y="4799"/>
                </a:lnTo>
                <a:lnTo>
                  <a:pt x="2636" y="1334"/>
                </a:lnTo>
                <a:lnTo>
                  <a:pt x="4243" y="311"/>
                </a:lnTo>
                <a:lnTo>
                  <a:pt x="6302" y="0"/>
                </a:lnTo>
                <a:lnTo>
                  <a:pt x="8476" y="1268"/>
                </a:lnTo>
                <a:lnTo>
                  <a:pt x="11557" y="1992"/>
                </a:lnTo>
                <a:lnTo>
                  <a:pt x="12281" y="3623"/>
                </a:lnTo>
                <a:lnTo>
                  <a:pt x="13377" y="5507"/>
                </a:lnTo>
                <a:lnTo>
                  <a:pt x="13348" y="7374"/>
                </a:lnTo>
                <a:lnTo>
                  <a:pt x="11045" y="11075"/>
                </a:lnTo>
                <a:lnTo>
                  <a:pt x="9382" y="11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>
            <a:extLst>
              <a:ext uri="{FF2B5EF4-FFF2-40B4-BE49-F238E27FC236}">
                <a16:creationId xmlns:a16="http://schemas.microsoft.com/office/drawing/2014/main" id="{88D1A7FE-9907-437F-509B-E18CDF615168}"/>
              </a:ext>
            </a:extLst>
          </p:cNvPr>
          <p:cNvSpPr/>
          <p:nvPr/>
        </p:nvSpPr>
        <p:spPr>
          <a:xfrm>
            <a:off x="7540426" y="9335423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>
            <a:extLst>
              <a:ext uri="{FF2B5EF4-FFF2-40B4-BE49-F238E27FC236}">
                <a16:creationId xmlns:a16="http://schemas.microsoft.com/office/drawing/2014/main" id="{191376A9-0905-F07B-47EF-90E9F52FE2BE}"/>
              </a:ext>
            </a:extLst>
          </p:cNvPr>
          <p:cNvSpPr/>
          <p:nvPr/>
        </p:nvSpPr>
        <p:spPr>
          <a:xfrm>
            <a:off x="7918198" y="933669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>
            <a:extLst>
              <a:ext uri="{FF2B5EF4-FFF2-40B4-BE49-F238E27FC236}">
                <a16:creationId xmlns:a16="http://schemas.microsoft.com/office/drawing/2014/main" id="{42A46C9A-2367-1A4F-B9F0-900E629AE3D2}"/>
              </a:ext>
            </a:extLst>
          </p:cNvPr>
          <p:cNvSpPr/>
          <p:nvPr/>
        </p:nvSpPr>
        <p:spPr>
          <a:xfrm>
            <a:off x="7540426" y="9711156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>
            <a:extLst>
              <a:ext uri="{FF2B5EF4-FFF2-40B4-BE49-F238E27FC236}">
                <a16:creationId xmlns:a16="http://schemas.microsoft.com/office/drawing/2014/main" id="{4ACD53C4-7A10-C965-E1D1-586CEE134A01}"/>
              </a:ext>
            </a:extLst>
          </p:cNvPr>
          <p:cNvSpPr/>
          <p:nvPr/>
        </p:nvSpPr>
        <p:spPr>
          <a:xfrm>
            <a:off x="7918773" y="9711782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>
            <a:extLst>
              <a:ext uri="{FF2B5EF4-FFF2-40B4-BE49-F238E27FC236}">
                <a16:creationId xmlns:a16="http://schemas.microsoft.com/office/drawing/2014/main" id="{A32938A7-2EEF-6634-82BC-AA3F06C1FBA8}"/>
              </a:ext>
            </a:extLst>
          </p:cNvPr>
          <p:cNvSpPr/>
          <p:nvPr/>
        </p:nvSpPr>
        <p:spPr>
          <a:xfrm>
            <a:off x="7541916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>
            <a:extLst>
              <a:ext uri="{FF2B5EF4-FFF2-40B4-BE49-F238E27FC236}">
                <a16:creationId xmlns:a16="http://schemas.microsoft.com/office/drawing/2014/main" id="{7B4F8ED4-FCA9-525D-4278-247C6362317A}"/>
              </a:ext>
            </a:extLst>
          </p:cNvPr>
          <p:cNvSpPr/>
          <p:nvPr/>
        </p:nvSpPr>
        <p:spPr>
          <a:xfrm>
            <a:off x="7166928" y="4823995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>
            <a:extLst>
              <a:ext uri="{FF2B5EF4-FFF2-40B4-BE49-F238E27FC236}">
                <a16:creationId xmlns:a16="http://schemas.microsoft.com/office/drawing/2014/main" id="{BF527064-B66D-DD9B-8B8B-B96B0ED867DD}"/>
              </a:ext>
            </a:extLst>
          </p:cNvPr>
          <p:cNvSpPr/>
          <p:nvPr/>
        </p:nvSpPr>
        <p:spPr>
          <a:xfrm>
            <a:off x="6788441" y="4824637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>
            <a:extLst>
              <a:ext uri="{FF2B5EF4-FFF2-40B4-BE49-F238E27FC236}">
                <a16:creationId xmlns:a16="http://schemas.microsoft.com/office/drawing/2014/main" id="{2E96CA57-4096-5D7C-6E8F-FF3D69C112A6}"/>
              </a:ext>
            </a:extLst>
          </p:cNvPr>
          <p:cNvSpPr/>
          <p:nvPr/>
        </p:nvSpPr>
        <p:spPr>
          <a:xfrm>
            <a:off x="3028917" y="482463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>
            <a:extLst>
              <a:ext uri="{FF2B5EF4-FFF2-40B4-BE49-F238E27FC236}">
                <a16:creationId xmlns:a16="http://schemas.microsoft.com/office/drawing/2014/main" id="{51B3DCB1-4D01-2EEB-2171-A478CFDB69A0}"/>
              </a:ext>
            </a:extLst>
          </p:cNvPr>
          <p:cNvSpPr/>
          <p:nvPr/>
        </p:nvSpPr>
        <p:spPr>
          <a:xfrm>
            <a:off x="1525278" y="482382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40" y="2524"/>
                </a:lnTo>
                <a:lnTo>
                  <a:pt x="4935" y="250"/>
                </a:lnTo>
                <a:lnTo>
                  <a:pt x="6849" y="0"/>
                </a:lnTo>
                <a:lnTo>
                  <a:pt x="8878" y="635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>
            <a:extLst>
              <a:ext uri="{FF2B5EF4-FFF2-40B4-BE49-F238E27FC236}">
                <a16:creationId xmlns:a16="http://schemas.microsoft.com/office/drawing/2014/main" id="{D60F913C-D650-1B4F-A90D-5C8A0691636C}"/>
              </a:ext>
            </a:extLst>
          </p:cNvPr>
          <p:cNvSpPr/>
          <p:nvPr/>
        </p:nvSpPr>
        <p:spPr>
          <a:xfrm>
            <a:off x="1148482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11925"/>
                </a:moveTo>
                <a:lnTo>
                  <a:pt x="7327" y="11775"/>
                </a:lnTo>
                <a:lnTo>
                  <a:pt x="4972" y="11775"/>
                </a:lnTo>
                <a:lnTo>
                  <a:pt x="985" y="10326"/>
                </a:lnTo>
                <a:lnTo>
                  <a:pt x="441" y="8695"/>
                </a:lnTo>
                <a:lnTo>
                  <a:pt x="0" y="6656"/>
                </a:lnTo>
                <a:lnTo>
                  <a:pt x="370" y="4776"/>
                </a:lnTo>
                <a:lnTo>
                  <a:pt x="2735" y="1336"/>
                </a:lnTo>
                <a:lnTo>
                  <a:pt x="4358" y="317"/>
                </a:lnTo>
                <a:lnTo>
                  <a:pt x="6421" y="0"/>
                </a:lnTo>
                <a:lnTo>
                  <a:pt x="8414" y="1268"/>
                </a:lnTo>
                <a:lnTo>
                  <a:pt x="11676" y="1992"/>
                </a:lnTo>
                <a:lnTo>
                  <a:pt x="12401" y="3623"/>
                </a:lnTo>
                <a:lnTo>
                  <a:pt x="13496" y="5507"/>
                </a:lnTo>
                <a:lnTo>
                  <a:pt x="13467" y="7374"/>
                </a:lnTo>
                <a:lnTo>
                  <a:pt x="11164" y="11075"/>
                </a:lnTo>
                <a:lnTo>
                  <a:pt x="9502" y="11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>
            <a:extLst>
              <a:ext uri="{FF2B5EF4-FFF2-40B4-BE49-F238E27FC236}">
                <a16:creationId xmlns:a16="http://schemas.microsoft.com/office/drawing/2014/main" id="{8CD33811-E3AA-B88D-D0C6-09EA69AEA78C}"/>
              </a:ext>
            </a:extLst>
          </p:cNvPr>
          <p:cNvSpPr/>
          <p:nvPr/>
        </p:nvSpPr>
        <p:spPr>
          <a:xfrm>
            <a:off x="771663" y="4823791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12851"/>
                </a:moveTo>
                <a:lnTo>
                  <a:pt x="3535" y="12006"/>
                </a:lnTo>
                <a:lnTo>
                  <a:pt x="1630" y="9903"/>
                </a:lnTo>
                <a:lnTo>
                  <a:pt x="0" y="6099"/>
                </a:lnTo>
                <a:lnTo>
                  <a:pt x="2355" y="2838"/>
                </a:lnTo>
                <a:lnTo>
                  <a:pt x="5798" y="845"/>
                </a:lnTo>
                <a:lnTo>
                  <a:pt x="6371" y="431"/>
                </a:lnTo>
                <a:lnTo>
                  <a:pt x="7008" y="179"/>
                </a:lnTo>
                <a:lnTo>
                  <a:pt x="8411" y="0"/>
                </a:lnTo>
                <a:lnTo>
                  <a:pt x="9091" y="83"/>
                </a:lnTo>
                <a:lnTo>
                  <a:pt x="12321" y="3382"/>
                </a:lnTo>
                <a:lnTo>
                  <a:pt x="13952" y="7548"/>
                </a:lnTo>
                <a:lnTo>
                  <a:pt x="13227" y="11353"/>
                </a:lnTo>
                <a:lnTo>
                  <a:pt x="8697" y="12440"/>
                </a:lnTo>
                <a:lnTo>
                  <a:pt x="5890" y="1285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>
            <a:extLst>
              <a:ext uri="{FF2B5EF4-FFF2-40B4-BE49-F238E27FC236}">
                <a16:creationId xmlns:a16="http://schemas.microsoft.com/office/drawing/2014/main" id="{AAADC926-43AB-B93B-5D18-C9C0E9640DB3}"/>
              </a:ext>
            </a:extLst>
          </p:cNvPr>
          <p:cNvSpPr/>
          <p:nvPr/>
        </p:nvSpPr>
        <p:spPr>
          <a:xfrm>
            <a:off x="395490" y="48242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7610" y="12343"/>
                </a:moveTo>
                <a:lnTo>
                  <a:pt x="2899" y="11437"/>
                </a:lnTo>
                <a:lnTo>
                  <a:pt x="0" y="4191"/>
                </a:lnTo>
                <a:lnTo>
                  <a:pt x="2718" y="2379"/>
                </a:lnTo>
                <a:lnTo>
                  <a:pt x="4530" y="1292"/>
                </a:lnTo>
                <a:lnTo>
                  <a:pt x="5251" y="707"/>
                </a:lnTo>
                <a:lnTo>
                  <a:pt x="6068" y="332"/>
                </a:lnTo>
                <a:lnTo>
                  <a:pt x="7895" y="0"/>
                </a:lnTo>
                <a:lnTo>
                  <a:pt x="8793" y="63"/>
                </a:lnTo>
                <a:lnTo>
                  <a:pt x="13227" y="4191"/>
                </a:lnTo>
                <a:lnTo>
                  <a:pt x="14858" y="7995"/>
                </a:lnTo>
                <a:lnTo>
                  <a:pt x="14133" y="10531"/>
                </a:lnTo>
                <a:lnTo>
                  <a:pt x="7610" y="123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>
            <a:extLst>
              <a:ext uri="{FF2B5EF4-FFF2-40B4-BE49-F238E27FC236}">
                <a16:creationId xmlns:a16="http://schemas.microsoft.com/office/drawing/2014/main" id="{BBB89591-8F7E-1FF5-2907-1E4BD7DDF857}"/>
              </a:ext>
            </a:extLst>
          </p:cNvPr>
          <p:cNvSpPr/>
          <p:nvPr/>
        </p:nvSpPr>
        <p:spPr>
          <a:xfrm>
            <a:off x="2653254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>
            <a:extLst>
              <a:ext uri="{FF2B5EF4-FFF2-40B4-BE49-F238E27FC236}">
                <a16:creationId xmlns:a16="http://schemas.microsoft.com/office/drawing/2014/main" id="{F5420C33-A57D-DDD0-9163-58203B33FEE1}"/>
              </a:ext>
            </a:extLst>
          </p:cNvPr>
          <p:cNvSpPr/>
          <p:nvPr/>
        </p:nvSpPr>
        <p:spPr>
          <a:xfrm>
            <a:off x="7540426" y="1008725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>
            <a:extLst>
              <a:ext uri="{FF2B5EF4-FFF2-40B4-BE49-F238E27FC236}">
                <a16:creationId xmlns:a16="http://schemas.microsoft.com/office/drawing/2014/main" id="{91D2EB27-F525-94F4-68AD-46E8176B6360}"/>
              </a:ext>
            </a:extLst>
          </p:cNvPr>
          <p:cNvSpPr/>
          <p:nvPr/>
        </p:nvSpPr>
        <p:spPr>
          <a:xfrm>
            <a:off x="7918198" y="1008870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>
            <a:extLst>
              <a:ext uri="{FF2B5EF4-FFF2-40B4-BE49-F238E27FC236}">
                <a16:creationId xmlns:a16="http://schemas.microsoft.com/office/drawing/2014/main" id="{4A77FDB1-8E45-5A56-06F1-F11714495327}"/>
              </a:ext>
            </a:extLst>
          </p:cNvPr>
          <p:cNvSpPr/>
          <p:nvPr/>
        </p:nvSpPr>
        <p:spPr>
          <a:xfrm>
            <a:off x="7542238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>
            <a:extLst>
              <a:ext uri="{FF2B5EF4-FFF2-40B4-BE49-F238E27FC236}">
                <a16:creationId xmlns:a16="http://schemas.microsoft.com/office/drawing/2014/main" id="{76E420D7-7BBE-04D8-31FD-BA81415D4072}"/>
              </a:ext>
            </a:extLst>
          </p:cNvPr>
          <p:cNvSpPr/>
          <p:nvPr/>
        </p:nvSpPr>
        <p:spPr>
          <a:xfrm>
            <a:off x="7542056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>
            <a:extLst>
              <a:ext uri="{FF2B5EF4-FFF2-40B4-BE49-F238E27FC236}">
                <a16:creationId xmlns:a16="http://schemas.microsoft.com/office/drawing/2014/main" id="{13A02A42-F3A7-09DE-B965-5F9B39BA8A5D}"/>
              </a:ext>
            </a:extLst>
          </p:cNvPr>
          <p:cNvSpPr/>
          <p:nvPr/>
        </p:nvSpPr>
        <p:spPr>
          <a:xfrm>
            <a:off x="7164977" y="4447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>
            <a:extLst>
              <a:ext uri="{FF2B5EF4-FFF2-40B4-BE49-F238E27FC236}">
                <a16:creationId xmlns:a16="http://schemas.microsoft.com/office/drawing/2014/main" id="{0962EF73-4B47-0D95-E93E-643C8B29FF17}"/>
              </a:ext>
            </a:extLst>
          </p:cNvPr>
          <p:cNvSpPr/>
          <p:nvPr/>
        </p:nvSpPr>
        <p:spPr>
          <a:xfrm>
            <a:off x="6789195" y="4447092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>
            <a:extLst>
              <a:ext uri="{FF2B5EF4-FFF2-40B4-BE49-F238E27FC236}">
                <a16:creationId xmlns:a16="http://schemas.microsoft.com/office/drawing/2014/main" id="{D72AB119-033B-97D9-269F-E38D62E6E8B9}"/>
              </a:ext>
            </a:extLst>
          </p:cNvPr>
          <p:cNvSpPr/>
          <p:nvPr/>
        </p:nvSpPr>
        <p:spPr>
          <a:xfrm>
            <a:off x="7166245" y="520000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>
            <a:extLst>
              <a:ext uri="{FF2B5EF4-FFF2-40B4-BE49-F238E27FC236}">
                <a16:creationId xmlns:a16="http://schemas.microsoft.com/office/drawing/2014/main" id="{6807DD0D-9AD5-5F60-63C3-3F06F35F5DC0}"/>
              </a:ext>
            </a:extLst>
          </p:cNvPr>
          <p:cNvSpPr/>
          <p:nvPr/>
        </p:nvSpPr>
        <p:spPr>
          <a:xfrm>
            <a:off x="6414443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>
            <a:extLst>
              <a:ext uri="{FF2B5EF4-FFF2-40B4-BE49-F238E27FC236}">
                <a16:creationId xmlns:a16="http://schemas.microsoft.com/office/drawing/2014/main" id="{EEA1E51C-984D-7AE4-38F2-8B8F89C083C8}"/>
              </a:ext>
            </a:extLst>
          </p:cNvPr>
          <p:cNvSpPr/>
          <p:nvPr/>
        </p:nvSpPr>
        <p:spPr>
          <a:xfrm>
            <a:off x="3029066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>
            <a:extLst>
              <a:ext uri="{FF2B5EF4-FFF2-40B4-BE49-F238E27FC236}">
                <a16:creationId xmlns:a16="http://schemas.microsoft.com/office/drawing/2014/main" id="{B3B9CA0D-6A02-2C3F-C15D-04488B61399F}"/>
              </a:ext>
            </a:extLst>
          </p:cNvPr>
          <p:cNvSpPr/>
          <p:nvPr/>
        </p:nvSpPr>
        <p:spPr>
          <a:xfrm>
            <a:off x="2651623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>
            <a:extLst>
              <a:ext uri="{FF2B5EF4-FFF2-40B4-BE49-F238E27FC236}">
                <a16:creationId xmlns:a16="http://schemas.microsoft.com/office/drawing/2014/main" id="{3C853EBB-0B6B-DB76-8CA8-B717C8759FC8}"/>
              </a:ext>
            </a:extLst>
          </p:cNvPr>
          <p:cNvSpPr/>
          <p:nvPr/>
        </p:nvSpPr>
        <p:spPr>
          <a:xfrm>
            <a:off x="2275450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12319"/>
                </a:moveTo>
                <a:lnTo>
                  <a:pt x="9785" y="10688"/>
                </a:lnTo>
                <a:lnTo>
                  <a:pt x="7429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>
            <a:extLst>
              <a:ext uri="{FF2B5EF4-FFF2-40B4-BE49-F238E27FC236}">
                <a16:creationId xmlns:a16="http://schemas.microsoft.com/office/drawing/2014/main" id="{8E2AD9F1-B542-DB4B-69CD-99CCF84CB26C}"/>
              </a:ext>
            </a:extLst>
          </p:cNvPr>
          <p:cNvSpPr/>
          <p:nvPr/>
        </p:nvSpPr>
        <p:spPr>
          <a:xfrm>
            <a:off x="1900908" y="51987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1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>
            <a:extLst>
              <a:ext uri="{FF2B5EF4-FFF2-40B4-BE49-F238E27FC236}">
                <a16:creationId xmlns:a16="http://schemas.microsoft.com/office/drawing/2014/main" id="{F703B305-E4B6-9D40-4F95-B21BBF99076A}"/>
              </a:ext>
            </a:extLst>
          </p:cNvPr>
          <p:cNvSpPr/>
          <p:nvPr/>
        </p:nvSpPr>
        <p:spPr>
          <a:xfrm>
            <a:off x="1523285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12319"/>
                </a:moveTo>
                <a:lnTo>
                  <a:pt x="9784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152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>
            <a:extLst>
              <a:ext uri="{FF2B5EF4-FFF2-40B4-BE49-F238E27FC236}">
                <a16:creationId xmlns:a16="http://schemas.microsoft.com/office/drawing/2014/main" id="{8A7936E6-9D5D-3353-1FB8-5AEAC8F8FFC7}"/>
              </a:ext>
            </a:extLst>
          </p:cNvPr>
          <p:cNvSpPr/>
          <p:nvPr/>
        </p:nvSpPr>
        <p:spPr>
          <a:xfrm>
            <a:off x="3781593" y="444691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>
            <a:extLst>
              <a:ext uri="{FF2B5EF4-FFF2-40B4-BE49-F238E27FC236}">
                <a16:creationId xmlns:a16="http://schemas.microsoft.com/office/drawing/2014/main" id="{B38B56E0-3098-BE5B-3486-3D29764D7E49}"/>
              </a:ext>
            </a:extLst>
          </p:cNvPr>
          <p:cNvSpPr/>
          <p:nvPr/>
        </p:nvSpPr>
        <p:spPr>
          <a:xfrm>
            <a:off x="3404876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>
            <a:extLst>
              <a:ext uri="{FF2B5EF4-FFF2-40B4-BE49-F238E27FC236}">
                <a16:creationId xmlns:a16="http://schemas.microsoft.com/office/drawing/2014/main" id="{D2CC5D6B-8534-3AAE-8D5B-1BBB700EF7D4}"/>
              </a:ext>
            </a:extLst>
          </p:cNvPr>
          <p:cNvSpPr/>
          <p:nvPr/>
        </p:nvSpPr>
        <p:spPr>
          <a:xfrm>
            <a:off x="3028159" y="4447719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>
            <a:extLst>
              <a:ext uri="{FF2B5EF4-FFF2-40B4-BE49-F238E27FC236}">
                <a16:creationId xmlns:a16="http://schemas.microsoft.com/office/drawing/2014/main" id="{7FF95982-FCF8-9E6D-BC29-81A7CAE31E3F}"/>
              </a:ext>
            </a:extLst>
          </p:cNvPr>
          <p:cNvSpPr/>
          <p:nvPr/>
        </p:nvSpPr>
        <p:spPr>
          <a:xfrm>
            <a:off x="1149286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12914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0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0872" y="5351"/>
                </a:lnTo>
                <a:lnTo>
                  <a:pt x="11959" y="7344"/>
                </a:lnTo>
                <a:lnTo>
                  <a:pt x="7111" y="12876"/>
                </a:lnTo>
                <a:lnTo>
                  <a:pt x="5103" y="129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>
            <a:extLst>
              <a:ext uri="{FF2B5EF4-FFF2-40B4-BE49-F238E27FC236}">
                <a16:creationId xmlns:a16="http://schemas.microsoft.com/office/drawing/2014/main" id="{6FD88923-D4CE-9665-2457-CFDB24A2E9AB}"/>
              </a:ext>
            </a:extLst>
          </p:cNvPr>
          <p:cNvSpPr/>
          <p:nvPr/>
        </p:nvSpPr>
        <p:spPr>
          <a:xfrm>
            <a:off x="771663" y="444771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12876"/>
                </a:moveTo>
                <a:lnTo>
                  <a:pt x="3571" y="12091"/>
                </a:lnTo>
                <a:lnTo>
                  <a:pt x="1630" y="10061"/>
                </a:lnTo>
                <a:lnTo>
                  <a:pt x="0" y="5351"/>
                </a:lnTo>
                <a:lnTo>
                  <a:pt x="2355" y="2815"/>
                </a:lnTo>
                <a:lnTo>
                  <a:pt x="5798" y="822"/>
                </a:lnTo>
                <a:lnTo>
                  <a:pt x="6384" y="406"/>
                </a:lnTo>
                <a:lnTo>
                  <a:pt x="7034" y="159"/>
                </a:lnTo>
                <a:lnTo>
                  <a:pt x="8461" y="0"/>
                </a:lnTo>
                <a:lnTo>
                  <a:pt x="9150" y="98"/>
                </a:lnTo>
                <a:lnTo>
                  <a:pt x="12321" y="3539"/>
                </a:lnTo>
                <a:lnTo>
                  <a:pt x="13952" y="7706"/>
                </a:lnTo>
                <a:lnTo>
                  <a:pt x="13227" y="11329"/>
                </a:lnTo>
                <a:lnTo>
                  <a:pt x="8697" y="12416"/>
                </a:lnTo>
                <a:lnTo>
                  <a:pt x="5927" y="1287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>
            <a:extLst>
              <a:ext uri="{FF2B5EF4-FFF2-40B4-BE49-F238E27FC236}">
                <a16:creationId xmlns:a16="http://schemas.microsoft.com/office/drawing/2014/main" id="{2A26D72A-6BB2-90DA-85FB-3F382EF0DCA4}"/>
              </a:ext>
            </a:extLst>
          </p:cNvPr>
          <p:cNvSpPr/>
          <p:nvPr/>
        </p:nvSpPr>
        <p:spPr>
          <a:xfrm>
            <a:off x="396940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>
            <a:extLst>
              <a:ext uri="{FF2B5EF4-FFF2-40B4-BE49-F238E27FC236}">
                <a16:creationId xmlns:a16="http://schemas.microsoft.com/office/drawing/2014/main" id="{A1E97181-16D4-C7AC-531A-66292CD77B19}"/>
              </a:ext>
            </a:extLst>
          </p:cNvPr>
          <p:cNvSpPr/>
          <p:nvPr/>
        </p:nvSpPr>
        <p:spPr>
          <a:xfrm>
            <a:off x="7354876" y="614115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>
            <a:extLst>
              <a:ext uri="{FF2B5EF4-FFF2-40B4-BE49-F238E27FC236}">
                <a16:creationId xmlns:a16="http://schemas.microsoft.com/office/drawing/2014/main" id="{5FB042E7-D70B-0725-6757-89A30D130A07}"/>
              </a:ext>
            </a:extLst>
          </p:cNvPr>
          <p:cNvSpPr/>
          <p:nvPr/>
        </p:nvSpPr>
        <p:spPr>
          <a:xfrm>
            <a:off x="7730867" y="9900482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>
            <a:extLst>
              <a:ext uri="{FF2B5EF4-FFF2-40B4-BE49-F238E27FC236}">
                <a16:creationId xmlns:a16="http://schemas.microsoft.com/office/drawing/2014/main" id="{16D32ED4-C86C-CD82-8265-CAD8AE17C72B}"/>
              </a:ext>
            </a:extLst>
          </p:cNvPr>
          <p:cNvSpPr/>
          <p:nvPr/>
        </p:nvSpPr>
        <p:spPr>
          <a:xfrm>
            <a:off x="961798" y="5012514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14120"/>
                </a:moveTo>
                <a:lnTo>
                  <a:pt x="669" y="11040"/>
                </a:lnTo>
                <a:lnTo>
                  <a:pt x="126" y="6873"/>
                </a:lnTo>
                <a:lnTo>
                  <a:pt x="0" y="4306"/>
                </a:lnTo>
                <a:lnTo>
                  <a:pt x="966" y="2253"/>
                </a:lnTo>
                <a:lnTo>
                  <a:pt x="3025" y="714"/>
                </a:lnTo>
                <a:lnTo>
                  <a:pt x="4899" y="0"/>
                </a:lnTo>
                <a:lnTo>
                  <a:pt x="6705" y="142"/>
                </a:lnTo>
                <a:lnTo>
                  <a:pt x="10182" y="2139"/>
                </a:lnTo>
                <a:lnTo>
                  <a:pt x="11214" y="3627"/>
                </a:lnTo>
                <a:lnTo>
                  <a:pt x="11541" y="5605"/>
                </a:lnTo>
                <a:lnTo>
                  <a:pt x="10273" y="7779"/>
                </a:lnTo>
                <a:lnTo>
                  <a:pt x="9729" y="11221"/>
                </a:lnTo>
                <a:lnTo>
                  <a:pt x="7917" y="12127"/>
                </a:lnTo>
                <a:lnTo>
                  <a:pt x="3387" y="1412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>
            <a:extLst>
              <a:ext uri="{FF2B5EF4-FFF2-40B4-BE49-F238E27FC236}">
                <a16:creationId xmlns:a16="http://schemas.microsoft.com/office/drawing/2014/main" id="{553EDD11-FC6E-B319-8EEA-53E6B40152E5}"/>
              </a:ext>
            </a:extLst>
          </p:cNvPr>
          <p:cNvSpPr/>
          <p:nvPr/>
        </p:nvSpPr>
        <p:spPr>
          <a:xfrm>
            <a:off x="1337434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13768"/>
                </a:moveTo>
                <a:lnTo>
                  <a:pt x="3019" y="11594"/>
                </a:lnTo>
                <a:lnTo>
                  <a:pt x="906" y="9849"/>
                </a:lnTo>
                <a:lnTo>
                  <a:pt x="0" y="7615"/>
                </a:lnTo>
                <a:lnTo>
                  <a:pt x="301" y="4891"/>
                </a:lnTo>
                <a:lnTo>
                  <a:pt x="1569" y="543"/>
                </a:lnTo>
                <a:lnTo>
                  <a:pt x="5374" y="0"/>
                </a:lnTo>
                <a:lnTo>
                  <a:pt x="9361" y="1268"/>
                </a:lnTo>
                <a:lnTo>
                  <a:pt x="10035" y="1406"/>
                </a:lnTo>
                <a:lnTo>
                  <a:pt x="12606" y="5092"/>
                </a:lnTo>
                <a:lnTo>
                  <a:pt x="12399" y="6452"/>
                </a:lnTo>
                <a:lnTo>
                  <a:pt x="12137" y="7064"/>
                </a:lnTo>
                <a:lnTo>
                  <a:pt x="11716" y="7608"/>
                </a:lnTo>
                <a:lnTo>
                  <a:pt x="9905" y="11413"/>
                </a:lnTo>
                <a:lnTo>
                  <a:pt x="682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>
            <a:extLst>
              <a:ext uri="{FF2B5EF4-FFF2-40B4-BE49-F238E27FC236}">
                <a16:creationId xmlns:a16="http://schemas.microsoft.com/office/drawing/2014/main" id="{8E270BAB-D7A8-76D7-F11C-371AAEFFBCED}"/>
              </a:ext>
            </a:extLst>
          </p:cNvPr>
          <p:cNvSpPr/>
          <p:nvPr/>
        </p:nvSpPr>
        <p:spPr>
          <a:xfrm>
            <a:off x="6978818" y="839704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>
            <a:extLst>
              <a:ext uri="{FF2B5EF4-FFF2-40B4-BE49-F238E27FC236}">
                <a16:creationId xmlns:a16="http://schemas.microsoft.com/office/drawing/2014/main" id="{08AAC0FD-1515-AF83-E1F5-7042656D3617}"/>
              </a:ext>
            </a:extLst>
          </p:cNvPr>
          <p:cNvSpPr/>
          <p:nvPr/>
        </p:nvSpPr>
        <p:spPr>
          <a:xfrm>
            <a:off x="1712096" y="501281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12368"/>
                </a:moveTo>
                <a:lnTo>
                  <a:pt x="3623" y="11100"/>
                </a:lnTo>
                <a:lnTo>
                  <a:pt x="0" y="3854"/>
                </a:lnTo>
                <a:lnTo>
                  <a:pt x="1811" y="2042"/>
                </a:lnTo>
                <a:lnTo>
                  <a:pt x="4167" y="955"/>
                </a:lnTo>
                <a:lnTo>
                  <a:pt x="5940" y="77"/>
                </a:lnTo>
                <a:lnTo>
                  <a:pt x="7748" y="0"/>
                </a:lnTo>
                <a:lnTo>
                  <a:pt x="11432" y="1444"/>
                </a:lnTo>
                <a:lnTo>
                  <a:pt x="12705" y="2729"/>
                </a:lnTo>
                <a:lnTo>
                  <a:pt x="13408" y="4578"/>
                </a:lnTo>
                <a:lnTo>
                  <a:pt x="13408" y="6571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>
            <a:extLst>
              <a:ext uri="{FF2B5EF4-FFF2-40B4-BE49-F238E27FC236}">
                <a16:creationId xmlns:a16="http://schemas.microsoft.com/office/drawing/2014/main" id="{5C4654CA-CA9B-7116-6B68-9120311550F1}"/>
              </a:ext>
            </a:extLst>
          </p:cNvPr>
          <p:cNvSpPr/>
          <p:nvPr/>
        </p:nvSpPr>
        <p:spPr>
          <a:xfrm>
            <a:off x="2089612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>
            <a:extLst>
              <a:ext uri="{FF2B5EF4-FFF2-40B4-BE49-F238E27FC236}">
                <a16:creationId xmlns:a16="http://schemas.microsoft.com/office/drawing/2014/main" id="{CC51D97B-25DC-F446-9E11-60D78B0C84BE}"/>
              </a:ext>
            </a:extLst>
          </p:cNvPr>
          <p:cNvSpPr/>
          <p:nvPr/>
        </p:nvSpPr>
        <p:spPr>
          <a:xfrm>
            <a:off x="2841777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>
            <a:extLst>
              <a:ext uri="{FF2B5EF4-FFF2-40B4-BE49-F238E27FC236}">
                <a16:creationId xmlns:a16="http://schemas.microsoft.com/office/drawing/2014/main" id="{2FAF32FB-9BE2-71C5-0480-9460E63202D6}"/>
              </a:ext>
            </a:extLst>
          </p:cNvPr>
          <p:cNvSpPr/>
          <p:nvPr/>
        </p:nvSpPr>
        <p:spPr>
          <a:xfrm>
            <a:off x="6978491" y="501304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>
            <a:extLst>
              <a:ext uri="{FF2B5EF4-FFF2-40B4-BE49-F238E27FC236}">
                <a16:creationId xmlns:a16="http://schemas.microsoft.com/office/drawing/2014/main" id="{CDCD4AF5-D581-F93A-D7D7-A7E4A9240FE2}"/>
              </a:ext>
            </a:extLst>
          </p:cNvPr>
          <p:cNvSpPr/>
          <p:nvPr/>
        </p:nvSpPr>
        <p:spPr>
          <a:xfrm>
            <a:off x="7355056" y="501275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>
            <a:extLst>
              <a:ext uri="{FF2B5EF4-FFF2-40B4-BE49-F238E27FC236}">
                <a16:creationId xmlns:a16="http://schemas.microsoft.com/office/drawing/2014/main" id="{865E7A41-0D92-B5D0-10CC-9B12377A770A}"/>
              </a:ext>
            </a:extLst>
          </p:cNvPr>
          <p:cNvSpPr/>
          <p:nvPr/>
        </p:nvSpPr>
        <p:spPr>
          <a:xfrm>
            <a:off x="7730868" y="501268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>
            <a:extLst>
              <a:ext uri="{FF2B5EF4-FFF2-40B4-BE49-F238E27FC236}">
                <a16:creationId xmlns:a16="http://schemas.microsoft.com/office/drawing/2014/main" id="{3626E12E-EB5E-09C9-E731-755D6E9068EA}"/>
              </a:ext>
            </a:extLst>
          </p:cNvPr>
          <p:cNvSpPr/>
          <p:nvPr/>
        </p:nvSpPr>
        <p:spPr>
          <a:xfrm>
            <a:off x="7355010" y="839586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>
            <a:extLst>
              <a:ext uri="{FF2B5EF4-FFF2-40B4-BE49-F238E27FC236}">
                <a16:creationId xmlns:a16="http://schemas.microsoft.com/office/drawing/2014/main" id="{F9984851-4317-D366-1A7C-F5D0C72309FE}"/>
              </a:ext>
            </a:extLst>
          </p:cNvPr>
          <p:cNvSpPr/>
          <p:nvPr/>
        </p:nvSpPr>
        <p:spPr>
          <a:xfrm>
            <a:off x="7354767" y="651652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>
            <a:extLst>
              <a:ext uri="{FF2B5EF4-FFF2-40B4-BE49-F238E27FC236}">
                <a16:creationId xmlns:a16="http://schemas.microsoft.com/office/drawing/2014/main" id="{593432AE-4424-14C8-1F0C-32076907445F}"/>
              </a:ext>
            </a:extLst>
          </p:cNvPr>
          <p:cNvSpPr/>
          <p:nvPr/>
        </p:nvSpPr>
        <p:spPr>
          <a:xfrm>
            <a:off x="585720" y="426050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13033"/>
                </a:moveTo>
                <a:lnTo>
                  <a:pt x="574" y="11040"/>
                </a:lnTo>
                <a:lnTo>
                  <a:pt x="31" y="6873"/>
                </a:lnTo>
                <a:lnTo>
                  <a:pt x="0" y="4351"/>
                </a:lnTo>
                <a:lnTo>
                  <a:pt x="966" y="2297"/>
                </a:lnTo>
                <a:lnTo>
                  <a:pt x="2930" y="714"/>
                </a:lnTo>
                <a:lnTo>
                  <a:pt x="4803" y="0"/>
                </a:lnTo>
                <a:lnTo>
                  <a:pt x="6610" y="142"/>
                </a:lnTo>
                <a:lnTo>
                  <a:pt x="10087" y="2139"/>
                </a:lnTo>
                <a:lnTo>
                  <a:pt x="11120" y="3627"/>
                </a:lnTo>
                <a:lnTo>
                  <a:pt x="11446" y="5605"/>
                </a:lnTo>
                <a:lnTo>
                  <a:pt x="10359" y="7779"/>
                </a:lnTo>
                <a:lnTo>
                  <a:pt x="9634" y="11221"/>
                </a:lnTo>
                <a:lnTo>
                  <a:pt x="6010" y="1303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>
            <a:extLst>
              <a:ext uri="{FF2B5EF4-FFF2-40B4-BE49-F238E27FC236}">
                <a16:creationId xmlns:a16="http://schemas.microsoft.com/office/drawing/2014/main" id="{8A9537B1-4501-463D-0A86-0ECA207FCBE7}"/>
              </a:ext>
            </a:extLst>
          </p:cNvPr>
          <p:cNvSpPr/>
          <p:nvPr/>
        </p:nvSpPr>
        <p:spPr>
          <a:xfrm>
            <a:off x="959911" y="426064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5" h="12700">
                <a:moveTo>
                  <a:pt x="5818" y="12530"/>
                </a:moveTo>
                <a:lnTo>
                  <a:pt x="3937" y="12339"/>
                </a:lnTo>
                <a:lnTo>
                  <a:pt x="2457" y="11468"/>
                </a:lnTo>
                <a:lnTo>
                  <a:pt x="300" y="8363"/>
                </a:lnTo>
                <a:lnTo>
                  <a:pt x="0" y="6672"/>
                </a:lnTo>
                <a:lnTo>
                  <a:pt x="956" y="3014"/>
                </a:lnTo>
                <a:lnTo>
                  <a:pt x="2046" y="1687"/>
                </a:lnTo>
                <a:lnTo>
                  <a:pt x="5447" y="35"/>
                </a:lnTo>
                <a:lnTo>
                  <a:pt x="7165" y="0"/>
                </a:lnTo>
                <a:lnTo>
                  <a:pt x="8898" y="754"/>
                </a:lnTo>
                <a:lnTo>
                  <a:pt x="11021" y="845"/>
                </a:lnTo>
                <a:lnTo>
                  <a:pt x="12470" y="1880"/>
                </a:lnTo>
                <a:lnTo>
                  <a:pt x="14018" y="5837"/>
                </a:lnTo>
                <a:lnTo>
                  <a:pt x="13657" y="7580"/>
                </a:lnTo>
                <a:lnTo>
                  <a:pt x="12160" y="9088"/>
                </a:lnTo>
                <a:lnTo>
                  <a:pt x="11073" y="11262"/>
                </a:lnTo>
                <a:lnTo>
                  <a:pt x="7992" y="11262"/>
                </a:lnTo>
                <a:lnTo>
                  <a:pt x="5818" y="125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>
            <a:extLst>
              <a:ext uri="{FF2B5EF4-FFF2-40B4-BE49-F238E27FC236}">
                <a16:creationId xmlns:a16="http://schemas.microsoft.com/office/drawing/2014/main" id="{03D22874-33F5-9C39-CDCC-D8927D8F38AF}"/>
              </a:ext>
            </a:extLst>
          </p:cNvPr>
          <p:cNvSpPr/>
          <p:nvPr/>
        </p:nvSpPr>
        <p:spPr>
          <a:xfrm>
            <a:off x="1336648" y="426103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775"/>
                </a:moveTo>
                <a:lnTo>
                  <a:pt x="4522" y="11498"/>
                </a:lnTo>
                <a:lnTo>
                  <a:pt x="2650" y="10230"/>
                </a:lnTo>
                <a:lnTo>
                  <a:pt x="1449" y="7971"/>
                </a:lnTo>
                <a:lnTo>
                  <a:pt x="0" y="3804"/>
                </a:lnTo>
                <a:lnTo>
                  <a:pt x="2536" y="724"/>
                </a:lnTo>
                <a:lnTo>
                  <a:pt x="6885" y="0"/>
                </a:lnTo>
                <a:lnTo>
                  <a:pt x="8697" y="1086"/>
                </a:lnTo>
                <a:lnTo>
                  <a:pt x="12684" y="1992"/>
                </a:lnTo>
                <a:lnTo>
                  <a:pt x="12865" y="3442"/>
                </a:lnTo>
                <a:lnTo>
                  <a:pt x="13308" y="5412"/>
                </a:lnTo>
                <a:lnTo>
                  <a:pt x="12953" y="7226"/>
                </a:lnTo>
                <a:lnTo>
                  <a:pt x="10646" y="10542"/>
                </a:lnTo>
                <a:lnTo>
                  <a:pt x="9068" y="11506"/>
                </a:lnTo>
                <a:lnTo>
                  <a:pt x="7066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>
            <a:extLst>
              <a:ext uri="{FF2B5EF4-FFF2-40B4-BE49-F238E27FC236}">
                <a16:creationId xmlns:a16="http://schemas.microsoft.com/office/drawing/2014/main" id="{19F07F1A-CB41-E6A8-65DC-52DAFC4F80A3}"/>
              </a:ext>
            </a:extLst>
          </p:cNvPr>
          <p:cNvSpPr/>
          <p:nvPr/>
        </p:nvSpPr>
        <p:spPr>
          <a:xfrm>
            <a:off x="7730920" y="53884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>
            <a:extLst>
              <a:ext uri="{FF2B5EF4-FFF2-40B4-BE49-F238E27FC236}">
                <a16:creationId xmlns:a16="http://schemas.microsoft.com/office/drawing/2014/main" id="{85233195-3F74-5AB2-6DD4-9084FF5AAA63}"/>
              </a:ext>
            </a:extLst>
          </p:cNvPr>
          <p:cNvSpPr/>
          <p:nvPr/>
        </p:nvSpPr>
        <p:spPr>
          <a:xfrm>
            <a:off x="7353789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>
            <a:extLst>
              <a:ext uri="{FF2B5EF4-FFF2-40B4-BE49-F238E27FC236}">
                <a16:creationId xmlns:a16="http://schemas.microsoft.com/office/drawing/2014/main" id="{B7A2FBF8-135F-0B57-C71C-829A9AEAE161}"/>
              </a:ext>
            </a:extLst>
          </p:cNvPr>
          <p:cNvSpPr/>
          <p:nvPr/>
        </p:nvSpPr>
        <p:spPr>
          <a:xfrm>
            <a:off x="2841830" y="538841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>
            <a:extLst>
              <a:ext uri="{FF2B5EF4-FFF2-40B4-BE49-F238E27FC236}">
                <a16:creationId xmlns:a16="http://schemas.microsoft.com/office/drawing/2014/main" id="{BA50045B-853E-AD72-270E-6C04AFFD12EA}"/>
              </a:ext>
            </a:extLst>
          </p:cNvPr>
          <p:cNvSpPr/>
          <p:nvPr/>
        </p:nvSpPr>
        <p:spPr>
          <a:xfrm>
            <a:off x="2088632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11775"/>
                </a:moveTo>
                <a:lnTo>
                  <a:pt x="4703" y="11498"/>
                </a:lnTo>
                <a:lnTo>
                  <a:pt x="2831" y="10230"/>
                </a:lnTo>
                <a:lnTo>
                  <a:pt x="1630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89" y="5412"/>
                </a:lnTo>
                <a:lnTo>
                  <a:pt x="13134" y="7226"/>
                </a:lnTo>
                <a:lnTo>
                  <a:pt x="10827" y="10542"/>
                </a:lnTo>
                <a:lnTo>
                  <a:pt x="9249" y="11505"/>
                </a:lnTo>
                <a:lnTo>
                  <a:pt x="724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>
            <a:extLst>
              <a:ext uri="{FF2B5EF4-FFF2-40B4-BE49-F238E27FC236}">
                <a16:creationId xmlns:a16="http://schemas.microsoft.com/office/drawing/2014/main" id="{63C178F2-3215-EC53-F577-D0356DAEE0EA}"/>
              </a:ext>
            </a:extLst>
          </p:cNvPr>
          <p:cNvSpPr/>
          <p:nvPr/>
        </p:nvSpPr>
        <p:spPr>
          <a:xfrm>
            <a:off x="7354541" y="689316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>
            <a:extLst>
              <a:ext uri="{FF2B5EF4-FFF2-40B4-BE49-F238E27FC236}">
                <a16:creationId xmlns:a16="http://schemas.microsoft.com/office/drawing/2014/main" id="{0F9973CA-F8B5-7965-D5F9-A993CBC470B5}"/>
              </a:ext>
            </a:extLst>
          </p:cNvPr>
          <p:cNvSpPr/>
          <p:nvPr/>
        </p:nvSpPr>
        <p:spPr>
          <a:xfrm>
            <a:off x="3218027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>
            <a:extLst>
              <a:ext uri="{FF2B5EF4-FFF2-40B4-BE49-F238E27FC236}">
                <a16:creationId xmlns:a16="http://schemas.microsoft.com/office/drawing/2014/main" id="{B45732FA-0093-0639-5857-B8257AAE8296}"/>
              </a:ext>
            </a:extLst>
          </p:cNvPr>
          <p:cNvSpPr/>
          <p:nvPr/>
        </p:nvSpPr>
        <p:spPr>
          <a:xfrm>
            <a:off x="3592781" y="4260860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>
            <a:extLst>
              <a:ext uri="{FF2B5EF4-FFF2-40B4-BE49-F238E27FC236}">
                <a16:creationId xmlns:a16="http://schemas.microsoft.com/office/drawing/2014/main" id="{E00B25B2-4931-7DF9-06A9-EAABEF29A5B7}"/>
              </a:ext>
            </a:extLst>
          </p:cNvPr>
          <p:cNvSpPr/>
          <p:nvPr/>
        </p:nvSpPr>
        <p:spPr>
          <a:xfrm>
            <a:off x="6977796" y="764498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>
            <a:extLst>
              <a:ext uri="{FF2B5EF4-FFF2-40B4-BE49-F238E27FC236}">
                <a16:creationId xmlns:a16="http://schemas.microsoft.com/office/drawing/2014/main" id="{4B3A6781-3294-490D-AC64-2709F5888C06}"/>
              </a:ext>
            </a:extLst>
          </p:cNvPr>
          <p:cNvSpPr/>
          <p:nvPr/>
        </p:nvSpPr>
        <p:spPr>
          <a:xfrm>
            <a:off x="3969830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>
            <a:extLst>
              <a:ext uri="{FF2B5EF4-FFF2-40B4-BE49-F238E27FC236}">
                <a16:creationId xmlns:a16="http://schemas.microsoft.com/office/drawing/2014/main" id="{9BCBBCEF-E54C-7C09-2CE9-946AC641851F}"/>
              </a:ext>
            </a:extLst>
          </p:cNvPr>
          <p:cNvSpPr/>
          <p:nvPr/>
        </p:nvSpPr>
        <p:spPr>
          <a:xfrm>
            <a:off x="7353607" y="4636752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>
            <a:extLst>
              <a:ext uri="{FF2B5EF4-FFF2-40B4-BE49-F238E27FC236}">
                <a16:creationId xmlns:a16="http://schemas.microsoft.com/office/drawing/2014/main" id="{63ADE330-BB1F-FAD2-BCB8-F2AC282080AD}"/>
              </a:ext>
            </a:extLst>
          </p:cNvPr>
          <p:cNvSpPr/>
          <p:nvPr/>
        </p:nvSpPr>
        <p:spPr>
          <a:xfrm>
            <a:off x="5850427" y="426085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>
            <a:extLst>
              <a:ext uri="{FF2B5EF4-FFF2-40B4-BE49-F238E27FC236}">
                <a16:creationId xmlns:a16="http://schemas.microsoft.com/office/drawing/2014/main" id="{A75E7208-69A9-35EE-CEC5-AC560DFF1DF3}"/>
              </a:ext>
            </a:extLst>
          </p:cNvPr>
          <p:cNvSpPr/>
          <p:nvPr/>
        </p:nvSpPr>
        <p:spPr>
          <a:xfrm>
            <a:off x="6225794" y="4260646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>
            <a:extLst>
              <a:ext uri="{FF2B5EF4-FFF2-40B4-BE49-F238E27FC236}">
                <a16:creationId xmlns:a16="http://schemas.microsoft.com/office/drawing/2014/main" id="{FC94DCB5-B004-7652-0753-0E79FAC52F87}"/>
              </a:ext>
            </a:extLst>
          </p:cNvPr>
          <p:cNvSpPr/>
          <p:nvPr/>
        </p:nvSpPr>
        <p:spPr>
          <a:xfrm>
            <a:off x="6602571" y="426049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>
            <a:extLst>
              <a:ext uri="{FF2B5EF4-FFF2-40B4-BE49-F238E27FC236}">
                <a16:creationId xmlns:a16="http://schemas.microsoft.com/office/drawing/2014/main" id="{8796A3D8-B5E5-9B06-4056-9EA000964C3E}"/>
              </a:ext>
            </a:extLst>
          </p:cNvPr>
          <p:cNvSpPr/>
          <p:nvPr/>
        </p:nvSpPr>
        <p:spPr>
          <a:xfrm>
            <a:off x="7730505" y="57648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>
            <a:extLst>
              <a:ext uri="{FF2B5EF4-FFF2-40B4-BE49-F238E27FC236}">
                <a16:creationId xmlns:a16="http://schemas.microsoft.com/office/drawing/2014/main" id="{9707BCB5-839E-D9DB-C728-6131073DE245}"/>
              </a:ext>
            </a:extLst>
          </p:cNvPr>
          <p:cNvSpPr/>
          <p:nvPr/>
        </p:nvSpPr>
        <p:spPr>
          <a:xfrm>
            <a:off x="7354541" y="576505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>
            <a:extLst>
              <a:ext uri="{FF2B5EF4-FFF2-40B4-BE49-F238E27FC236}">
                <a16:creationId xmlns:a16="http://schemas.microsoft.com/office/drawing/2014/main" id="{F9E2614C-75F1-5FCC-4C45-02935F7B9AD3}"/>
              </a:ext>
            </a:extLst>
          </p:cNvPr>
          <p:cNvSpPr/>
          <p:nvPr/>
        </p:nvSpPr>
        <p:spPr>
          <a:xfrm>
            <a:off x="7355217" y="726853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>
            <a:extLst>
              <a:ext uri="{FF2B5EF4-FFF2-40B4-BE49-F238E27FC236}">
                <a16:creationId xmlns:a16="http://schemas.microsoft.com/office/drawing/2014/main" id="{DCB5BBE6-3AB4-C3CC-CE52-375D0EB6EA1E}"/>
              </a:ext>
            </a:extLst>
          </p:cNvPr>
          <p:cNvSpPr/>
          <p:nvPr/>
        </p:nvSpPr>
        <p:spPr>
          <a:xfrm>
            <a:off x="6978703" y="426067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>
            <a:extLst>
              <a:ext uri="{FF2B5EF4-FFF2-40B4-BE49-F238E27FC236}">
                <a16:creationId xmlns:a16="http://schemas.microsoft.com/office/drawing/2014/main" id="{7F9BB026-82FD-ECEF-5E3D-A5152093EAEB}"/>
              </a:ext>
            </a:extLst>
          </p:cNvPr>
          <p:cNvSpPr/>
          <p:nvPr/>
        </p:nvSpPr>
        <p:spPr>
          <a:xfrm>
            <a:off x="7730867" y="9524670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>
            <a:extLst>
              <a:ext uri="{FF2B5EF4-FFF2-40B4-BE49-F238E27FC236}">
                <a16:creationId xmlns:a16="http://schemas.microsoft.com/office/drawing/2014/main" id="{6336A37B-620E-3656-F3FA-83CABDF8F50C}"/>
              </a:ext>
            </a:extLst>
          </p:cNvPr>
          <p:cNvSpPr/>
          <p:nvPr/>
        </p:nvSpPr>
        <p:spPr>
          <a:xfrm>
            <a:off x="8105772" y="952486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>
            <a:extLst>
              <a:ext uri="{FF2B5EF4-FFF2-40B4-BE49-F238E27FC236}">
                <a16:creationId xmlns:a16="http://schemas.microsoft.com/office/drawing/2014/main" id="{A4850783-8A54-110C-EC1D-11DB0AAAC909}"/>
              </a:ext>
            </a:extLst>
          </p:cNvPr>
          <p:cNvSpPr/>
          <p:nvPr/>
        </p:nvSpPr>
        <p:spPr>
          <a:xfrm>
            <a:off x="7729418" y="651683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>
            <a:extLst>
              <a:ext uri="{FF2B5EF4-FFF2-40B4-BE49-F238E27FC236}">
                <a16:creationId xmlns:a16="http://schemas.microsoft.com/office/drawing/2014/main" id="{0B3ED318-91D6-E7AC-3C93-E6745029B92E}"/>
              </a:ext>
            </a:extLst>
          </p:cNvPr>
          <p:cNvSpPr/>
          <p:nvPr/>
        </p:nvSpPr>
        <p:spPr>
          <a:xfrm>
            <a:off x="7353789" y="877309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>
            <a:extLst>
              <a:ext uri="{FF2B5EF4-FFF2-40B4-BE49-F238E27FC236}">
                <a16:creationId xmlns:a16="http://schemas.microsoft.com/office/drawing/2014/main" id="{9B06FD7C-6A3C-4C3F-C266-201E9B4CCA48}"/>
              </a:ext>
            </a:extLst>
          </p:cNvPr>
          <p:cNvSpPr/>
          <p:nvPr/>
        </p:nvSpPr>
        <p:spPr>
          <a:xfrm>
            <a:off x="6978340" y="726883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>
            <a:extLst>
              <a:ext uri="{FF2B5EF4-FFF2-40B4-BE49-F238E27FC236}">
                <a16:creationId xmlns:a16="http://schemas.microsoft.com/office/drawing/2014/main" id="{DF0EC1E5-0D8E-A0B6-EE25-746C56D4E496}"/>
              </a:ext>
            </a:extLst>
          </p:cNvPr>
          <p:cNvSpPr/>
          <p:nvPr/>
        </p:nvSpPr>
        <p:spPr>
          <a:xfrm>
            <a:off x="6602713" y="764502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>
            <a:extLst>
              <a:ext uri="{FF2B5EF4-FFF2-40B4-BE49-F238E27FC236}">
                <a16:creationId xmlns:a16="http://schemas.microsoft.com/office/drawing/2014/main" id="{A76EE013-4873-D14C-0B1D-FEE6FD79AB6F}"/>
              </a:ext>
            </a:extLst>
          </p:cNvPr>
          <p:cNvSpPr/>
          <p:nvPr/>
        </p:nvSpPr>
        <p:spPr>
          <a:xfrm>
            <a:off x="6602603" y="80205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>
            <a:extLst>
              <a:ext uri="{FF2B5EF4-FFF2-40B4-BE49-F238E27FC236}">
                <a16:creationId xmlns:a16="http://schemas.microsoft.com/office/drawing/2014/main" id="{1FF539B3-B219-1BEE-C626-62E12DB52CD4}"/>
              </a:ext>
            </a:extLst>
          </p:cNvPr>
          <p:cNvSpPr/>
          <p:nvPr/>
        </p:nvSpPr>
        <p:spPr>
          <a:xfrm>
            <a:off x="7730505" y="614073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>
            <a:extLst>
              <a:ext uri="{FF2B5EF4-FFF2-40B4-BE49-F238E27FC236}">
                <a16:creationId xmlns:a16="http://schemas.microsoft.com/office/drawing/2014/main" id="{FE90D7DB-C94B-5B46-76EB-BC7988D4FE6E}"/>
              </a:ext>
            </a:extLst>
          </p:cNvPr>
          <p:cNvSpPr/>
          <p:nvPr/>
        </p:nvSpPr>
        <p:spPr>
          <a:xfrm>
            <a:off x="2842098" y="5764497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>
            <a:extLst>
              <a:ext uri="{FF2B5EF4-FFF2-40B4-BE49-F238E27FC236}">
                <a16:creationId xmlns:a16="http://schemas.microsoft.com/office/drawing/2014/main" id="{3D940AB3-4907-2522-D2AA-D07274468E18}"/>
              </a:ext>
            </a:extLst>
          </p:cNvPr>
          <p:cNvSpPr/>
          <p:nvPr/>
        </p:nvSpPr>
        <p:spPr>
          <a:xfrm>
            <a:off x="2465711" y="57647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>
            <a:extLst>
              <a:ext uri="{FF2B5EF4-FFF2-40B4-BE49-F238E27FC236}">
                <a16:creationId xmlns:a16="http://schemas.microsoft.com/office/drawing/2014/main" id="{EF95A9ED-B7E8-5F22-609E-9F6A4F22EFC7}"/>
              </a:ext>
            </a:extLst>
          </p:cNvPr>
          <p:cNvSpPr/>
          <p:nvPr/>
        </p:nvSpPr>
        <p:spPr>
          <a:xfrm>
            <a:off x="7730736" y="10276875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889" y="10125"/>
                </a:moveTo>
                <a:lnTo>
                  <a:pt x="0" y="10125"/>
                </a:lnTo>
                <a:lnTo>
                  <a:pt x="494" y="8024"/>
                </a:lnTo>
                <a:lnTo>
                  <a:pt x="430" y="4885"/>
                </a:lnTo>
                <a:lnTo>
                  <a:pt x="6496" y="0"/>
                </a:lnTo>
                <a:lnTo>
                  <a:pt x="7415" y="176"/>
                </a:lnTo>
                <a:lnTo>
                  <a:pt x="8286" y="597"/>
                </a:lnTo>
                <a:lnTo>
                  <a:pt x="9916" y="1141"/>
                </a:lnTo>
                <a:lnTo>
                  <a:pt x="10822" y="4221"/>
                </a:lnTo>
                <a:lnTo>
                  <a:pt x="11910" y="6213"/>
                </a:lnTo>
                <a:lnTo>
                  <a:pt x="10889" y="10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>
            <a:extLst>
              <a:ext uri="{FF2B5EF4-FFF2-40B4-BE49-F238E27FC236}">
                <a16:creationId xmlns:a16="http://schemas.microsoft.com/office/drawing/2014/main" id="{5543B8FE-1199-CBA2-F9D4-FDFA39C44189}"/>
              </a:ext>
            </a:extLst>
          </p:cNvPr>
          <p:cNvSpPr/>
          <p:nvPr/>
        </p:nvSpPr>
        <p:spPr>
          <a:xfrm>
            <a:off x="209267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>
            <a:extLst>
              <a:ext uri="{FF2B5EF4-FFF2-40B4-BE49-F238E27FC236}">
                <a16:creationId xmlns:a16="http://schemas.microsoft.com/office/drawing/2014/main" id="{C732D2F2-5EB8-D43C-FA51-1A9EFD74B662}"/>
              </a:ext>
            </a:extLst>
          </p:cNvPr>
          <p:cNvSpPr/>
          <p:nvPr/>
        </p:nvSpPr>
        <p:spPr>
          <a:xfrm>
            <a:off x="7729962" y="914900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>
            <a:extLst>
              <a:ext uri="{FF2B5EF4-FFF2-40B4-BE49-F238E27FC236}">
                <a16:creationId xmlns:a16="http://schemas.microsoft.com/office/drawing/2014/main" id="{E3C3E807-6AF8-A32F-E584-903CE7BE0F59}"/>
              </a:ext>
            </a:extLst>
          </p:cNvPr>
          <p:cNvSpPr/>
          <p:nvPr/>
        </p:nvSpPr>
        <p:spPr>
          <a:xfrm>
            <a:off x="8107222" y="9148648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>
            <a:extLst>
              <a:ext uri="{FF2B5EF4-FFF2-40B4-BE49-F238E27FC236}">
                <a16:creationId xmlns:a16="http://schemas.microsoft.com/office/drawing/2014/main" id="{8CFFFB5A-9C1A-530B-7A5F-48A2B3149261}"/>
              </a:ext>
            </a:extLst>
          </p:cNvPr>
          <p:cNvSpPr/>
          <p:nvPr/>
        </p:nvSpPr>
        <p:spPr>
          <a:xfrm>
            <a:off x="584996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12500"/>
                </a:moveTo>
                <a:lnTo>
                  <a:pt x="7641" y="10688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362"/>
                </a:lnTo>
                <a:lnTo>
                  <a:pt x="13801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>
            <a:extLst>
              <a:ext uri="{FF2B5EF4-FFF2-40B4-BE49-F238E27FC236}">
                <a16:creationId xmlns:a16="http://schemas.microsoft.com/office/drawing/2014/main" id="{A77BBD76-40FE-E77C-146B-F56B5E281501}"/>
              </a:ext>
            </a:extLst>
          </p:cNvPr>
          <p:cNvSpPr/>
          <p:nvPr/>
        </p:nvSpPr>
        <p:spPr>
          <a:xfrm>
            <a:off x="961432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>
            <a:extLst>
              <a:ext uri="{FF2B5EF4-FFF2-40B4-BE49-F238E27FC236}">
                <a16:creationId xmlns:a16="http://schemas.microsoft.com/office/drawing/2014/main" id="{DB2E9FD0-9B31-CCB6-1CD0-BDD385F37B91}"/>
              </a:ext>
            </a:extLst>
          </p:cNvPr>
          <p:cNvSpPr/>
          <p:nvPr/>
        </p:nvSpPr>
        <p:spPr>
          <a:xfrm>
            <a:off x="1337161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2"/>
                </a:lnTo>
                <a:lnTo>
                  <a:pt x="13802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>
            <a:extLst>
              <a:ext uri="{FF2B5EF4-FFF2-40B4-BE49-F238E27FC236}">
                <a16:creationId xmlns:a16="http://schemas.microsoft.com/office/drawing/2014/main" id="{0FDF5958-BBD6-69BD-5C64-B49B4C2AF04F}"/>
              </a:ext>
            </a:extLst>
          </p:cNvPr>
          <p:cNvSpPr/>
          <p:nvPr/>
        </p:nvSpPr>
        <p:spPr>
          <a:xfrm>
            <a:off x="2840978" y="4637133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>
            <a:extLst>
              <a:ext uri="{FF2B5EF4-FFF2-40B4-BE49-F238E27FC236}">
                <a16:creationId xmlns:a16="http://schemas.microsoft.com/office/drawing/2014/main" id="{8635029C-1C90-F544-34F5-83046FE77A2A}"/>
              </a:ext>
            </a:extLst>
          </p:cNvPr>
          <p:cNvSpPr/>
          <p:nvPr/>
        </p:nvSpPr>
        <p:spPr>
          <a:xfrm>
            <a:off x="3218175" y="463671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>
            <a:extLst>
              <a:ext uri="{FF2B5EF4-FFF2-40B4-BE49-F238E27FC236}">
                <a16:creationId xmlns:a16="http://schemas.microsoft.com/office/drawing/2014/main" id="{C05099DC-6C26-4E23-F3FA-BE56243130BA}"/>
              </a:ext>
            </a:extLst>
          </p:cNvPr>
          <p:cNvSpPr/>
          <p:nvPr/>
        </p:nvSpPr>
        <p:spPr>
          <a:xfrm>
            <a:off x="6601985" y="463636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>
            <a:extLst>
              <a:ext uri="{FF2B5EF4-FFF2-40B4-BE49-F238E27FC236}">
                <a16:creationId xmlns:a16="http://schemas.microsoft.com/office/drawing/2014/main" id="{80CCBF7F-8919-2780-182F-7A4D5D8EC3FC}"/>
              </a:ext>
            </a:extLst>
          </p:cNvPr>
          <p:cNvSpPr/>
          <p:nvPr/>
        </p:nvSpPr>
        <p:spPr>
          <a:xfrm>
            <a:off x="6978340" y="46367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0" name="object 330">
            <a:extLst>
              <a:ext uri="{FF2B5EF4-FFF2-40B4-BE49-F238E27FC236}">
                <a16:creationId xmlns:a16="http://schemas.microsoft.com/office/drawing/2014/main" id="{32BD97BF-4B60-E716-5E68-1139C421D60E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5349002" y="313363"/>
            <a:ext cx="2609849" cy="714374"/>
          </a:xfrm>
          <a:prstGeom prst="rect">
            <a:avLst/>
          </a:prstGeom>
        </p:spPr>
      </p:pic>
      <p:pic>
        <p:nvPicPr>
          <p:cNvPr id="339" name="Picture 338">
            <a:extLst>
              <a:ext uri="{FF2B5EF4-FFF2-40B4-BE49-F238E27FC236}">
                <a16:creationId xmlns:a16="http://schemas.microsoft.com/office/drawing/2014/main" id="{7625BB9C-C2A8-9B13-FDE2-75A32BACE1DB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242350" y="6000592"/>
            <a:ext cx="5471961" cy="3642515"/>
          </a:xfrm>
          <a:prstGeom prst="rect">
            <a:avLst/>
          </a:prstGeom>
        </p:spPr>
      </p:pic>
      <p:pic>
        <p:nvPicPr>
          <p:cNvPr id="343" name="Picture 342">
            <a:extLst>
              <a:ext uri="{FF2B5EF4-FFF2-40B4-BE49-F238E27FC236}">
                <a16:creationId xmlns:a16="http://schemas.microsoft.com/office/drawing/2014/main" id="{0AB6979F-CB68-9B56-B2D9-668FA909F913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4877914" y="6019610"/>
            <a:ext cx="2648086" cy="3695890"/>
          </a:xfrm>
          <a:prstGeom prst="rect">
            <a:avLst/>
          </a:prstGeom>
        </p:spPr>
      </p:pic>
      <p:pic>
        <p:nvPicPr>
          <p:cNvPr id="345" name="Picture 344">
            <a:extLst>
              <a:ext uri="{FF2B5EF4-FFF2-40B4-BE49-F238E27FC236}">
                <a16:creationId xmlns:a16="http://schemas.microsoft.com/office/drawing/2014/main" id="{511DD2B3-F3BC-C4A8-7BCD-DAB4100482B6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14680" y="5953567"/>
            <a:ext cx="2857647" cy="3689540"/>
          </a:xfrm>
          <a:prstGeom prst="rect">
            <a:avLst/>
          </a:prstGeom>
        </p:spPr>
      </p:pic>
      <p:pic>
        <p:nvPicPr>
          <p:cNvPr id="347" name="Picture 346">
            <a:extLst>
              <a:ext uri="{FF2B5EF4-FFF2-40B4-BE49-F238E27FC236}">
                <a16:creationId xmlns:a16="http://schemas.microsoft.com/office/drawing/2014/main" id="{46AD9F8A-0169-263C-BBB2-9013B0A9CCD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352800" y="5912058"/>
            <a:ext cx="5747092" cy="3731049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1D157071-EB81-E275-A0B4-DE069844C1E3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236753" y="1697307"/>
            <a:ext cx="14384587" cy="4131993"/>
          </a:xfrm>
          <a:prstGeom prst="rect">
            <a:avLst/>
          </a:prstGeom>
        </p:spPr>
      </p:pic>
      <p:sp>
        <p:nvSpPr>
          <p:cNvPr id="332" name="object 332">
            <a:extLst>
              <a:ext uri="{FF2B5EF4-FFF2-40B4-BE49-F238E27FC236}">
                <a16:creationId xmlns:a16="http://schemas.microsoft.com/office/drawing/2014/main" id="{F498B961-999B-514F-5B72-0D99D077EA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8431" y="354213"/>
            <a:ext cx="9021107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3180" marR="5080" indent="-1301115">
              <a:lnSpc>
                <a:spcPct val="100000"/>
              </a:lnSpc>
              <a:spcBef>
                <a:spcPts val="100"/>
              </a:spcBef>
            </a:pPr>
            <a:r>
              <a:rPr sz="7500" dirty="0">
                <a:solidFill>
                  <a:srgbClr val="C00000"/>
                </a:solidFill>
              </a:rPr>
              <a:t>Our</a:t>
            </a:r>
            <a:r>
              <a:rPr sz="7500" spc="-459" dirty="0">
                <a:solidFill>
                  <a:srgbClr val="C00000"/>
                </a:solidFill>
              </a:rPr>
              <a:t> </a:t>
            </a:r>
            <a:r>
              <a:rPr lang="en-IN" sz="7500" spc="-459" dirty="0">
                <a:solidFill>
                  <a:srgbClr val="C00000"/>
                </a:solidFill>
              </a:rPr>
              <a:t>Dedicated team </a:t>
            </a:r>
            <a:endParaRPr sz="7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0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032225"/>
            <a:ext cx="3522763" cy="32547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2523" y="6851606"/>
            <a:ext cx="110110" cy="11174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87147" y="10048461"/>
            <a:ext cx="112987" cy="1113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96358" y="6852102"/>
            <a:ext cx="109726" cy="1101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88884" y="9673149"/>
            <a:ext cx="110434" cy="1106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51245" y="6855545"/>
            <a:ext cx="104371" cy="1040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89615" y="6670033"/>
            <a:ext cx="98890" cy="9863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6516" y="6858634"/>
            <a:ext cx="97830" cy="9874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66553" y="6671483"/>
            <a:ext cx="96461" cy="9641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95941" y="9304299"/>
            <a:ext cx="95483" cy="9517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18269" y="6674521"/>
            <a:ext cx="90754" cy="9105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85218" y="9868918"/>
            <a:ext cx="92639" cy="9268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785965" y="10245654"/>
            <a:ext cx="91440" cy="41910"/>
          </a:xfrm>
          <a:custGeom>
            <a:avLst/>
            <a:gdLst/>
            <a:ahLst/>
            <a:cxnLst/>
            <a:rect l="l" t="t" r="r" b="b"/>
            <a:pathLst>
              <a:path w="91439" h="41909">
                <a:moveTo>
                  <a:pt x="90844" y="41345"/>
                </a:moveTo>
                <a:lnTo>
                  <a:pt x="0" y="41345"/>
                </a:lnTo>
                <a:lnTo>
                  <a:pt x="962" y="36042"/>
                </a:lnTo>
                <a:lnTo>
                  <a:pt x="34070" y="1517"/>
                </a:lnTo>
                <a:lnTo>
                  <a:pt x="46348" y="0"/>
                </a:lnTo>
                <a:lnTo>
                  <a:pt x="52272" y="252"/>
                </a:lnTo>
                <a:lnTo>
                  <a:pt x="85042" y="23091"/>
                </a:lnTo>
                <a:lnTo>
                  <a:pt x="90844" y="413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34485" y="6862964"/>
            <a:ext cx="89840" cy="8895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848171" y="6676055"/>
            <a:ext cx="86187" cy="8703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283484" y="6488395"/>
            <a:ext cx="87882" cy="8594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10379" y="6490722"/>
            <a:ext cx="82758" cy="8287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663637" y="6490603"/>
            <a:ext cx="80168" cy="8217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793164" y="9500815"/>
            <a:ext cx="77894" cy="7809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349408" y="6682131"/>
            <a:ext cx="76196" cy="7649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82095" y="10065931"/>
            <a:ext cx="76351" cy="7589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60999" y="6868951"/>
            <a:ext cx="75957" cy="7649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102552" y="6306258"/>
            <a:ext cx="74151" cy="7409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607290" y="7811391"/>
            <a:ext cx="73540" cy="7370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231998" y="6682782"/>
            <a:ext cx="73389" cy="7445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478932" y="6307023"/>
            <a:ext cx="73558" cy="7415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042917" y="6495398"/>
            <a:ext cx="72648" cy="7263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538666" y="6495894"/>
            <a:ext cx="72568" cy="7213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418720" y="6869919"/>
            <a:ext cx="72784" cy="7296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608294" y="7436029"/>
            <a:ext cx="70456" cy="7043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857086" y="6309107"/>
            <a:ext cx="68385" cy="6849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985402" y="9693106"/>
            <a:ext cx="68335" cy="6842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610150" y="7061165"/>
            <a:ext cx="66627" cy="6702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729824" y="6310062"/>
            <a:ext cx="66475" cy="6681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610242" y="8190175"/>
            <a:ext cx="66336" cy="66068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2296775" y="6124280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63390"/>
                </a:moveTo>
                <a:lnTo>
                  <a:pt x="586" y="38246"/>
                </a:lnTo>
                <a:lnTo>
                  <a:pt x="0" y="34172"/>
                </a:lnTo>
                <a:lnTo>
                  <a:pt x="401" y="25849"/>
                </a:lnTo>
                <a:lnTo>
                  <a:pt x="28615" y="0"/>
                </a:lnTo>
                <a:lnTo>
                  <a:pt x="36880" y="360"/>
                </a:lnTo>
                <a:lnTo>
                  <a:pt x="62735" y="28566"/>
                </a:lnTo>
                <a:lnTo>
                  <a:pt x="62390" y="36863"/>
                </a:lnTo>
                <a:lnTo>
                  <a:pt x="34288" y="633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13175" y="8945680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3048" y="60395"/>
                </a:moveTo>
                <a:lnTo>
                  <a:pt x="398" y="34607"/>
                </a:lnTo>
                <a:lnTo>
                  <a:pt x="0" y="30542"/>
                </a:lnTo>
                <a:lnTo>
                  <a:pt x="883" y="22582"/>
                </a:lnTo>
                <a:lnTo>
                  <a:pt x="28489" y="0"/>
                </a:lnTo>
                <a:lnTo>
                  <a:pt x="32319" y="308"/>
                </a:lnTo>
                <a:lnTo>
                  <a:pt x="36106" y="550"/>
                </a:lnTo>
                <a:lnTo>
                  <a:pt x="61129" y="29656"/>
                </a:lnTo>
                <a:lnTo>
                  <a:pt x="61035" y="33829"/>
                </a:lnTo>
                <a:lnTo>
                  <a:pt x="37085" y="59711"/>
                </a:lnTo>
                <a:lnTo>
                  <a:pt x="33048" y="603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73015" y="6124680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60558"/>
                </a:moveTo>
                <a:lnTo>
                  <a:pt x="0" y="33569"/>
                </a:lnTo>
                <a:lnTo>
                  <a:pt x="388" y="25599"/>
                </a:lnTo>
                <a:lnTo>
                  <a:pt x="29328" y="51"/>
                </a:lnTo>
                <a:lnTo>
                  <a:pt x="33476" y="0"/>
                </a:lnTo>
                <a:lnTo>
                  <a:pt x="37468" y="764"/>
                </a:lnTo>
                <a:lnTo>
                  <a:pt x="60256" y="27247"/>
                </a:lnTo>
                <a:lnTo>
                  <a:pt x="60132" y="31392"/>
                </a:lnTo>
                <a:lnTo>
                  <a:pt x="60133" y="35220"/>
                </a:lnTo>
                <a:lnTo>
                  <a:pt x="31322" y="60378"/>
                </a:lnTo>
                <a:lnTo>
                  <a:pt x="27151" y="605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21184" y="6125178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60415"/>
                </a:moveTo>
                <a:lnTo>
                  <a:pt x="28268" y="60062"/>
                </a:lnTo>
                <a:lnTo>
                  <a:pt x="24480" y="59945"/>
                </a:lnTo>
                <a:lnTo>
                  <a:pt x="20851" y="59120"/>
                </a:lnTo>
                <a:lnTo>
                  <a:pt x="0" y="34686"/>
                </a:lnTo>
                <a:lnTo>
                  <a:pt x="0" y="26747"/>
                </a:lnTo>
                <a:lnTo>
                  <a:pt x="27383" y="0"/>
                </a:lnTo>
                <a:lnTo>
                  <a:pt x="31531" y="97"/>
                </a:lnTo>
                <a:lnTo>
                  <a:pt x="59792" y="25779"/>
                </a:lnTo>
                <a:lnTo>
                  <a:pt x="60124" y="29843"/>
                </a:lnTo>
                <a:lnTo>
                  <a:pt x="59616" y="33975"/>
                </a:lnTo>
                <a:lnTo>
                  <a:pt x="59272" y="37784"/>
                </a:lnTo>
                <a:lnTo>
                  <a:pt x="35810" y="60024"/>
                </a:lnTo>
                <a:lnTo>
                  <a:pt x="32078" y="6041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77889" y="10261053"/>
            <a:ext cx="59690" cy="26034"/>
          </a:xfrm>
          <a:custGeom>
            <a:avLst/>
            <a:gdLst/>
            <a:ahLst/>
            <a:cxnLst/>
            <a:rect l="l" t="t" r="r" b="b"/>
            <a:pathLst>
              <a:path w="59689" h="26034">
                <a:moveTo>
                  <a:pt x="59360" y="25946"/>
                </a:moveTo>
                <a:lnTo>
                  <a:pt x="0" y="25946"/>
                </a:lnTo>
                <a:lnTo>
                  <a:pt x="203" y="24596"/>
                </a:lnTo>
                <a:lnTo>
                  <a:pt x="29690" y="0"/>
                </a:lnTo>
                <a:lnTo>
                  <a:pt x="33842" y="90"/>
                </a:lnTo>
                <a:lnTo>
                  <a:pt x="59360" y="2594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02528" y="7630434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083" y="57625"/>
                </a:moveTo>
                <a:lnTo>
                  <a:pt x="0" y="27124"/>
                </a:lnTo>
                <a:lnTo>
                  <a:pt x="622" y="23441"/>
                </a:lnTo>
                <a:lnTo>
                  <a:pt x="31036" y="0"/>
                </a:lnTo>
                <a:lnTo>
                  <a:pt x="34711" y="584"/>
                </a:lnTo>
                <a:lnTo>
                  <a:pt x="57508" y="27301"/>
                </a:lnTo>
                <a:lnTo>
                  <a:pt x="57860" y="31090"/>
                </a:lnTo>
                <a:lnTo>
                  <a:pt x="30871" y="57374"/>
                </a:lnTo>
                <a:lnTo>
                  <a:pt x="27083" y="576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78749" y="9886375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26487" y="6502348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22" y="57659"/>
                </a:moveTo>
                <a:lnTo>
                  <a:pt x="0" y="27467"/>
                </a:lnTo>
                <a:lnTo>
                  <a:pt x="575" y="23772"/>
                </a:lnTo>
                <a:lnTo>
                  <a:pt x="30723" y="0"/>
                </a:lnTo>
                <a:lnTo>
                  <a:pt x="34399" y="589"/>
                </a:lnTo>
                <a:lnTo>
                  <a:pt x="57963" y="30896"/>
                </a:lnTo>
                <a:lnTo>
                  <a:pt x="57592" y="34612"/>
                </a:lnTo>
                <a:lnTo>
                  <a:pt x="31102" y="57357"/>
                </a:lnTo>
                <a:lnTo>
                  <a:pt x="27322" y="576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02502" y="7254336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00" y="57679"/>
                </a:moveTo>
                <a:lnTo>
                  <a:pt x="0" y="27478"/>
                </a:lnTo>
                <a:lnTo>
                  <a:pt x="596" y="23778"/>
                </a:lnTo>
                <a:lnTo>
                  <a:pt x="30877" y="0"/>
                </a:lnTo>
                <a:lnTo>
                  <a:pt x="34550" y="576"/>
                </a:lnTo>
                <a:lnTo>
                  <a:pt x="57969" y="30922"/>
                </a:lnTo>
                <a:lnTo>
                  <a:pt x="57616" y="34648"/>
                </a:lnTo>
                <a:lnTo>
                  <a:pt x="31079" y="57377"/>
                </a:lnTo>
                <a:lnTo>
                  <a:pt x="27300" y="576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15472" y="669115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7485" y="57682"/>
                </a:moveTo>
                <a:lnTo>
                  <a:pt x="0" y="31574"/>
                </a:lnTo>
                <a:lnTo>
                  <a:pt x="124" y="27790"/>
                </a:lnTo>
                <a:lnTo>
                  <a:pt x="64" y="23993"/>
                </a:lnTo>
                <a:lnTo>
                  <a:pt x="25326" y="0"/>
                </a:lnTo>
                <a:lnTo>
                  <a:pt x="32884" y="437"/>
                </a:lnTo>
                <a:lnTo>
                  <a:pt x="57383" y="29421"/>
                </a:lnTo>
                <a:lnTo>
                  <a:pt x="57033" y="33190"/>
                </a:lnTo>
                <a:lnTo>
                  <a:pt x="31269" y="57544"/>
                </a:lnTo>
                <a:lnTo>
                  <a:pt x="27485" y="5768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39352" y="6315141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57785"/>
                </a:moveTo>
                <a:lnTo>
                  <a:pt x="0" y="30759"/>
                </a:lnTo>
                <a:lnTo>
                  <a:pt x="252" y="26986"/>
                </a:lnTo>
                <a:lnTo>
                  <a:pt x="286" y="23207"/>
                </a:lnTo>
                <a:lnTo>
                  <a:pt x="26024" y="0"/>
                </a:lnTo>
                <a:lnTo>
                  <a:pt x="29787" y="355"/>
                </a:lnTo>
                <a:lnTo>
                  <a:pt x="33602" y="519"/>
                </a:lnTo>
                <a:lnTo>
                  <a:pt x="57345" y="26616"/>
                </a:lnTo>
                <a:lnTo>
                  <a:pt x="57149" y="30428"/>
                </a:lnTo>
                <a:lnTo>
                  <a:pt x="33978" y="57111"/>
                </a:lnTo>
                <a:lnTo>
                  <a:pt x="30314" y="577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51699" y="6128883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25988" y="53994"/>
                </a:moveTo>
                <a:lnTo>
                  <a:pt x="0" y="27190"/>
                </a:lnTo>
                <a:lnTo>
                  <a:pt x="213" y="23786"/>
                </a:lnTo>
                <a:lnTo>
                  <a:pt x="29492" y="0"/>
                </a:lnTo>
                <a:lnTo>
                  <a:pt x="33145" y="542"/>
                </a:lnTo>
                <a:lnTo>
                  <a:pt x="55085" y="27371"/>
                </a:lnTo>
                <a:lnTo>
                  <a:pt x="54981" y="30753"/>
                </a:lnTo>
                <a:lnTo>
                  <a:pt x="25988" y="539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88526" y="5941759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53483"/>
                </a:moveTo>
                <a:lnTo>
                  <a:pt x="0" y="25542"/>
                </a:lnTo>
                <a:lnTo>
                  <a:pt x="169" y="22170"/>
                </a:lnTo>
                <a:lnTo>
                  <a:pt x="29431" y="0"/>
                </a:lnTo>
                <a:lnTo>
                  <a:pt x="32707" y="527"/>
                </a:lnTo>
                <a:lnTo>
                  <a:pt x="53715" y="27579"/>
                </a:lnTo>
                <a:lnTo>
                  <a:pt x="53322" y="30991"/>
                </a:lnTo>
                <a:lnTo>
                  <a:pt x="25884" y="534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806353" y="801052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778" y="51026"/>
                </a:moveTo>
                <a:lnTo>
                  <a:pt x="0" y="28036"/>
                </a:lnTo>
                <a:lnTo>
                  <a:pt x="88" y="21462"/>
                </a:lnTo>
                <a:lnTo>
                  <a:pt x="26680" y="0"/>
                </a:lnTo>
                <a:lnTo>
                  <a:pt x="30045" y="371"/>
                </a:lnTo>
                <a:lnTo>
                  <a:pt x="51328" y="24033"/>
                </a:lnTo>
                <a:lnTo>
                  <a:pt x="51290" y="27477"/>
                </a:lnTo>
                <a:lnTo>
                  <a:pt x="25778" y="510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73577" y="6506531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523" y="51180"/>
                </a:moveTo>
                <a:lnTo>
                  <a:pt x="0" y="24918"/>
                </a:lnTo>
                <a:lnTo>
                  <a:pt x="205" y="21526"/>
                </a:lnTo>
                <a:lnTo>
                  <a:pt x="23711" y="273"/>
                </a:lnTo>
                <a:lnTo>
                  <a:pt x="27155" y="0"/>
                </a:lnTo>
                <a:lnTo>
                  <a:pt x="51434" y="24368"/>
                </a:lnTo>
                <a:lnTo>
                  <a:pt x="51350" y="27820"/>
                </a:lnTo>
                <a:lnTo>
                  <a:pt x="28970" y="50977"/>
                </a:lnTo>
                <a:lnTo>
                  <a:pt x="25523" y="511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49550" y="6130619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69" h="51435">
                <a:moveTo>
                  <a:pt x="26992" y="50925"/>
                </a:moveTo>
                <a:lnTo>
                  <a:pt x="0" y="25456"/>
                </a:lnTo>
                <a:lnTo>
                  <a:pt x="738" y="18922"/>
                </a:lnTo>
                <a:lnTo>
                  <a:pt x="22793" y="0"/>
                </a:lnTo>
                <a:lnTo>
                  <a:pt x="29357" y="89"/>
                </a:lnTo>
                <a:lnTo>
                  <a:pt x="51552" y="22910"/>
                </a:lnTo>
                <a:lnTo>
                  <a:pt x="51454" y="26359"/>
                </a:lnTo>
                <a:lnTo>
                  <a:pt x="26992" y="50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06098" y="6882644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4">
                <a:moveTo>
                  <a:pt x="27311" y="50903"/>
                </a:moveTo>
                <a:lnTo>
                  <a:pt x="0" y="25800"/>
                </a:lnTo>
                <a:lnTo>
                  <a:pt x="621" y="19259"/>
                </a:lnTo>
                <a:lnTo>
                  <a:pt x="22376" y="13"/>
                </a:lnTo>
                <a:lnTo>
                  <a:pt x="25490" y="74"/>
                </a:lnTo>
                <a:lnTo>
                  <a:pt x="28949" y="0"/>
                </a:lnTo>
                <a:lnTo>
                  <a:pt x="51476" y="22523"/>
                </a:lnTo>
                <a:lnTo>
                  <a:pt x="51401" y="25981"/>
                </a:lnTo>
                <a:lnTo>
                  <a:pt x="30659" y="50359"/>
                </a:lnTo>
                <a:lnTo>
                  <a:pt x="27311" y="509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06429" y="9138593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3340" y="51026"/>
                </a:moveTo>
                <a:lnTo>
                  <a:pt x="153" y="25696"/>
                </a:lnTo>
                <a:lnTo>
                  <a:pt x="0" y="22603"/>
                </a:lnTo>
                <a:lnTo>
                  <a:pt x="21898" y="514"/>
                </a:lnTo>
                <a:lnTo>
                  <a:pt x="25329" y="0"/>
                </a:lnTo>
                <a:lnTo>
                  <a:pt x="51342" y="26244"/>
                </a:lnTo>
                <a:lnTo>
                  <a:pt x="50803" y="29589"/>
                </a:lnTo>
                <a:lnTo>
                  <a:pt x="26790" y="50878"/>
                </a:lnTo>
                <a:lnTo>
                  <a:pt x="23340" y="510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13812" y="5942662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50800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4" y="22296"/>
                </a:lnTo>
                <a:lnTo>
                  <a:pt x="26265" y="0"/>
                </a:lnTo>
                <a:lnTo>
                  <a:pt x="29590" y="233"/>
                </a:lnTo>
                <a:lnTo>
                  <a:pt x="50152" y="23302"/>
                </a:lnTo>
                <a:lnTo>
                  <a:pt x="50002" y="26631"/>
                </a:lnTo>
                <a:lnTo>
                  <a:pt x="49927" y="30096"/>
                </a:lnTo>
                <a:lnTo>
                  <a:pt x="29278" y="50519"/>
                </a:lnTo>
                <a:lnTo>
                  <a:pt x="25898" y="508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1588" y="6317852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50963"/>
                </a:moveTo>
                <a:lnTo>
                  <a:pt x="23606" y="50544"/>
                </a:lnTo>
                <a:lnTo>
                  <a:pt x="20523" y="50369"/>
                </a:lnTo>
                <a:lnTo>
                  <a:pt x="17575" y="49648"/>
                </a:lnTo>
                <a:lnTo>
                  <a:pt x="0" y="23365"/>
                </a:lnTo>
                <a:lnTo>
                  <a:pt x="600" y="20036"/>
                </a:lnTo>
                <a:lnTo>
                  <a:pt x="25418" y="0"/>
                </a:lnTo>
                <a:lnTo>
                  <a:pt x="28846" y="45"/>
                </a:lnTo>
                <a:lnTo>
                  <a:pt x="50571" y="23024"/>
                </a:lnTo>
                <a:lnTo>
                  <a:pt x="50423" y="26449"/>
                </a:lnTo>
                <a:lnTo>
                  <a:pt x="50475" y="29904"/>
                </a:lnTo>
                <a:lnTo>
                  <a:pt x="30399" y="50654"/>
                </a:lnTo>
                <a:lnTo>
                  <a:pt x="27036" y="5096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866158" y="5942662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50856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5" y="22296"/>
                </a:lnTo>
                <a:lnTo>
                  <a:pt x="26265" y="0"/>
                </a:lnTo>
                <a:lnTo>
                  <a:pt x="29622" y="187"/>
                </a:lnTo>
                <a:lnTo>
                  <a:pt x="50513" y="23272"/>
                </a:lnTo>
                <a:lnTo>
                  <a:pt x="50364" y="26631"/>
                </a:lnTo>
                <a:lnTo>
                  <a:pt x="50295" y="30132"/>
                </a:lnTo>
                <a:lnTo>
                  <a:pt x="29343" y="50617"/>
                </a:lnTo>
                <a:lnTo>
                  <a:pt x="25927" y="508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20103" y="857569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47510"/>
                </a:moveTo>
                <a:lnTo>
                  <a:pt x="23398" y="47283"/>
                </a:lnTo>
                <a:lnTo>
                  <a:pt x="20266" y="47235"/>
                </a:lnTo>
                <a:lnTo>
                  <a:pt x="17261" y="46593"/>
                </a:lnTo>
                <a:lnTo>
                  <a:pt x="0" y="26501"/>
                </a:lnTo>
                <a:lnTo>
                  <a:pt x="23" y="23369"/>
                </a:lnTo>
                <a:lnTo>
                  <a:pt x="24666" y="0"/>
                </a:lnTo>
                <a:lnTo>
                  <a:pt x="27784" y="228"/>
                </a:lnTo>
                <a:lnTo>
                  <a:pt x="47687" y="27787"/>
                </a:lnTo>
                <a:lnTo>
                  <a:pt x="47065" y="30807"/>
                </a:lnTo>
                <a:lnTo>
                  <a:pt x="29596" y="47099"/>
                </a:lnTo>
                <a:lnTo>
                  <a:pt x="26540" y="4751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71748" y="10079654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19869" y="6319463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47732"/>
                </a:moveTo>
                <a:lnTo>
                  <a:pt x="0" y="25965"/>
                </a:lnTo>
                <a:lnTo>
                  <a:pt x="240" y="19671"/>
                </a:lnTo>
                <a:lnTo>
                  <a:pt x="22090" y="0"/>
                </a:lnTo>
                <a:lnTo>
                  <a:pt x="28439" y="336"/>
                </a:lnTo>
                <a:lnTo>
                  <a:pt x="48086" y="22208"/>
                </a:lnTo>
                <a:lnTo>
                  <a:pt x="47913" y="25381"/>
                </a:lnTo>
                <a:lnTo>
                  <a:pt x="47751" y="28532"/>
                </a:lnTo>
                <a:lnTo>
                  <a:pt x="28942" y="47359"/>
                </a:lnTo>
                <a:lnTo>
                  <a:pt x="25871" y="4773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9804" y="5943568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47595"/>
                </a:moveTo>
                <a:lnTo>
                  <a:pt x="0" y="25362"/>
                </a:lnTo>
                <a:lnTo>
                  <a:pt x="21" y="22233"/>
                </a:lnTo>
                <a:lnTo>
                  <a:pt x="22650" y="0"/>
                </a:lnTo>
                <a:lnTo>
                  <a:pt x="25724" y="53"/>
                </a:lnTo>
                <a:lnTo>
                  <a:pt x="47310" y="25731"/>
                </a:lnTo>
                <a:lnTo>
                  <a:pt x="46912" y="28737"/>
                </a:lnTo>
                <a:lnTo>
                  <a:pt x="22240" y="475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86914" y="6695682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241" y="47491"/>
                </a:moveTo>
                <a:lnTo>
                  <a:pt x="0" y="25258"/>
                </a:lnTo>
                <a:lnTo>
                  <a:pt x="6" y="22119"/>
                </a:lnTo>
                <a:lnTo>
                  <a:pt x="25961" y="0"/>
                </a:lnTo>
                <a:lnTo>
                  <a:pt x="28992" y="509"/>
                </a:lnTo>
                <a:lnTo>
                  <a:pt x="47879" y="25850"/>
                </a:lnTo>
                <a:lnTo>
                  <a:pt x="47480" y="28896"/>
                </a:lnTo>
                <a:lnTo>
                  <a:pt x="25368" y="47360"/>
                </a:lnTo>
                <a:lnTo>
                  <a:pt x="22241" y="47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32033" y="6132127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47497"/>
                </a:moveTo>
                <a:lnTo>
                  <a:pt x="188" y="23945"/>
                </a:lnTo>
                <a:lnTo>
                  <a:pt x="0" y="20728"/>
                </a:lnTo>
                <a:lnTo>
                  <a:pt x="20890" y="0"/>
                </a:lnTo>
                <a:lnTo>
                  <a:pt x="24107" y="213"/>
                </a:lnTo>
                <a:lnTo>
                  <a:pt x="27215" y="261"/>
                </a:lnTo>
                <a:lnTo>
                  <a:pt x="47325" y="20838"/>
                </a:lnTo>
                <a:lnTo>
                  <a:pt x="47301" y="23945"/>
                </a:lnTo>
                <a:lnTo>
                  <a:pt x="26144" y="47391"/>
                </a:lnTo>
                <a:lnTo>
                  <a:pt x="23020" y="4749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29292" y="575751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43743"/>
                </a:moveTo>
                <a:lnTo>
                  <a:pt x="0" y="22219"/>
                </a:lnTo>
                <a:lnTo>
                  <a:pt x="243" y="19127"/>
                </a:lnTo>
                <a:lnTo>
                  <a:pt x="21973" y="0"/>
                </a:lnTo>
                <a:lnTo>
                  <a:pt x="24748" y="111"/>
                </a:lnTo>
                <a:lnTo>
                  <a:pt x="43174" y="21196"/>
                </a:lnTo>
                <a:lnTo>
                  <a:pt x="43424" y="23971"/>
                </a:lnTo>
                <a:lnTo>
                  <a:pt x="23785" y="43479"/>
                </a:lnTo>
                <a:lnTo>
                  <a:pt x="21049" y="437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809116" y="6509522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0800" y="43679"/>
                </a:moveTo>
                <a:lnTo>
                  <a:pt x="0" y="24153"/>
                </a:lnTo>
                <a:lnTo>
                  <a:pt x="400" y="18253"/>
                </a:lnTo>
                <a:lnTo>
                  <a:pt x="21747" y="0"/>
                </a:lnTo>
                <a:lnTo>
                  <a:pt x="24524" y="87"/>
                </a:lnTo>
                <a:lnTo>
                  <a:pt x="43128" y="21015"/>
                </a:lnTo>
                <a:lnTo>
                  <a:pt x="43378" y="23775"/>
                </a:lnTo>
                <a:lnTo>
                  <a:pt x="23921" y="43298"/>
                </a:lnTo>
                <a:lnTo>
                  <a:pt x="20800" y="436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98112" y="7450099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43829"/>
                </a:moveTo>
                <a:lnTo>
                  <a:pt x="0" y="22125"/>
                </a:lnTo>
                <a:lnTo>
                  <a:pt x="13" y="19322"/>
                </a:lnTo>
                <a:lnTo>
                  <a:pt x="23543" y="0"/>
                </a:lnTo>
                <a:lnTo>
                  <a:pt x="26276" y="347"/>
                </a:lnTo>
                <a:lnTo>
                  <a:pt x="44031" y="19408"/>
                </a:lnTo>
                <a:lnTo>
                  <a:pt x="43669" y="19408"/>
                </a:lnTo>
                <a:lnTo>
                  <a:pt x="43806" y="22158"/>
                </a:lnTo>
                <a:lnTo>
                  <a:pt x="25549" y="43502"/>
                </a:lnTo>
                <a:lnTo>
                  <a:pt x="22427" y="438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45948" y="5946266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43425"/>
                </a:moveTo>
                <a:lnTo>
                  <a:pt x="0" y="22893"/>
                </a:lnTo>
                <a:lnTo>
                  <a:pt x="180" y="19766"/>
                </a:lnTo>
                <a:lnTo>
                  <a:pt x="20375" y="0"/>
                </a:lnTo>
                <a:lnTo>
                  <a:pt x="25906" y="416"/>
                </a:lnTo>
                <a:lnTo>
                  <a:pt x="43849" y="21397"/>
                </a:lnTo>
                <a:lnTo>
                  <a:pt x="43680" y="24142"/>
                </a:lnTo>
                <a:lnTo>
                  <a:pt x="20061" y="434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305314" y="5757514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0853" y="43719"/>
                </a:moveTo>
                <a:lnTo>
                  <a:pt x="0" y="22254"/>
                </a:lnTo>
                <a:lnTo>
                  <a:pt x="253" y="19199"/>
                </a:lnTo>
                <a:lnTo>
                  <a:pt x="21581" y="0"/>
                </a:lnTo>
                <a:lnTo>
                  <a:pt x="24354" y="115"/>
                </a:lnTo>
                <a:lnTo>
                  <a:pt x="42419" y="21377"/>
                </a:lnTo>
                <a:lnTo>
                  <a:pt x="42644" y="24093"/>
                </a:lnTo>
                <a:lnTo>
                  <a:pt x="23574" y="43479"/>
                </a:lnTo>
                <a:lnTo>
                  <a:pt x="20853" y="437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98508" y="707446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383" y="43291"/>
                </a:moveTo>
                <a:lnTo>
                  <a:pt x="0" y="22041"/>
                </a:lnTo>
                <a:lnTo>
                  <a:pt x="147" y="19309"/>
                </a:lnTo>
                <a:lnTo>
                  <a:pt x="19535" y="0"/>
                </a:lnTo>
                <a:lnTo>
                  <a:pt x="22254" y="106"/>
                </a:lnTo>
                <a:lnTo>
                  <a:pt x="43454" y="21302"/>
                </a:lnTo>
                <a:lnTo>
                  <a:pt x="43247" y="24420"/>
                </a:lnTo>
                <a:lnTo>
                  <a:pt x="21383" y="432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186361" y="9517377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352" y="43792"/>
                </a:moveTo>
                <a:lnTo>
                  <a:pt x="0" y="22254"/>
                </a:lnTo>
                <a:lnTo>
                  <a:pt x="253" y="19198"/>
                </a:lnTo>
                <a:lnTo>
                  <a:pt x="21581" y="0"/>
                </a:lnTo>
                <a:lnTo>
                  <a:pt x="24365" y="42"/>
                </a:lnTo>
                <a:lnTo>
                  <a:pt x="43144" y="20833"/>
                </a:lnTo>
                <a:lnTo>
                  <a:pt x="43446" y="23609"/>
                </a:lnTo>
                <a:lnTo>
                  <a:pt x="24118" y="43479"/>
                </a:lnTo>
                <a:lnTo>
                  <a:pt x="21352" y="437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682394" y="575751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43741"/>
                </a:moveTo>
                <a:lnTo>
                  <a:pt x="0" y="22269"/>
                </a:lnTo>
                <a:lnTo>
                  <a:pt x="247" y="19227"/>
                </a:lnTo>
                <a:lnTo>
                  <a:pt x="21399" y="0"/>
                </a:lnTo>
                <a:lnTo>
                  <a:pt x="24244" y="22"/>
                </a:lnTo>
                <a:lnTo>
                  <a:pt x="43143" y="21377"/>
                </a:lnTo>
                <a:lnTo>
                  <a:pt x="43368" y="24153"/>
                </a:lnTo>
                <a:lnTo>
                  <a:pt x="23574" y="43479"/>
                </a:lnTo>
                <a:lnTo>
                  <a:pt x="20848" y="4374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1202" y="6885587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5">
                <a:moveTo>
                  <a:pt x="24866" y="43559"/>
                </a:moveTo>
                <a:lnTo>
                  <a:pt x="22087" y="43509"/>
                </a:lnTo>
                <a:lnTo>
                  <a:pt x="19297" y="43584"/>
                </a:lnTo>
                <a:lnTo>
                  <a:pt x="16596" y="43129"/>
                </a:lnTo>
                <a:lnTo>
                  <a:pt x="0" y="20089"/>
                </a:lnTo>
                <a:lnTo>
                  <a:pt x="486" y="17063"/>
                </a:lnTo>
                <a:lnTo>
                  <a:pt x="20409" y="0"/>
                </a:lnTo>
                <a:lnTo>
                  <a:pt x="26301" y="443"/>
                </a:lnTo>
                <a:lnTo>
                  <a:pt x="43101" y="19907"/>
                </a:lnTo>
                <a:lnTo>
                  <a:pt x="42925" y="22675"/>
                </a:lnTo>
                <a:lnTo>
                  <a:pt x="42975" y="25453"/>
                </a:lnTo>
                <a:lnTo>
                  <a:pt x="27543" y="43063"/>
                </a:lnTo>
                <a:lnTo>
                  <a:pt x="24866" y="435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97585" y="933049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44491"/>
                </a:moveTo>
                <a:lnTo>
                  <a:pt x="0" y="22929"/>
                </a:lnTo>
                <a:lnTo>
                  <a:pt x="598" y="17080"/>
                </a:lnTo>
                <a:lnTo>
                  <a:pt x="20033" y="0"/>
                </a:lnTo>
                <a:lnTo>
                  <a:pt x="22814" y="104"/>
                </a:lnTo>
                <a:lnTo>
                  <a:pt x="44570" y="24030"/>
                </a:lnTo>
                <a:lnTo>
                  <a:pt x="44133" y="27030"/>
                </a:lnTo>
                <a:lnTo>
                  <a:pt x="24866" y="44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59472" y="576005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22431" y="39703"/>
                </a:moveTo>
                <a:lnTo>
                  <a:pt x="0" y="20874"/>
                </a:lnTo>
                <a:lnTo>
                  <a:pt x="199" y="18116"/>
                </a:lnTo>
                <a:lnTo>
                  <a:pt x="20131" y="0"/>
                </a:lnTo>
                <a:lnTo>
                  <a:pt x="22814" y="229"/>
                </a:lnTo>
                <a:lnTo>
                  <a:pt x="39575" y="18866"/>
                </a:lnTo>
                <a:lnTo>
                  <a:pt x="39519" y="21558"/>
                </a:lnTo>
                <a:lnTo>
                  <a:pt x="22431" y="397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64040" y="10271542"/>
            <a:ext cx="38735" cy="15875"/>
          </a:xfrm>
          <a:custGeom>
            <a:avLst/>
            <a:gdLst/>
            <a:ahLst/>
            <a:cxnLst/>
            <a:rect l="l" t="t" r="r" b="b"/>
            <a:pathLst>
              <a:path w="38735" h="15875">
                <a:moveTo>
                  <a:pt x="38733" y="15458"/>
                </a:moveTo>
                <a:lnTo>
                  <a:pt x="0" y="15458"/>
                </a:lnTo>
                <a:lnTo>
                  <a:pt x="712" y="12841"/>
                </a:lnTo>
                <a:lnTo>
                  <a:pt x="23053" y="0"/>
                </a:lnTo>
                <a:lnTo>
                  <a:pt x="27506" y="1421"/>
                </a:lnTo>
                <a:lnTo>
                  <a:pt x="35374" y="7510"/>
                </a:lnTo>
                <a:lnTo>
                  <a:pt x="37868" y="11463"/>
                </a:lnTo>
                <a:lnTo>
                  <a:pt x="38733" y="154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000679" y="7827848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70">
                <a:moveTo>
                  <a:pt x="18632" y="39312"/>
                </a:moveTo>
                <a:lnTo>
                  <a:pt x="0" y="20739"/>
                </a:lnTo>
                <a:lnTo>
                  <a:pt x="150" y="18116"/>
                </a:lnTo>
                <a:lnTo>
                  <a:pt x="150" y="15713"/>
                </a:lnTo>
                <a:lnTo>
                  <a:pt x="15867" y="0"/>
                </a:lnTo>
                <a:lnTo>
                  <a:pt x="21011" y="19"/>
                </a:lnTo>
                <a:lnTo>
                  <a:pt x="38195" y="18461"/>
                </a:lnTo>
                <a:lnTo>
                  <a:pt x="38021" y="21196"/>
                </a:lnTo>
                <a:lnTo>
                  <a:pt x="37109" y="26004"/>
                </a:lnTo>
                <a:lnTo>
                  <a:pt x="34864" y="30079"/>
                </a:lnTo>
                <a:lnTo>
                  <a:pt x="27711" y="36763"/>
                </a:lnTo>
                <a:lnTo>
                  <a:pt x="23492" y="38727"/>
                </a:lnTo>
                <a:lnTo>
                  <a:pt x="18632" y="3931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495989" y="5572902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19536" y="39680"/>
                </a:moveTo>
                <a:lnTo>
                  <a:pt x="510" y="21564"/>
                </a:lnTo>
                <a:lnTo>
                  <a:pt x="0" y="18813"/>
                </a:lnTo>
                <a:lnTo>
                  <a:pt x="16744" y="0"/>
                </a:lnTo>
                <a:lnTo>
                  <a:pt x="19536" y="186"/>
                </a:lnTo>
                <a:lnTo>
                  <a:pt x="21882" y="182"/>
                </a:lnTo>
                <a:lnTo>
                  <a:pt x="39175" y="19657"/>
                </a:lnTo>
                <a:lnTo>
                  <a:pt x="38874" y="22400"/>
                </a:lnTo>
                <a:lnTo>
                  <a:pt x="22343" y="39473"/>
                </a:lnTo>
                <a:lnTo>
                  <a:pt x="19536" y="396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000311" y="6700247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39477"/>
                </a:moveTo>
                <a:lnTo>
                  <a:pt x="881" y="23229"/>
                </a:lnTo>
                <a:lnTo>
                  <a:pt x="125" y="20534"/>
                </a:lnTo>
                <a:lnTo>
                  <a:pt x="17914" y="221"/>
                </a:lnTo>
                <a:lnTo>
                  <a:pt x="20321" y="0"/>
                </a:lnTo>
                <a:lnTo>
                  <a:pt x="39139" y="18697"/>
                </a:lnTo>
                <a:lnTo>
                  <a:pt x="38992" y="21383"/>
                </a:lnTo>
                <a:lnTo>
                  <a:pt x="21175" y="39352"/>
                </a:lnTo>
                <a:lnTo>
                  <a:pt x="18792" y="394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77217" y="970817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450" y="39642"/>
                </a:moveTo>
                <a:lnTo>
                  <a:pt x="0" y="20047"/>
                </a:lnTo>
                <a:lnTo>
                  <a:pt x="330" y="17358"/>
                </a:lnTo>
                <a:lnTo>
                  <a:pt x="446" y="14938"/>
                </a:lnTo>
                <a:lnTo>
                  <a:pt x="17119" y="0"/>
                </a:lnTo>
                <a:lnTo>
                  <a:pt x="21961" y="245"/>
                </a:lnTo>
                <a:lnTo>
                  <a:pt x="38793" y="21021"/>
                </a:lnTo>
                <a:lnTo>
                  <a:pt x="38318" y="23683"/>
                </a:lnTo>
                <a:lnTo>
                  <a:pt x="21205" y="39547"/>
                </a:lnTo>
                <a:lnTo>
                  <a:pt x="18450" y="396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191634" y="6890691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89" h="34925">
                <a:moveTo>
                  <a:pt x="17985" y="34783"/>
                </a:move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703" y="16666"/>
                </a:lnTo>
                <a:lnTo>
                  <a:pt x="33702" y="19069"/>
                </a:lnTo>
                <a:lnTo>
                  <a:pt x="17985" y="347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191062" y="726632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34699"/>
                </a:moveTo>
                <a:lnTo>
                  <a:pt x="0" y="16266"/>
                </a:lnTo>
                <a:lnTo>
                  <a:pt x="193" y="14175"/>
                </a:lnTo>
                <a:lnTo>
                  <a:pt x="16763" y="0"/>
                </a:lnTo>
                <a:lnTo>
                  <a:pt x="19142" y="200"/>
                </a:lnTo>
                <a:lnTo>
                  <a:pt x="34456" y="16583"/>
                </a:lnTo>
                <a:lnTo>
                  <a:pt x="34456" y="18985"/>
                </a:lnTo>
                <a:lnTo>
                  <a:pt x="18738" y="346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15098" y="613871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34384"/>
                </a:moveTo>
                <a:lnTo>
                  <a:pt x="0" y="18670"/>
                </a:lnTo>
                <a:lnTo>
                  <a:pt x="0" y="16267"/>
                </a:lnTo>
                <a:lnTo>
                  <a:pt x="20157" y="0"/>
                </a:lnTo>
                <a:lnTo>
                  <a:pt x="23957" y="1181"/>
                </a:lnTo>
                <a:lnTo>
                  <a:pt x="30732" y="6193"/>
                </a:lnTo>
                <a:lnTo>
                  <a:pt x="32973" y="9481"/>
                </a:lnTo>
                <a:lnTo>
                  <a:pt x="34066" y="13550"/>
                </a:lnTo>
                <a:lnTo>
                  <a:pt x="34452" y="15998"/>
                </a:lnTo>
                <a:lnTo>
                  <a:pt x="34340" y="18424"/>
                </a:lnTo>
                <a:lnTo>
                  <a:pt x="18120" y="3438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81872" y="6138059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59" h="34925">
                <a:moveTo>
                  <a:pt x="16866" y="34499"/>
                </a:moveTo>
                <a:lnTo>
                  <a:pt x="0" y="16473"/>
                </a:lnTo>
                <a:lnTo>
                  <a:pt x="186" y="14424"/>
                </a:lnTo>
                <a:lnTo>
                  <a:pt x="16262" y="0"/>
                </a:lnTo>
                <a:lnTo>
                  <a:pt x="18723" y="71"/>
                </a:lnTo>
                <a:lnTo>
                  <a:pt x="34986" y="16383"/>
                </a:lnTo>
                <a:lnTo>
                  <a:pt x="34875" y="18750"/>
                </a:lnTo>
                <a:lnTo>
                  <a:pt x="16866" y="344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814193" y="839566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34365"/>
                </a:moveTo>
                <a:lnTo>
                  <a:pt x="0" y="17160"/>
                </a:lnTo>
                <a:lnTo>
                  <a:pt x="5" y="14716"/>
                </a:lnTo>
                <a:lnTo>
                  <a:pt x="16782" y="0"/>
                </a:lnTo>
                <a:lnTo>
                  <a:pt x="23295" y="858"/>
                </a:lnTo>
                <a:lnTo>
                  <a:pt x="34796" y="18589"/>
                </a:lnTo>
                <a:lnTo>
                  <a:pt x="34299" y="21002"/>
                </a:lnTo>
                <a:lnTo>
                  <a:pt x="17912" y="343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437326" y="5762884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34312"/>
                </a:moveTo>
                <a:lnTo>
                  <a:pt x="0" y="17596"/>
                </a:lnTo>
                <a:lnTo>
                  <a:pt x="150" y="15101"/>
                </a:lnTo>
                <a:lnTo>
                  <a:pt x="907" y="10707"/>
                </a:lnTo>
                <a:lnTo>
                  <a:pt x="3002" y="7086"/>
                </a:lnTo>
                <a:lnTo>
                  <a:pt x="9865" y="1391"/>
                </a:lnTo>
                <a:lnTo>
                  <a:pt x="13810" y="0"/>
                </a:lnTo>
                <a:lnTo>
                  <a:pt x="18270" y="64"/>
                </a:lnTo>
                <a:lnTo>
                  <a:pt x="36593" y="17264"/>
                </a:lnTo>
                <a:lnTo>
                  <a:pt x="36280" y="19723"/>
                </a:lnTo>
                <a:lnTo>
                  <a:pt x="20804" y="3431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566663" y="989813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58053" y="5762930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122240" y="5575807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93359" y="632646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001944" y="63263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627560" y="5950968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70055" y="595027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874485" y="557417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757103" y="10089310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81327" y="7081093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09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252831" y="5577799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48502" y="5577074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4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26650" y="5576046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04092" y="5952989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04973" y="8209197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936994" y="5389054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17454" y="576530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313892" y="5388766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816662" y="87728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08170" y="6517041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09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689109" y="53891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193358" y="6516391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10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192952" y="764515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065289" y="538902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563963" y="53921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187685" y="539251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633173" y="5204680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256970" y="520495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80853" y="52049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504181" y="520490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128663" y="5203697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4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752640" y="520495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572468" y="6897226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60" h="21590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385195" y="746093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24351" y="633279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196282" y="57681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24172" y="6708556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384999" y="6708556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186235" y="5767296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9633" y="68961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572651" y="952824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35701" y="6897937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068081" y="501624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692015" y="501656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315912" y="501624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39787" y="501601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96326" y="915242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196296" y="802464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572651" y="727222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009093" y="558100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384916" y="783690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376779" y="5580800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572519" y="764854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00525" y="558095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008763" y="8965046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761250" y="971718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385130" y="6333060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85211" y="595687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11606" y="576840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572391" y="614462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196284" y="614413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385234" y="934101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11798" y="614411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572449" y="652020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949888" y="10280665"/>
            <a:ext cx="20320" cy="6350"/>
          </a:xfrm>
          <a:custGeom>
            <a:avLst/>
            <a:gdLst/>
            <a:ahLst/>
            <a:cxnLst/>
            <a:rect l="l" t="t" r="r" b="b"/>
            <a:pathLst>
              <a:path w="20320" h="6350">
                <a:moveTo>
                  <a:pt x="20030" y="6334"/>
                </a:moveTo>
                <a:lnTo>
                  <a:pt x="0" y="6334"/>
                </a:lnTo>
                <a:lnTo>
                  <a:pt x="678" y="5007"/>
                </a:lnTo>
                <a:lnTo>
                  <a:pt x="10896" y="0"/>
                </a:lnTo>
                <a:lnTo>
                  <a:pt x="12574" y="316"/>
                </a:lnTo>
                <a:lnTo>
                  <a:pt x="15334" y="989"/>
                </a:lnTo>
                <a:lnTo>
                  <a:pt x="17499" y="2510"/>
                </a:lnTo>
                <a:lnTo>
                  <a:pt x="20030" y="63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00504" y="595671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948403" y="990468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820247" y="539247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444128" y="539248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388238" y="4832735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011702" y="483195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637522" y="483176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259537" y="4833239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885356" y="483176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509075" y="48321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132829" y="483285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755207" y="483195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380814" y="483317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04157" y="483358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765286" y="896972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388996" y="896972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389687" y="859280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011702" y="8593625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765603" y="934524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141290" y="9344185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763867" y="8217530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388418" y="8217530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142183" y="7840891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763867" y="7841616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142150" y="746425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765498" y="746497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52869" y="633672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141490" y="708879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765498" y="7088882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141671" y="9719918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517844" y="671170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140402" y="6712690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4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765861" y="6712690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4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516998" y="6335968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141490" y="6336874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766182" y="6336956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139678" y="10096375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517451" y="10097644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141168" y="558540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766181" y="5584947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387694" y="558559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28169" y="558559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52507" y="671170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141490" y="520768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141309" y="5961503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764230" y="5208690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388448" y="5208045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765498" y="596096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013695" y="5208672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28318" y="5961503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50876" y="596150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380845" y="520786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04128" y="520768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27412" y="5208672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954129" y="690210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578071" y="9157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1030" y="577345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577743" y="577399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954309" y="577370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330121" y="5773638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954263" y="9156819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954020" y="727747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330172" y="614937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953041" y="6149913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41082" y="6149370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953794" y="7654113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17279" y="5021990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192034" y="5021812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577049" y="840594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569082" y="5021990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952859" y="5397705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449679" y="502180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825047" y="5021598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201823" y="5021447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329758" y="652578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953793" y="652600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954470" y="802948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577955" y="502162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331808" y="10285623"/>
            <a:ext cx="8255" cy="1905"/>
          </a:xfrm>
          <a:custGeom>
            <a:avLst/>
            <a:gdLst/>
            <a:ahLst/>
            <a:cxnLst/>
            <a:rect l="l" t="t" r="r" b="b"/>
            <a:pathLst>
              <a:path w="8254" h="1904">
                <a:moveTo>
                  <a:pt x="7733" y="1376"/>
                </a:moveTo>
                <a:lnTo>
                  <a:pt x="0" y="1376"/>
                </a:lnTo>
                <a:lnTo>
                  <a:pt x="305" y="1154"/>
                </a:lnTo>
                <a:lnTo>
                  <a:pt x="1755" y="792"/>
                </a:lnTo>
                <a:lnTo>
                  <a:pt x="3603" y="0"/>
                </a:lnTo>
                <a:lnTo>
                  <a:pt x="5407" y="90"/>
                </a:lnTo>
                <a:lnTo>
                  <a:pt x="7733" y="137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708530" y="10285822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7063" y="1177"/>
                </a:moveTo>
                <a:lnTo>
                  <a:pt x="0" y="1177"/>
                </a:lnTo>
                <a:lnTo>
                  <a:pt x="2254" y="77"/>
                </a:lnTo>
                <a:lnTo>
                  <a:pt x="4062" y="0"/>
                </a:lnTo>
                <a:lnTo>
                  <a:pt x="7063" y="11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328670" y="727778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953041" y="953404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577592" y="8029792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01965" y="840598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01855" y="878149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329758" y="6901687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41350" y="6525450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29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4964" y="6525718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329214" y="990995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706475" y="9909600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40231" y="5398086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17427" y="5397669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201238" y="5397317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577592" y="539766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 txBox="1"/>
          <p:nvPr/>
        </p:nvSpPr>
        <p:spPr>
          <a:xfrm>
            <a:off x="12151655" y="7553809"/>
            <a:ext cx="5986780" cy="1708150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60"/>
              </a:spcBef>
            </a:pPr>
            <a:r>
              <a:rPr sz="3200" b="1" spc="-20" dirty="0">
                <a:solidFill>
                  <a:srgbClr val="04458F"/>
                </a:solidFill>
                <a:latin typeface="Tahoma"/>
                <a:cs typeface="Tahoma"/>
              </a:rPr>
              <a:t>2023</a:t>
            </a:r>
            <a:endParaRPr sz="3200">
              <a:latin typeface="Tahoma"/>
              <a:cs typeface="Tahoma"/>
            </a:endParaRPr>
          </a:p>
          <a:p>
            <a:pPr marL="12700" marR="5080">
              <a:lnSpc>
                <a:spcPct val="114999"/>
              </a:lnSpc>
              <a:spcBef>
                <a:spcPts val="844"/>
              </a:spcBef>
            </a:pPr>
            <a:r>
              <a:rPr sz="2500" b="1" dirty="0">
                <a:latin typeface="Tahoma"/>
                <a:cs typeface="Tahoma"/>
              </a:rPr>
              <a:t>Best</a:t>
            </a:r>
            <a:r>
              <a:rPr sz="2500" b="1" spc="45" dirty="0">
                <a:latin typeface="Tahoma"/>
                <a:cs typeface="Tahoma"/>
              </a:rPr>
              <a:t> </a:t>
            </a:r>
            <a:r>
              <a:rPr sz="2500" b="1" dirty="0">
                <a:latin typeface="Tahoma"/>
                <a:cs typeface="Tahoma"/>
              </a:rPr>
              <a:t>business</a:t>
            </a:r>
            <a:r>
              <a:rPr sz="2500" b="1" spc="50" dirty="0">
                <a:latin typeface="Tahoma"/>
                <a:cs typeface="Tahoma"/>
              </a:rPr>
              <a:t> </a:t>
            </a:r>
            <a:r>
              <a:rPr sz="2500" b="1" spc="65" dirty="0">
                <a:latin typeface="Tahoma"/>
                <a:cs typeface="Tahoma"/>
              </a:rPr>
              <a:t>excellence</a:t>
            </a:r>
            <a:r>
              <a:rPr sz="2500" b="1" spc="125" dirty="0">
                <a:latin typeface="Tahoma"/>
                <a:cs typeface="Tahoma"/>
              </a:rPr>
              <a:t> </a:t>
            </a:r>
            <a:r>
              <a:rPr sz="2500" spc="-50" dirty="0">
                <a:latin typeface="Verdana"/>
                <a:cs typeface="Verdana"/>
              </a:rPr>
              <a:t>award</a:t>
            </a:r>
            <a:r>
              <a:rPr sz="2500" spc="-15" dirty="0">
                <a:latin typeface="Verdana"/>
                <a:cs typeface="Verdana"/>
              </a:rPr>
              <a:t> </a:t>
            </a:r>
            <a:r>
              <a:rPr sz="2500" spc="-20" dirty="0">
                <a:latin typeface="Verdana"/>
                <a:cs typeface="Verdana"/>
              </a:rPr>
              <a:t>from </a:t>
            </a:r>
            <a:r>
              <a:rPr sz="2500" spc="-80" dirty="0">
                <a:latin typeface="Verdana"/>
                <a:cs typeface="Verdana"/>
              </a:rPr>
              <a:t>Mauritius</a:t>
            </a:r>
            <a:r>
              <a:rPr sz="2500" spc="-145" dirty="0">
                <a:latin typeface="Verdana"/>
                <a:cs typeface="Verdana"/>
              </a:rPr>
              <a:t> </a:t>
            </a:r>
            <a:r>
              <a:rPr sz="2500" spc="-110" dirty="0">
                <a:latin typeface="Verdana"/>
                <a:cs typeface="Verdana"/>
              </a:rPr>
              <a:t>high</a:t>
            </a:r>
            <a:r>
              <a:rPr sz="2500" spc="-14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commissioner</a:t>
            </a:r>
            <a:endParaRPr sz="2500">
              <a:latin typeface="Verdana"/>
              <a:cs typeface="Verdana"/>
            </a:endParaRPr>
          </a:p>
        </p:txBody>
      </p:sp>
      <p:grpSp>
        <p:nvGrpSpPr>
          <p:cNvPr id="246" name="object 246"/>
          <p:cNvGrpSpPr/>
          <p:nvPr/>
        </p:nvGrpSpPr>
        <p:grpSpPr>
          <a:xfrm>
            <a:off x="14003549" y="0"/>
            <a:ext cx="4284980" cy="4284980"/>
            <a:chOff x="14003549" y="0"/>
            <a:chExt cx="4284980" cy="4284980"/>
          </a:xfrm>
        </p:grpSpPr>
        <p:pic>
          <p:nvPicPr>
            <p:cNvPr id="247" name="object 24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003549" y="0"/>
              <a:ext cx="4284449" cy="4284449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349003" y="313364"/>
              <a:ext cx="2609849" cy="714374"/>
            </a:xfrm>
            <a:prstGeom prst="rect">
              <a:avLst/>
            </a:prstGeom>
          </p:spPr>
        </p:pic>
      </p:grpSp>
      <p:pic>
        <p:nvPicPr>
          <p:cNvPr id="249" name="object 24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0" y="6335598"/>
            <a:ext cx="3951401" cy="3951400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34546" y="617798"/>
            <a:ext cx="103798" cy="137583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34546" y="893019"/>
            <a:ext cx="103798" cy="132516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75928" y="617770"/>
            <a:ext cx="137583" cy="137583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775928" y="892992"/>
            <a:ext cx="137583" cy="132544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051067" y="617852"/>
            <a:ext cx="137583" cy="137583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51067" y="893074"/>
            <a:ext cx="137583" cy="132461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326234" y="617798"/>
            <a:ext cx="137583" cy="137583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326234" y="893019"/>
            <a:ext cx="137583" cy="132516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601428" y="617798"/>
            <a:ext cx="133268" cy="137583"/>
          </a:xfrm>
          <a:prstGeom prst="rect">
            <a:avLst/>
          </a:prstGeom>
        </p:spPr>
      </p:pic>
      <p:pic>
        <p:nvPicPr>
          <p:cNvPr id="259" name="object 25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601428" y="893019"/>
            <a:ext cx="133268" cy="132516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536360" y="3495351"/>
            <a:ext cx="2581274" cy="2409824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955578" y="6732240"/>
            <a:ext cx="3140300" cy="2428874"/>
          </a:xfrm>
          <a:prstGeom prst="rect">
            <a:avLst/>
          </a:prstGeom>
        </p:spPr>
      </p:pic>
      <p:sp>
        <p:nvSpPr>
          <p:cNvPr id="262" name="object 262"/>
          <p:cNvSpPr txBox="1">
            <a:spLocks noGrp="1"/>
          </p:cNvSpPr>
          <p:nvPr>
            <p:ph type="title"/>
          </p:nvPr>
        </p:nvSpPr>
        <p:spPr>
          <a:xfrm>
            <a:off x="2000041" y="1345876"/>
            <a:ext cx="6814184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10" dirty="0">
                <a:solidFill>
                  <a:srgbClr val="292929"/>
                </a:solidFill>
              </a:rPr>
              <a:t>Achievements</a:t>
            </a:r>
            <a:endParaRPr sz="7500"/>
          </a:p>
        </p:txBody>
      </p:sp>
      <p:sp>
        <p:nvSpPr>
          <p:cNvPr id="263" name="object 263"/>
          <p:cNvSpPr txBox="1"/>
          <p:nvPr/>
        </p:nvSpPr>
        <p:spPr>
          <a:xfrm>
            <a:off x="462911" y="2488940"/>
            <a:ext cx="8281670" cy="6523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69790">
              <a:lnSpc>
                <a:spcPct val="100000"/>
              </a:lnSpc>
              <a:spcBef>
                <a:spcPts val="100"/>
              </a:spcBef>
            </a:pPr>
            <a:r>
              <a:rPr sz="3500" spc="-105" dirty="0">
                <a:solidFill>
                  <a:srgbClr val="04458F"/>
                </a:solidFill>
                <a:latin typeface="Verdana"/>
                <a:cs typeface="Verdana"/>
              </a:rPr>
              <a:t>and</a:t>
            </a:r>
            <a:r>
              <a:rPr sz="3500" spc="-23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spc="-20" dirty="0">
                <a:solidFill>
                  <a:srgbClr val="04458F"/>
                </a:solidFill>
                <a:latin typeface="Verdana"/>
                <a:cs typeface="Verdana"/>
              </a:rPr>
              <a:t>recognitions</a:t>
            </a:r>
            <a:endParaRPr sz="3500">
              <a:latin typeface="Verdana"/>
              <a:cs typeface="Verdana"/>
            </a:endParaRPr>
          </a:p>
          <a:p>
            <a:pPr marL="4910455">
              <a:lnSpc>
                <a:spcPct val="100000"/>
              </a:lnSpc>
              <a:spcBef>
                <a:spcPts val="3795"/>
              </a:spcBef>
            </a:pPr>
            <a:r>
              <a:rPr sz="3200" b="1" spc="-20" dirty="0">
                <a:solidFill>
                  <a:srgbClr val="04458F"/>
                </a:solidFill>
                <a:latin typeface="Tahoma"/>
                <a:cs typeface="Tahoma"/>
              </a:rPr>
              <a:t>2021</a:t>
            </a:r>
            <a:endParaRPr sz="3200">
              <a:latin typeface="Tahoma"/>
              <a:cs typeface="Tahoma"/>
            </a:endParaRPr>
          </a:p>
          <a:p>
            <a:pPr marR="2490470" algn="r">
              <a:lnSpc>
                <a:spcPct val="100000"/>
              </a:lnSpc>
              <a:spcBef>
                <a:spcPts val="1090"/>
              </a:spcBef>
            </a:pPr>
            <a:r>
              <a:rPr sz="2500" b="1" dirty="0">
                <a:latin typeface="Tahoma"/>
                <a:cs typeface="Tahoma"/>
              </a:rPr>
              <a:t>Best</a:t>
            </a:r>
            <a:r>
              <a:rPr sz="2500" b="1" spc="20" dirty="0">
                <a:latin typeface="Tahoma"/>
                <a:cs typeface="Tahoma"/>
              </a:rPr>
              <a:t> </a:t>
            </a:r>
            <a:r>
              <a:rPr sz="2500" b="1" dirty="0">
                <a:latin typeface="Tahoma"/>
                <a:cs typeface="Tahoma"/>
              </a:rPr>
              <a:t>business</a:t>
            </a:r>
            <a:r>
              <a:rPr sz="2500" b="1" spc="25" dirty="0">
                <a:latin typeface="Tahoma"/>
                <a:cs typeface="Tahoma"/>
              </a:rPr>
              <a:t> </a:t>
            </a:r>
            <a:r>
              <a:rPr sz="2500" b="1" dirty="0">
                <a:latin typeface="Tahoma"/>
                <a:cs typeface="Tahoma"/>
              </a:rPr>
              <a:t>person</a:t>
            </a:r>
            <a:r>
              <a:rPr sz="2500" b="1" spc="25" dirty="0">
                <a:latin typeface="Tahoma"/>
                <a:cs typeface="Tahoma"/>
              </a:rPr>
              <a:t> </a:t>
            </a:r>
            <a:r>
              <a:rPr sz="2500" b="1" dirty="0">
                <a:latin typeface="Tahoma"/>
                <a:cs typeface="Tahoma"/>
              </a:rPr>
              <a:t>of</a:t>
            </a:r>
            <a:r>
              <a:rPr sz="2500" b="1" spc="25" dirty="0">
                <a:latin typeface="Tahoma"/>
                <a:cs typeface="Tahoma"/>
              </a:rPr>
              <a:t> </a:t>
            </a:r>
            <a:r>
              <a:rPr sz="2500" b="1" dirty="0">
                <a:latin typeface="Tahoma"/>
                <a:cs typeface="Tahoma"/>
              </a:rPr>
              <a:t>the</a:t>
            </a:r>
            <a:r>
              <a:rPr sz="2500" b="1" spc="25" dirty="0">
                <a:latin typeface="Tahoma"/>
                <a:cs typeface="Tahoma"/>
              </a:rPr>
              <a:t> </a:t>
            </a:r>
            <a:r>
              <a:rPr sz="2500" b="1" spc="-20" dirty="0">
                <a:latin typeface="Tahoma"/>
                <a:cs typeface="Tahoma"/>
              </a:rPr>
              <a:t>year</a:t>
            </a:r>
            <a:endParaRPr sz="2500">
              <a:latin typeface="Tahoma"/>
              <a:cs typeface="Tahoma"/>
            </a:endParaRPr>
          </a:p>
          <a:p>
            <a:pPr marR="2490470" algn="r">
              <a:lnSpc>
                <a:spcPct val="100000"/>
              </a:lnSpc>
              <a:spcBef>
                <a:spcPts val="450"/>
              </a:spcBef>
            </a:pPr>
            <a:r>
              <a:rPr sz="2500" b="1" spc="-20" dirty="0">
                <a:latin typeface="Tahoma"/>
                <a:cs typeface="Tahoma"/>
              </a:rPr>
              <a:t>2021</a:t>
            </a:r>
            <a:endParaRPr sz="2500">
              <a:latin typeface="Tahoma"/>
              <a:cs typeface="Tahoma"/>
            </a:endParaRPr>
          </a:p>
          <a:p>
            <a:pPr marL="843280" marR="2490470" indent="-831215">
              <a:lnSpc>
                <a:spcPct val="114999"/>
              </a:lnSpc>
            </a:pPr>
            <a:r>
              <a:rPr sz="2500" spc="-45" dirty="0">
                <a:latin typeface="Verdana"/>
                <a:cs typeface="Verdana"/>
              </a:rPr>
              <a:t>Award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from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A.P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Governor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35" dirty="0">
                <a:latin typeface="Verdana"/>
                <a:cs typeface="Verdana"/>
              </a:rPr>
              <a:t>for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creation </a:t>
            </a:r>
            <a:r>
              <a:rPr sz="2500" dirty="0">
                <a:latin typeface="Verdana"/>
                <a:cs typeface="Verdana"/>
              </a:rPr>
              <a:t>of</a:t>
            </a:r>
            <a:r>
              <a:rPr sz="2500" spc="-15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poor</a:t>
            </a:r>
            <a:r>
              <a:rPr sz="2500" spc="-145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rural</a:t>
            </a:r>
            <a:r>
              <a:rPr sz="2500" spc="-150" dirty="0">
                <a:latin typeface="Verdana"/>
                <a:cs typeface="Verdana"/>
              </a:rPr>
              <a:t> </a:t>
            </a:r>
            <a:r>
              <a:rPr sz="2500" spc="-95" dirty="0">
                <a:latin typeface="Verdana"/>
                <a:cs typeface="Verdana"/>
              </a:rPr>
              <a:t>youth</a:t>
            </a:r>
            <a:r>
              <a:rPr sz="2500" spc="-145" dirty="0">
                <a:latin typeface="Verdana"/>
                <a:cs typeface="Verdana"/>
              </a:rPr>
              <a:t> </a:t>
            </a:r>
            <a:r>
              <a:rPr sz="2500" spc="-75" dirty="0">
                <a:latin typeface="Verdana"/>
                <a:cs typeface="Verdana"/>
              </a:rPr>
              <a:t>job</a:t>
            </a:r>
            <a:r>
              <a:rPr sz="2500" spc="-15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creations</a:t>
            </a: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50">
              <a:latin typeface="Verdana"/>
              <a:cs typeface="Verdana"/>
            </a:endParaRPr>
          </a:p>
          <a:p>
            <a:pPr marL="4561840">
              <a:lnSpc>
                <a:spcPct val="100000"/>
              </a:lnSpc>
            </a:pPr>
            <a:r>
              <a:rPr sz="3200" b="1" spc="-20" dirty="0">
                <a:solidFill>
                  <a:srgbClr val="04458F"/>
                </a:solidFill>
                <a:latin typeface="Tahoma"/>
                <a:cs typeface="Tahoma"/>
              </a:rPr>
              <a:t>2022</a:t>
            </a:r>
            <a:endParaRPr sz="3200">
              <a:latin typeface="Tahoma"/>
              <a:cs typeface="Tahoma"/>
            </a:endParaRPr>
          </a:p>
          <a:p>
            <a:pPr marL="152400" marR="2616200" indent="1763395" algn="r">
              <a:lnSpc>
                <a:spcPct val="114999"/>
              </a:lnSpc>
              <a:spcBef>
                <a:spcPts val="350"/>
              </a:spcBef>
            </a:pPr>
            <a:r>
              <a:rPr sz="2500" b="1" dirty="0">
                <a:latin typeface="Tahoma"/>
                <a:cs typeface="Tahoma"/>
              </a:rPr>
              <a:t>Genius</a:t>
            </a:r>
            <a:r>
              <a:rPr sz="2500" b="1" spc="15" dirty="0">
                <a:latin typeface="Tahoma"/>
                <a:cs typeface="Tahoma"/>
              </a:rPr>
              <a:t> </a:t>
            </a:r>
            <a:r>
              <a:rPr sz="2500" b="1" dirty="0">
                <a:latin typeface="Tahoma"/>
                <a:cs typeface="Tahoma"/>
              </a:rPr>
              <a:t>book</a:t>
            </a:r>
            <a:r>
              <a:rPr sz="2500" b="1" spc="15" dirty="0">
                <a:latin typeface="Tahoma"/>
                <a:cs typeface="Tahoma"/>
              </a:rPr>
              <a:t> </a:t>
            </a:r>
            <a:r>
              <a:rPr sz="2500" b="1" dirty="0">
                <a:latin typeface="Tahoma"/>
                <a:cs typeface="Tahoma"/>
              </a:rPr>
              <a:t>of</a:t>
            </a:r>
            <a:r>
              <a:rPr sz="2500" b="1" spc="20" dirty="0">
                <a:latin typeface="Tahoma"/>
                <a:cs typeface="Tahoma"/>
              </a:rPr>
              <a:t> </a:t>
            </a:r>
            <a:r>
              <a:rPr sz="2500" b="1" spc="35" dirty="0">
                <a:latin typeface="Tahoma"/>
                <a:cs typeface="Tahoma"/>
              </a:rPr>
              <a:t>records </a:t>
            </a:r>
            <a:r>
              <a:rPr sz="2500" spc="-65" dirty="0">
                <a:latin typeface="Verdana"/>
                <a:cs typeface="Verdana"/>
              </a:rPr>
              <a:t>(www.ysrcpblooddonation.com)</a:t>
            </a:r>
            <a:r>
              <a:rPr sz="2500" spc="-40" dirty="0">
                <a:latin typeface="Verdana"/>
                <a:cs typeface="Verdana"/>
              </a:rPr>
              <a:t> </a:t>
            </a:r>
            <a:r>
              <a:rPr sz="2500" spc="-335" dirty="0">
                <a:latin typeface="Verdana"/>
                <a:cs typeface="Verdana"/>
              </a:rPr>
              <a:t>- </a:t>
            </a:r>
            <a:r>
              <a:rPr sz="2500" dirty="0">
                <a:latin typeface="Verdana"/>
                <a:cs typeface="Verdana"/>
              </a:rPr>
              <a:t>Blood</a:t>
            </a:r>
            <a:r>
              <a:rPr sz="2500" spc="-110" dirty="0">
                <a:latin typeface="Verdana"/>
                <a:cs typeface="Verdana"/>
              </a:rPr>
              <a:t> </a:t>
            </a:r>
            <a:r>
              <a:rPr sz="2500" spc="-55" dirty="0">
                <a:latin typeface="Verdana"/>
                <a:cs typeface="Verdana"/>
              </a:rPr>
              <a:t>donation</a:t>
            </a:r>
            <a:r>
              <a:rPr sz="2500" spc="-110" dirty="0">
                <a:latin typeface="Verdana"/>
                <a:cs typeface="Verdana"/>
              </a:rPr>
              <a:t> </a:t>
            </a:r>
            <a:r>
              <a:rPr sz="2500" spc="-30" dirty="0">
                <a:latin typeface="Verdana"/>
                <a:cs typeface="Verdana"/>
              </a:rPr>
              <a:t>project</a:t>
            </a:r>
            <a:r>
              <a:rPr sz="2500" spc="-105" dirty="0">
                <a:latin typeface="Verdana"/>
                <a:cs typeface="Verdana"/>
              </a:rPr>
              <a:t> </a:t>
            </a:r>
            <a:r>
              <a:rPr sz="2500" spc="-275" dirty="0">
                <a:latin typeface="Verdana"/>
                <a:cs typeface="Verdana"/>
              </a:rPr>
              <a:t>1.5</a:t>
            </a:r>
            <a:r>
              <a:rPr sz="2500" spc="-11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lacs</a:t>
            </a:r>
            <a:r>
              <a:rPr sz="2500" spc="-105" dirty="0">
                <a:latin typeface="Verdana"/>
                <a:cs typeface="Verdana"/>
              </a:rPr>
              <a:t> </a:t>
            </a:r>
            <a:r>
              <a:rPr sz="2500" spc="-25" dirty="0">
                <a:latin typeface="Verdana"/>
                <a:cs typeface="Verdana"/>
              </a:rPr>
              <a:t>of </a:t>
            </a:r>
            <a:r>
              <a:rPr sz="2500" dirty="0">
                <a:latin typeface="Verdana"/>
                <a:cs typeface="Verdana"/>
              </a:rPr>
              <a:t>blood</a:t>
            </a:r>
            <a:r>
              <a:rPr sz="2500" spc="-100" dirty="0">
                <a:latin typeface="Verdana"/>
                <a:cs typeface="Verdana"/>
              </a:rPr>
              <a:t> </a:t>
            </a:r>
            <a:r>
              <a:rPr sz="2500" spc="-55" dirty="0">
                <a:latin typeface="Verdana"/>
                <a:cs typeface="Verdana"/>
              </a:rPr>
              <a:t>donation</a:t>
            </a:r>
            <a:r>
              <a:rPr sz="2500" spc="-9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pledged</a:t>
            </a:r>
            <a:r>
              <a:rPr sz="2500" spc="-100" dirty="0">
                <a:latin typeface="Verdana"/>
                <a:cs typeface="Verdana"/>
              </a:rPr>
              <a:t> </a:t>
            </a:r>
            <a:r>
              <a:rPr sz="2500" spc="-140" dirty="0">
                <a:latin typeface="Verdana"/>
                <a:cs typeface="Verdana"/>
              </a:rPr>
              <a:t>in</a:t>
            </a:r>
            <a:r>
              <a:rPr sz="2500" spc="-9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24</a:t>
            </a:r>
            <a:r>
              <a:rPr sz="2500" spc="-95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hours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12032181" y="3374635"/>
            <a:ext cx="5365115" cy="2440305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3200" b="1" spc="-20" dirty="0">
                <a:solidFill>
                  <a:srgbClr val="04458F"/>
                </a:solidFill>
                <a:latin typeface="Tahoma"/>
                <a:cs typeface="Tahoma"/>
              </a:rPr>
              <a:t>2022</a:t>
            </a:r>
            <a:endParaRPr sz="3200">
              <a:latin typeface="Tahoma"/>
              <a:cs typeface="Tahoma"/>
            </a:endParaRPr>
          </a:p>
          <a:p>
            <a:pPr marL="12700" marR="5080">
              <a:lnSpc>
                <a:spcPct val="114999"/>
              </a:lnSpc>
              <a:spcBef>
                <a:spcPts val="350"/>
              </a:spcBef>
            </a:pPr>
            <a:r>
              <a:rPr sz="2500" b="1" dirty="0">
                <a:latin typeface="Tahoma"/>
                <a:cs typeface="Tahoma"/>
              </a:rPr>
              <a:t>Best</a:t>
            </a:r>
            <a:r>
              <a:rPr sz="2500" b="1" spc="65" dirty="0">
                <a:latin typeface="Tahoma"/>
                <a:cs typeface="Tahoma"/>
              </a:rPr>
              <a:t> </a:t>
            </a:r>
            <a:r>
              <a:rPr sz="2500" b="1" dirty="0">
                <a:latin typeface="Tahoma"/>
                <a:cs typeface="Tahoma"/>
              </a:rPr>
              <a:t>business</a:t>
            </a:r>
            <a:r>
              <a:rPr sz="2500" b="1" spc="65" dirty="0">
                <a:latin typeface="Tahoma"/>
                <a:cs typeface="Tahoma"/>
              </a:rPr>
              <a:t> excellence</a:t>
            </a:r>
            <a:r>
              <a:rPr sz="2500" b="1" spc="70" dirty="0">
                <a:latin typeface="Tahoma"/>
                <a:cs typeface="Tahoma"/>
              </a:rPr>
              <a:t> </a:t>
            </a:r>
            <a:r>
              <a:rPr sz="2500" b="1" spc="-20" dirty="0">
                <a:latin typeface="Tahoma"/>
                <a:cs typeface="Tahoma"/>
              </a:rPr>
              <a:t>2022 </a:t>
            </a:r>
            <a:r>
              <a:rPr sz="2500" spc="-45" dirty="0">
                <a:latin typeface="Verdana"/>
                <a:cs typeface="Verdana"/>
              </a:rPr>
              <a:t>Award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from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A.P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Governor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35" dirty="0">
                <a:latin typeface="Verdana"/>
                <a:cs typeface="Verdana"/>
              </a:rPr>
              <a:t>for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20" dirty="0">
                <a:latin typeface="Verdana"/>
                <a:cs typeface="Verdana"/>
              </a:rPr>
              <a:t>BEST </a:t>
            </a:r>
            <a:r>
              <a:rPr sz="2500" spc="-100" dirty="0">
                <a:latin typeface="Verdana"/>
                <a:cs typeface="Verdana"/>
              </a:rPr>
              <a:t>innovative</a:t>
            </a:r>
            <a:r>
              <a:rPr sz="2500" spc="-160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and</a:t>
            </a:r>
            <a:r>
              <a:rPr sz="2500" spc="-155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creative</a:t>
            </a:r>
            <a:r>
              <a:rPr sz="2500" spc="-155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use</a:t>
            </a:r>
            <a:r>
              <a:rPr sz="2500" spc="-155" dirty="0">
                <a:latin typeface="Verdana"/>
                <a:cs typeface="Verdana"/>
              </a:rPr>
              <a:t> </a:t>
            </a:r>
            <a:r>
              <a:rPr sz="2500" spc="-25" dirty="0">
                <a:latin typeface="Verdana"/>
                <a:cs typeface="Verdana"/>
              </a:rPr>
              <a:t>of </a:t>
            </a:r>
            <a:r>
              <a:rPr sz="2500" spc="-10" dirty="0">
                <a:latin typeface="Verdana"/>
                <a:cs typeface="Verdana"/>
              </a:rPr>
              <a:t>technology.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265" name="object 26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9250229" y="3495351"/>
            <a:ext cx="2657474" cy="2409824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336829" y="6732240"/>
            <a:ext cx="2486024" cy="24288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02839" y="0"/>
            <a:ext cx="10985500" cy="10287000"/>
            <a:chOff x="7302839" y="0"/>
            <a:chExt cx="10985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2839" y="0"/>
              <a:ext cx="1098516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2153" y="0"/>
              <a:ext cx="8665846" cy="785503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5360728" cy="35526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25113" y="215937"/>
            <a:ext cx="112987" cy="1113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29103" y="595165"/>
            <a:ext cx="103808" cy="1037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23184" y="36395"/>
            <a:ext cx="92639" cy="926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23793" y="413130"/>
            <a:ext cx="91207" cy="9112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39337" y="980502"/>
            <a:ext cx="84727" cy="8483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30498" y="794992"/>
            <a:ext cx="79544" cy="810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20060" y="233407"/>
            <a:ext cx="76351" cy="7589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21234" y="610971"/>
            <a:ext cx="73723" cy="74085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449492" y="1367266"/>
            <a:ext cx="64769" cy="62865"/>
          </a:xfrm>
          <a:custGeom>
            <a:avLst/>
            <a:gdLst/>
            <a:ahLst/>
            <a:cxnLst/>
            <a:rect l="l" t="t" r="r" b="b"/>
            <a:pathLst>
              <a:path w="64770" h="62865">
                <a:moveTo>
                  <a:pt x="34281" y="62848"/>
                </a:moveTo>
                <a:lnTo>
                  <a:pt x="691" y="38077"/>
                </a:lnTo>
                <a:lnTo>
                  <a:pt x="0" y="34077"/>
                </a:lnTo>
                <a:lnTo>
                  <a:pt x="83" y="29943"/>
                </a:lnTo>
                <a:lnTo>
                  <a:pt x="25910" y="699"/>
                </a:lnTo>
                <a:lnTo>
                  <a:pt x="29964" y="0"/>
                </a:lnTo>
                <a:lnTo>
                  <a:pt x="34149" y="51"/>
                </a:lnTo>
                <a:lnTo>
                  <a:pt x="63536" y="25660"/>
                </a:lnTo>
                <a:lnTo>
                  <a:pt x="64180" y="29733"/>
                </a:lnTo>
                <a:lnTo>
                  <a:pt x="64047" y="33928"/>
                </a:lnTo>
                <a:lnTo>
                  <a:pt x="38308" y="62326"/>
                </a:lnTo>
                <a:lnTo>
                  <a:pt x="34281" y="6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38469" y="1179582"/>
            <a:ext cx="62865" cy="64135"/>
          </a:xfrm>
          <a:custGeom>
            <a:avLst/>
            <a:gdLst/>
            <a:ahLst/>
            <a:cxnLst/>
            <a:rect l="l" t="t" r="r" b="b"/>
            <a:pathLst>
              <a:path w="62864" h="64134">
                <a:moveTo>
                  <a:pt x="30902" y="63819"/>
                </a:moveTo>
                <a:lnTo>
                  <a:pt x="787" y="39761"/>
                </a:lnTo>
                <a:lnTo>
                  <a:pt x="48" y="35739"/>
                </a:lnTo>
                <a:lnTo>
                  <a:pt x="98" y="31572"/>
                </a:lnTo>
                <a:lnTo>
                  <a:pt x="0" y="27394"/>
                </a:lnTo>
                <a:lnTo>
                  <a:pt x="27085" y="0"/>
                </a:lnTo>
                <a:lnTo>
                  <a:pt x="31265" y="50"/>
                </a:lnTo>
                <a:lnTo>
                  <a:pt x="35438" y="74"/>
                </a:lnTo>
                <a:lnTo>
                  <a:pt x="62479" y="27581"/>
                </a:lnTo>
                <a:lnTo>
                  <a:pt x="62363" y="35937"/>
                </a:lnTo>
                <a:lnTo>
                  <a:pt x="35086" y="63680"/>
                </a:lnTo>
                <a:lnTo>
                  <a:pt x="30902" y="638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7197" y="993304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4684" y="60781"/>
                </a:moveTo>
                <a:lnTo>
                  <a:pt x="26561" y="60781"/>
                </a:lnTo>
                <a:lnTo>
                  <a:pt x="22655" y="60003"/>
                </a:lnTo>
                <a:lnTo>
                  <a:pt x="0" y="34224"/>
                </a:lnTo>
                <a:lnTo>
                  <a:pt x="114" y="25981"/>
                </a:lnTo>
                <a:lnTo>
                  <a:pt x="28620" y="0"/>
                </a:lnTo>
                <a:lnTo>
                  <a:pt x="36576" y="620"/>
                </a:lnTo>
                <a:lnTo>
                  <a:pt x="61246" y="30164"/>
                </a:lnTo>
                <a:lnTo>
                  <a:pt x="61245" y="34224"/>
                </a:lnTo>
                <a:lnTo>
                  <a:pt x="34684" y="607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15450" y="428529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60605"/>
                </a:moveTo>
                <a:lnTo>
                  <a:pt x="30276" y="60508"/>
                </a:lnTo>
                <a:lnTo>
                  <a:pt x="26477" y="60540"/>
                </a:lnTo>
                <a:lnTo>
                  <a:pt x="22804" y="59874"/>
                </a:lnTo>
                <a:lnTo>
                  <a:pt x="0" y="28632"/>
                </a:lnTo>
                <a:lnTo>
                  <a:pt x="607" y="24596"/>
                </a:lnTo>
                <a:lnTo>
                  <a:pt x="30094" y="0"/>
                </a:lnTo>
                <a:lnTo>
                  <a:pt x="34247" y="90"/>
                </a:lnTo>
                <a:lnTo>
                  <a:pt x="60085" y="28285"/>
                </a:lnTo>
                <a:lnTo>
                  <a:pt x="59812" y="32428"/>
                </a:lnTo>
                <a:lnTo>
                  <a:pt x="59716" y="36248"/>
                </a:lnTo>
                <a:lnTo>
                  <a:pt x="37790" y="59967"/>
                </a:lnTo>
                <a:lnTo>
                  <a:pt x="34096" y="606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16714" y="5385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18003" y="807762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09">
                <a:moveTo>
                  <a:pt x="29172" y="54471"/>
                </a:moveTo>
                <a:lnTo>
                  <a:pt x="0" y="26935"/>
                </a:lnTo>
                <a:lnTo>
                  <a:pt x="295" y="23524"/>
                </a:lnTo>
                <a:lnTo>
                  <a:pt x="30052" y="0"/>
                </a:lnTo>
                <a:lnTo>
                  <a:pt x="33704" y="619"/>
                </a:lnTo>
                <a:lnTo>
                  <a:pt x="55086" y="24242"/>
                </a:lnTo>
                <a:lnTo>
                  <a:pt x="55084" y="28022"/>
                </a:lnTo>
                <a:lnTo>
                  <a:pt x="29172" y="5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09713" y="24713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09714" y="62328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1509" y="47406"/>
                </a:moveTo>
                <a:lnTo>
                  <a:pt x="0" y="24637"/>
                </a:lnTo>
                <a:lnTo>
                  <a:pt x="59" y="21497"/>
                </a:lnTo>
                <a:lnTo>
                  <a:pt x="23375" y="0"/>
                </a:lnTo>
                <a:lnTo>
                  <a:pt x="26496" y="18"/>
                </a:lnTo>
                <a:lnTo>
                  <a:pt x="47804" y="26332"/>
                </a:lnTo>
                <a:lnTo>
                  <a:pt x="47327" y="29378"/>
                </a:lnTo>
                <a:lnTo>
                  <a:pt x="24642" y="47283"/>
                </a:lnTo>
                <a:lnTo>
                  <a:pt x="21509" y="47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33520" y="1375183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441" y="47545"/>
                </a:moveTo>
                <a:lnTo>
                  <a:pt x="0" y="22342"/>
                </a:lnTo>
                <a:lnTo>
                  <a:pt x="539" y="19315"/>
                </a:lnTo>
                <a:lnTo>
                  <a:pt x="25625" y="0"/>
                </a:lnTo>
                <a:lnTo>
                  <a:pt x="28670" y="474"/>
                </a:lnTo>
                <a:lnTo>
                  <a:pt x="48080" y="25534"/>
                </a:lnTo>
                <a:lnTo>
                  <a:pt x="47683" y="28599"/>
                </a:lnTo>
                <a:lnTo>
                  <a:pt x="22441" y="475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47714" y="1565873"/>
            <a:ext cx="43815" cy="43180"/>
          </a:xfrm>
          <a:custGeom>
            <a:avLst/>
            <a:gdLst/>
            <a:ahLst/>
            <a:cxnLst/>
            <a:rect l="l" t="t" r="r" b="b"/>
            <a:pathLst>
              <a:path w="43814" h="43180">
                <a:moveTo>
                  <a:pt x="20757" y="42952"/>
                </a:moveTo>
                <a:lnTo>
                  <a:pt x="0" y="21528"/>
                </a:lnTo>
                <a:lnTo>
                  <a:pt x="351" y="18491"/>
                </a:lnTo>
                <a:lnTo>
                  <a:pt x="22201" y="0"/>
                </a:lnTo>
                <a:lnTo>
                  <a:pt x="24983" y="114"/>
                </a:lnTo>
                <a:lnTo>
                  <a:pt x="43295" y="24094"/>
                </a:lnTo>
                <a:lnTo>
                  <a:pt x="42854" y="26726"/>
                </a:lnTo>
                <a:lnTo>
                  <a:pt x="23469" y="42754"/>
                </a:lnTo>
                <a:lnTo>
                  <a:pt x="20757" y="429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24519" y="1189046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4710" y="43690"/>
                </a:moveTo>
                <a:lnTo>
                  <a:pt x="0" y="20247"/>
                </a:lnTo>
                <a:lnTo>
                  <a:pt x="462" y="17217"/>
                </a:lnTo>
                <a:lnTo>
                  <a:pt x="20251" y="0"/>
                </a:lnTo>
                <a:lnTo>
                  <a:pt x="23381" y="187"/>
                </a:lnTo>
                <a:lnTo>
                  <a:pt x="43103" y="20046"/>
                </a:lnTo>
                <a:lnTo>
                  <a:pt x="42951" y="22832"/>
                </a:lnTo>
                <a:lnTo>
                  <a:pt x="42951" y="25611"/>
                </a:lnTo>
                <a:lnTo>
                  <a:pt x="27387" y="43178"/>
                </a:lnTo>
                <a:lnTo>
                  <a:pt x="24710" y="436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01041" y="439018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39529"/>
                </a:moveTo>
                <a:lnTo>
                  <a:pt x="0" y="21113"/>
                </a:lnTo>
                <a:lnTo>
                  <a:pt x="182" y="18331"/>
                </a:lnTo>
                <a:lnTo>
                  <a:pt x="24018" y="0"/>
                </a:lnTo>
                <a:lnTo>
                  <a:pt x="28470" y="1421"/>
                </a:lnTo>
                <a:lnTo>
                  <a:pt x="36339" y="7510"/>
                </a:lnTo>
                <a:lnTo>
                  <a:pt x="38832" y="11463"/>
                </a:lnTo>
                <a:lnTo>
                  <a:pt x="39885" y="16323"/>
                </a:lnTo>
                <a:lnTo>
                  <a:pt x="40668" y="19110"/>
                </a:lnTo>
                <a:lnTo>
                  <a:pt x="24658" y="39439"/>
                </a:lnTo>
                <a:lnTo>
                  <a:pt x="21764" y="39331"/>
                </a:lnTo>
                <a:lnTo>
                  <a:pt x="19358" y="395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3888" y="100377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8820" y="39455"/>
                </a:moveTo>
                <a:lnTo>
                  <a:pt x="174" y="19690"/>
                </a:lnTo>
                <a:lnTo>
                  <a:pt x="0" y="17226"/>
                </a:lnTo>
                <a:lnTo>
                  <a:pt x="17750" y="305"/>
                </a:lnTo>
                <a:lnTo>
                  <a:pt x="20505" y="0"/>
                </a:lnTo>
                <a:lnTo>
                  <a:pt x="39675" y="19508"/>
                </a:lnTo>
                <a:lnTo>
                  <a:pt x="39383" y="24533"/>
                </a:lnTo>
                <a:lnTo>
                  <a:pt x="37535" y="28899"/>
                </a:lnTo>
                <a:lnTo>
                  <a:pt x="30729" y="36317"/>
                </a:lnTo>
                <a:lnTo>
                  <a:pt x="26537" y="38533"/>
                </a:lnTo>
                <a:lnTo>
                  <a:pt x="21555" y="39255"/>
                </a:lnTo>
                <a:lnTo>
                  <a:pt x="18820" y="394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62522" y="1756012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5">
                <a:moveTo>
                  <a:pt x="18582" y="39394"/>
                </a:moveTo>
                <a:lnTo>
                  <a:pt x="462" y="21278"/>
                </a:lnTo>
                <a:lnTo>
                  <a:pt x="0" y="18504"/>
                </a:lnTo>
                <a:lnTo>
                  <a:pt x="17232" y="0"/>
                </a:lnTo>
                <a:lnTo>
                  <a:pt x="20031" y="263"/>
                </a:lnTo>
                <a:lnTo>
                  <a:pt x="24878" y="501"/>
                </a:lnTo>
                <a:lnTo>
                  <a:pt x="38768" y="20592"/>
                </a:lnTo>
                <a:lnTo>
                  <a:pt x="38316" y="23259"/>
                </a:lnTo>
                <a:lnTo>
                  <a:pt x="21337" y="39276"/>
                </a:lnTo>
                <a:lnTo>
                  <a:pt x="18582" y="393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04561" y="822371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80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04628" y="6560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95067" y="256787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94885" y="63260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42708" y="176029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5450" y="29338"/>
                </a:moveTo>
                <a:lnTo>
                  <a:pt x="0" y="14457"/>
                </a:lnTo>
                <a:lnTo>
                  <a:pt x="254" y="12470"/>
                </a:lnTo>
                <a:lnTo>
                  <a:pt x="1280" y="8448"/>
                </a:lnTo>
                <a:lnTo>
                  <a:pt x="3533" y="5306"/>
                </a:lnTo>
                <a:lnTo>
                  <a:pt x="10494" y="783"/>
                </a:lnTo>
                <a:lnTo>
                  <a:pt x="14281" y="0"/>
                </a:lnTo>
                <a:lnTo>
                  <a:pt x="18374" y="694"/>
                </a:lnTo>
                <a:lnTo>
                  <a:pt x="21743" y="1549"/>
                </a:lnTo>
                <a:lnTo>
                  <a:pt x="24465" y="3371"/>
                </a:lnTo>
                <a:lnTo>
                  <a:pt x="28615" y="8948"/>
                </a:lnTo>
                <a:lnTo>
                  <a:pt x="29577" y="12079"/>
                </a:lnTo>
                <a:lnTo>
                  <a:pt x="29313" y="17525"/>
                </a:lnTo>
                <a:lnTo>
                  <a:pt x="15450" y="2933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19881" y="138461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5274" y="29068"/>
                </a:moveTo>
                <a:lnTo>
                  <a:pt x="0" y="14799"/>
                </a:lnTo>
                <a:lnTo>
                  <a:pt x="80" y="12890"/>
                </a:lnTo>
                <a:lnTo>
                  <a:pt x="14643" y="0"/>
                </a:lnTo>
                <a:lnTo>
                  <a:pt x="16567" y="281"/>
                </a:lnTo>
                <a:lnTo>
                  <a:pt x="28669" y="17721"/>
                </a:lnTo>
                <a:lnTo>
                  <a:pt x="27718" y="20850"/>
                </a:lnTo>
                <a:lnTo>
                  <a:pt x="23429" y="26384"/>
                </a:lnTo>
                <a:lnTo>
                  <a:pt x="20635" y="28086"/>
                </a:lnTo>
                <a:lnTo>
                  <a:pt x="15274" y="290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31484" y="1572666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4">
                <a:moveTo>
                  <a:pt x="14605" y="29257"/>
                </a:moveTo>
                <a:lnTo>
                  <a:pt x="0" y="15016"/>
                </a:lnTo>
                <a:lnTo>
                  <a:pt x="290" y="12952"/>
                </a:lnTo>
                <a:lnTo>
                  <a:pt x="312" y="11198"/>
                </a:lnTo>
                <a:lnTo>
                  <a:pt x="12127" y="172"/>
                </a:lnTo>
                <a:lnTo>
                  <a:pt x="13880" y="271"/>
                </a:lnTo>
                <a:lnTo>
                  <a:pt x="17476" y="0"/>
                </a:lnTo>
                <a:lnTo>
                  <a:pt x="20673" y="1001"/>
                </a:lnTo>
                <a:lnTo>
                  <a:pt x="26271" y="5547"/>
                </a:lnTo>
                <a:lnTo>
                  <a:pt x="27905" y="8472"/>
                </a:lnTo>
                <a:lnTo>
                  <a:pt x="28376" y="12046"/>
                </a:lnTo>
                <a:lnTo>
                  <a:pt x="28712" y="14119"/>
                </a:lnTo>
                <a:lnTo>
                  <a:pt x="16701" y="29130"/>
                </a:lnTo>
                <a:lnTo>
                  <a:pt x="14605" y="292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07661" y="1196344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4">
                <a:moveTo>
                  <a:pt x="13434" y="29591"/>
                </a:moveTo>
                <a:lnTo>
                  <a:pt x="0" y="16159"/>
                </a:lnTo>
                <a:lnTo>
                  <a:pt x="104" y="14086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15506" y="29485"/>
                </a:lnTo>
                <a:lnTo>
                  <a:pt x="13434" y="295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34397" y="195156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346" y="22455"/>
                </a:moveTo>
                <a:lnTo>
                  <a:pt x="0" y="12774"/>
                </a:lnTo>
                <a:lnTo>
                  <a:pt x="94" y="11050"/>
                </a:lnTo>
                <a:lnTo>
                  <a:pt x="10785" y="0"/>
                </a:lnTo>
                <a:lnTo>
                  <a:pt x="16402" y="1268"/>
                </a:lnTo>
                <a:lnTo>
                  <a:pt x="21294" y="3804"/>
                </a:lnTo>
                <a:lnTo>
                  <a:pt x="22019" y="10145"/>
                </a:lnTo>
                <a:lnTo>
                  <a:pt x="22340" y="11488"/>
                </a:lnTo>
                <a:lnTo>
                  <a:pt x="13684" y="21920"/>
                </a:lnTo>
                <a:lnTo>
                  <a:pt x="12023" y="22391"/>
                </a:lnTo>
                <a:lnTo>
                  <a:pt x="10346" y="224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70930" y="2140514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7" y="22051"/>
                </a:lnTo>
                <a:lnTo>
                  <a:pt x="4778" y="20862"/>
                </a:lnTo>
                <a:lnTo>
                  <a:pt x="994" y="16588"/>
                </a:lnTo>
                <a:lnTo>
                  <a:pt x="101" y="14093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1"/>
                </a:lnTo>
                <a:lnTo>
                  <a:pt x="20892" y="15445"/>
                </a:lnTo>
                <a:lnTo>
                  <a:pt x="19560" y="17724"/>
                </a:lnTo>
                <a:lnTo>
                  <a:pt x="15270" y="21332"/>
                </a:lnTo>
                <a:lnTo>
                  <a:pt x="12796" y="22253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86735" y="119974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06" y="21920"/>
                </a:moveTo>
                <a:lnTo>
                  <a:pt x="6989" y="21920"/>
                </a:lnTo>
                <a:lnTo>
                  <a:pt x="1916" y="20471"/>
                </a:lnTo>
                <a:lnTo>
                  <a:pt x="285" y="14130"/>
                </a:lnTo>
                <a:lnTo>
                  <a:pt x="0" y="12448"/>
                </a:lnTo>
                <a:lnTo>
                  <a:pt x="67" y="10779"/>
                </a:lnTo>
                <a:lnTo>
                  <a:pt x="11338" y="0"/>
                </a:lnTo>
                <a:lnTo>
                  <a:pt x="14230" y="185"/>
                </a:lnTo>
                <a:lnTo>
                  <a:pt x="16683" y="1320"/>
                </a:lnTo>
                <a:lnTo>
                  <a:pt x="20710" y="5485"/>
                </a:lnTo>
                <a:lnTo>
                  <a:pt x="21760" y="7974"/>
                </a:lnTo>
                <a:lnTo>
                  <a:pt x="21847" y="10869"/>
                </a:lnTo>
                <a:lnTo>
                  <a:pt x="22056" y="12232"/>
                </a:lnTo>
                <a:lnTo>
                  <a:pt x="13984" y="21884"/>
                </a:lnTo>
                <a:lnTo>
                  <a:pt x="12606" y="2192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23199" y="176451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6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0" y="0"/>
                </a:lnTo>
                <a:lnTo>
                  <a:pt x="11338" y="271"/>
                </a:lnTo>
                <a:lnTo>
                  <a:pt x="17499" y="451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3"/>
                </a:lnTo>
                <a:lnTo>
                  <a:pt x="11882" y="22010"/>
                </a:lnTo>
                <a:lnTo>
                  <a:pt x="10207" y="2214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99147" y="138846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11020" y="22334"/>
                </a:moveTo>
                <a:lnTo>
                  <a:pt x="0" y="11695"/>
                </a:lnTo>
                <a:lnTo>
                  <a:pt x="63" y="10032"/>
                </a:lnTo>
                <a:lnTo>
                  <a:pt x="510" y="8384"/>
                </a:lnTo>
                <a:lnTo>
                  <a:pt x="674" y="7030"/>
                </a:lnTo>
                <a:lnTo>
                  <a:pt x="9638" y="0"/>
                </a:lnTo>
                <a:lnTo>
                  <a:pt x="10970" y="62"/>
                </a:lnTo>
                <a:lnTo>
                  <a:pt x="12288" y="413"/>
                </a:lnTo>
                <a:lnTo>
                  <a:pt x="18993" y="1138"/>
                </a:lnTo>
                <a:lnTo>
                  <a:pt x="20986" y="6029"/>
                </a:lnTo>
                <a:lnTo>
                  <a:pt x="21892" y="11645"/>
                </a:lnTo>
                <a:lnTo>
                  <a:pt x="21418" y="14410"/>
                </a:lnTo>
                <a:lnTo>
                  <a:pt x="20181" y="16776"/>
                </a:lnTo>
                <a:lnTo>
                  <a:pt x="16180" y="20709"/>
                </a:lnTo>
                <a:lnTo>
                  <a:pt x="13793" y="21906"/>
                </a:lnTo>
                <a:lnTo>
                  <a:pt x="11020" y="223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46693" y="2139254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30">
                <a:moveTo>
                  <a:pt x="9194" y="23685"/>
                </a:moveTo>
                <a:lnTo>
                  <a:pt x="6672" y="22936"/>
                </a:lnTo>
                <a:lnTo>
                  <a:pt x="2259" y="19307"/>
                </a:lnTo>
                <a:lnTo>
                  <a:pt x="1037" y="16976"/>
                </a:lnTo>
                <a:lnTo>
                  <a:pt x="799" y="14130"/>
                </a:lnTo>
                <a:lnTo>
                  <a:pt x="0" y="11386"/>
                </a:lnTo>
                <a:lnTo>
                  <a:pt x="338" y="8791"/>
                </a:lnTo>
                <a:lnTo>
                  <a:pt x="3290" y="3896"/>
                </a:lnTo>
                <a:lnTo>
                  <a:pt x="5428" y="2386"/>
                </a:lnTo>
                <a:lnTo>
                  <a:pt x="8228" y="1811"/>
                </a:lnTo>
                <a:lnTo>
                  <a:pt x="14751" y="0"/>
                </a:lnTo>
                <a:lnTo>
                  <a:pt x="23268" y="6159"/>
                </a:lnTo>
                <a:lnTo>
                  <a:pt x="22181" y="12318"/>
                </a:lnTo>
                <a:lnTo>
                  <a:pt x="21966" y="15110"/>
                </a:lnTo>
                <a:lnTo>
                  <a:pt x="20912" y="17536"/>
                </a:lnTo>
                <a:lnTo>
                  <a:pt x="17125" y="21661"/>
                </a:lnTo>
                <a:lnTo>
                  <a:pt x="14797" y="22918"/>
                </a:lnTo>
                <a:lnTo>
                  <a:pt x="12033" y="23370"/>
                </a:lnTo>
                <a:lnTo>
                  <a:pt x="9194" y="236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85389" y="822921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10376" y="157575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373" y="22385"/>
                </a:moveTo>
                <a:lnTo>
                  <a:pt x="9695" y="22137"/>
                </a:lnTo>
                <a:lnTo>
                  <a:pt x="8080" y="21461"/>
                </a:lnTo>
                <a:lnTo>
                  <a:pt x="6695" y="21271"/>
                </a:lnTo>
                <a:lnTo>
                  <a:pt x="0" y="11805"/>
                </a:lnTo>
                <a:lnTo>
                  <a:pt x="171" y="10454"/>
                </a:lnTo>
                <a:lnTo>
                  <a:pt x="650" y="9142"/>
                </a:lnTo>
                <a:lnTo>
                  <a:pt x="1331" y="6414"/>
                </a:lnTo>
                <a:lnTo>
                  <a:pt x="2791" y="4202"/>
                </a:lnTo>
                <a:lnTo>
                  <a:pt x="7273" y="807"/>
                </a:lnTo>
                <a:lnTo>
                  <a:pt x="9799" y="0"/>
                </a:lnTo>
                <a:lnTo>
                  <a:pt x="12610" y="83"/>
                </a:lnTo>
                <a:lnTo>
                  <a:pt x="22438" y="13428"/>
                </a:lnTo>
                <a:lnTo>
                  <a:pt x="22060" y="15082"/>
                </a:lnTo>
                <a:lnTo>
                  <a:pt x="20464" y="18199"/>
                </a:lnTo>
                <a:lnTo>
                  <a:pt x="19343" y="19472"/>
                </a:lnTo>
                <a:lnTo>
                  <a:pt x="16451" y="21448"/>
                </a:lnTo>
                <a:lnTo>
                  <a:pt x="14858" y="22030"/>
                </a:lnTo>
                <a:lnTo>
                  <a:pt x="11373" y="223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99135" y="101244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658086" y="195213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6177" y="21900"/>
                </a:moveTo>
                <a:lnTo>
                  <a:pt x="10560" y="21537"/>
                </a:lnTo>
                <a:lnTo>
                  <a:pt x="7637" y="21589"/>
                </a:lnTo>
                <a:lnTo>
                  <a:pt x="5142" y="20582"/>
                </a:lnTo>
                <a:lnTo>
                  <a:pt x="1007" y="16448"/>
                </a:lnTo>
                <a:lnTo>
                  <a:pt x="0" y="13953"/>
                </a:lnTo>
                <a:lnTo>
                  <a:pt x="51" y="11030"/>
                </a:lnTo>
                <a:lnTo>
                  <a:pt x="12694" y="0"/>
                </a:lnTo>
                <a:lnTo>
                  <a:pt x="14366" y="342"/>
                </a:lnTo>
                <a:lnTo>
                  <a:pt x="20164" y="2334"/>
                </a:lnTo>
                <a:lnTo>
                  <a:pt x="22701" y="6863"/>
                </a:lnTo>
                <a:lnTo>
                  <a:pt x="21976" y="14472"/>
                </a:lnTo>
                <a:lnTo>
                  <a:pt x="21976" y="19907"/>
                </a:lnTo>
                <a:lnTo>
                  <a:pt x="16177" y="219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786476" y="44814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786368" y="7215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55991" y="139229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772"/>
                </a:moveTo>
                <a:lnTo>
                  <a:pt x="0" y="6185"/>
                </a:lnTo>
                <a:lnTo>
                  <a:pt x="303" y="4128"/>
                </a:lnTo>
                <a:lnTo>
                  <a:pt x="1328" y="2536"/>
                </a:lnTo>
                <a:lnTo>
                  <a:pt x="4823" y="279"/>
                </a:lnTo>
                <a:lnTo>
                  <a:pt x="6697" y="0"/>
                </a:lnTo>
                <a:lnTo>
                  <a:pt x="8697" y="569"/>
                </a:lnTo>
                <a:lnTo>
                  <a:pt x="10328" y="1112"/>
                </a:lnTo>
                <a:lnTo>
                  <a:pt x="11053" y="5098"/>
                </a:lnTo>
                <a:lnTo>
                  <a:pt x="11959" y="7453"/>
                </a:lnTo>
                <a:lnTo>
                  <a:pt x="7162" y="12715"/>
                </a:lnTo>
                <a:lnTo>
                  <a:pt x="5232" y="1277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03644" y="1767507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69">
                <a:moveTo>
                  <a:pt x="6885" y="13587"/>
                </a:moveTo>
                <a:lnTo>
                  <a:pt x="362" y="13225"/>
                </a:lnTo>
                <a:lnTo>
                  <a:pt x="0" y="7971"/>
                </a:lnTo>
                <a:lnTo>
                  <a:pt x="232" y="5208"/>
                </a:lnTo>
                <a:lnTo>
                  <a:pt x="1561" y="3155"/>
                </a:lnTo>
                <a:lnTo>
                  <a:pt x="3986" y="1811"/>
                </a:lnTo>
                <a:lnTo>
                  <a:pt x="8516" y="0"/>
                </a:lnTo>
                <a:lnTo>
                  <a:pt x="11234" y="2536"/>
                </a:lnTo>
                <a:lnTo>
                  <a:pt x="11959" y="7427"/>
                </a:lnTo>
                <a:lnTo>
                  <a:pt x="11053" y="9239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79455" y="17692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5256" y="12658"/>
                </a:moveTo>
                <a:lnTo>
                  <a:pt x="0" y="6183"/>
                </a:lnTo>
                <a:lnTo>
                  <a:pt x="351" y="4115"/>
                </a:lnTo>
                <a:lnTo>
                  <a:pt x="1414" y="2519"/>
                </a:lnTo>
                <a:lnTo>
                  <a:pt x="4961" y="276"/>
                </a:lnTo>
                <a:lnTo>
                  <a:pt x="6858" y="0"/>
                </a:lnTo>
                <a:lnTo>
                  <a:pt x="8878" y="567"/>
                </a:lnTo>
                <a:lnTo>
                  <a:pt x="10872" y="24"/>
                </a:lnTo>
                <a:lnTo>
                  <a:pt x="12140" y="4010"/>
                </a:lnTo>
                <a:lnTo>
                  <a:pt x="12140" y="7270"/>
                </a:lnTo>
                <a:lnTo>
                  <a:pt x="7237" y="12640"/>
                </a:lnTo>
                <a:lnTo>
                  <a:pt x="5256" y="126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353997" y="176913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4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30"/>
                </a:lnTo>
                <a:lnTo>
                  <a:pt x="5863" y="22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4"/>
                </a:lnTo>
                <a:lnTo>
                  <a:pt x="14294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603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27407" y="214484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83" y="12408"/>
                </a:moveTo>
                <a:lnTo>
                  <a:pt x="2189" y="10977"/>
                </a:lnTo>
                <a:lnTo>
                  <a:pt x="848" y="9684"/>
                </a:lnTo>
                <a:lnTo>
                  <a:pt x="64" y="7814"/>
                </a:lnTo>
                <a:lnTo>
                  <a:pt x="0" y="5065"/>
                </a:lnTo>
                <a:lnTo>
                  <a:pt x="1087" y="2891"/>
                </a:lnTo>
                <a:lnTo>
                  <a:pt x="3325" y="1293"/>
                </a:lnTo>
                <a:lnTo>
                  <a:pt x="4046" y="707"/>
                </a:lnTo>
                <a:lnTo>
                  <a:pt x="4863" y="332"/>
                </a:lnTo>
                <a:lnTo>
                  <a:pt x="6691" y="0"/>
                </a:lnTo>
                <a:lnTo>
                  <a:pt x="7588" y="63"/>
                </a:lnTo>
                <a:lnTo>
                  <a:pt x="12023" y="4191"/>
                </a:lnTo>
                <a:lnTo>
                  <a:pt x="13654" y="7815"/>
                </a:lnTo>
                <a:lnTo>
                  <a:pt x="12023" y="10351"/>
                </a:lnTo>
                <a:lnTo>
                  <a:pt x="9667" y="11438"/>
                </a:lnTo>
                <a:lnTo>
                  <a:pt x="7844" y="12323"/>
                </a:lnTo>
                <a:lnTo>
                  <a:pt x="5983" y="1240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03463" y="214450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49" y="12956"/>
                </a:moveTo>
                <a:lnTo>
                  <a:pt x="4898" y="12745"/>
                </a:lnTo>
                <a:lnTo>
                  <a:pt x="1389" y="10626"/>
                </a:lnTo>
                <a:lnTo>
                  <a:pt x="341" y="9085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49" y="12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979572" y="214484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83" y="12408"/>
                </a:moveTo>
                <a:lnTo>
                  <a:pt x="2189" y="10976"/>
                </a:lnTo>
                <a:lnTo>
                  <a:pt x="849" y="9684"/>
                </a:lnTo>
                <a:lnTo>
                  <a:pt x="64" y="7814"/>
                </a:lnTo>
                <a:lnTo>
                  <a:pt x="0" y="5064"/>
                </a:lnTo>
                <a:lnTo>
                  <a:pt x="1087" y="2891"/>
                </a:lnTo>
                <a:lnTo>
                  <a:pt x="3326" y="1293"/>
                </a:lnTo>
                <a:lnTo>
                  <a:pt x="4047" y="707"/>
                </a:lnTo>
                <a:lnTo>
                  <a:pt x="4864" y="332"/>
                </a:lnTo>
                <a:lnTo>
                  <a:pt x="6692" y="0"/>
                </a:lnTo>
                <a:lnTo>
                  <a:pt x="7589" y="63"/>
                </a:lnTo>
                <a:lnTo>
                  <a:pt x="12023" y="4191"/>
                </a:lnTo>
                <a:lnTo>
                  <a:pt x="13654" y="7815"/>
                </a:lnTo>
                <a:lnTo>
                  <a:pt x="12023" y="10351"/>
                </a:lnTo>
                <a:lnTo>
                  <a:pt x="9668" y="11438"/>
                </a:lnTo>
                <a:lnTo>
                  <a:pt x="7844" y="12323"/>
                </a:lnTo>
                <a:lnTo>
                  <a:pt x="5983" y="1240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474925" y="251969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69">
                <a:moveTo>
                  <a:pt x="5337" y="13534"/>
                </a:moveTo>
                <a:lnTo>
                  <a:pt x="2981" y="12689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7"/>
                </a:lnTo>
                <a:lnTo>
                  <a:pt x="414" y="5047"/>
                </a:lnTo>
                <a:lnTo>
                  <a:pt x="1076" y="3847"/>
                </a:lnTo>
                <a:lnTo>
                  <a:pt x="2193" y="2898"/>
                </a:lnTo>
                <a:lnTo>
                  <a:pt x="8353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2702" y="11956"/>
                </a:lnTo>
                <a:lnTo>
                  <a:pt x="8172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51298" y="25207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6772" y="12667"/>
                </a:moveTo>
                <a:lnTo>
                  <a:pt x="4924" y="12506"/>
                </a:lnTo>
                <a:lnTo>
                  <a:pt x="1379" y="10439"/>
                </a:lnTo>
                <a:lnTo>
                  <a:pt x="329" y="8909"/>
                </a:lnTo>
                <a:lnTo>
                  <a:pt x="0" y="6884"/>
                </a:lnTo>
                <a:lnTo>
                  <a:pt x="1268" y="4710"/>
                </a:lnTo>
                <a:lnTo>
                  <a:pt x="2174" y="1449"/>
                </a:lnTo>
                <a:lnTo>
                  <a:pt x="6161" y="0"/>
                </a:lnTo>
                <a:lnTo>
                  <a:pt x="11597" y="1630"/>
                </a:lnTo>
                <a:lnTo>
                  <a:pt x="12684" y="9964"/>
                </a:lnTo>
                <a:lnTo>
                  <a:pt x="10328" y="11594"/>
                </a:lnTo>
                <a:lnTo>
                  <a:pt x="8697" y="11956"/>
                </a:lnTo>
                <a:lnTo>
                  <a:pt x="6772" y="1266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227290" y="25207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6939" y="12594"/>
                </a:moveTo>
                <a:lnTo>
                  <a:pt x="5083" y="12406"/>
                </a:lnTo>
                <a:lnTo>
                  <a:pt x="1538" y="10381"/>
                </a:lnTo>
                <a:lnTo>
                  <a:pt x="435" y="8878"/>
                </a:lnTo>
                <a:lnTo>
                  <a:pt x="0" y="6884"/>
                </a:lnTo>
                <a:lnTo>
                  <a:pt x="1449" y="4710"/>
                </a:lnTo>
                <a:lnTo>
                  <a:pt x="2174" y="1449"/>
                </a:lnTo>
                <a:lnTo>
                  <a:pt x="6161" y="0"/>
                </a:lnTo>
                <a:lnTo>
                  <a:pt x="11778" y="1630"/>
                </a:lnTo>
                <a:lnTo>
                  <a:pt x="12502" y="9964"/>
                </a:lnTo>
                <a:lnTo>
                  <a:pt x="10509" y="11594"/>
                </a:lnTo>
                <a:lnTo>
                  <a:pt x="8879" y="11956"/>
                </a:lnTo>
                <a:lnTo>
                  <a:pt x="6939" y="12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03568" y="252089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825" y="12417"/>
                </a:moveTo>
                <a:lnTo>
                  <a:pt x="2074" y="10902"/>
                </a:lnTo>
                <a:lnTo>
                  <a:pt x="783" y="9576"/>
                </a:lnTo>
                <a:lnTo>
                  <a:pt x="76" y="7682"/>
                </a:lnTo>
                <a:lnTo>
                  <a:pt x="0" y="4986"/>
                </a:lnTo>
                <a:lnTo>
                  <a:pt x="1027" y="2812"/>
                </a:lnTo>
                <a:lnTo>
                  <a:pt x="3157" y="1160"/>
                </a:lnTo>
                <a:lnTo>
                  <a:pt x="3892" y="621"/>
                </a:lnTo>
                <a:lnTo>
                  <a:pt x="4709" y="281"/>
                </a:lnTo>
                <a:lnTo>
                  <a:pt x="6508" y="0"/>
                </a:lnTo>
                <a:lnTo>
                  <a:pt x="7390" y="73"/>
                </a:lnTo>
                <a:lnTo>
                  <a:pt x="11854" y="4058"/>
                </a:lnTo>
                <a:lnTo>
                  <a:pt x="13485" y="7862"/>
                </a:lnTo>
                <a:lnTo>
                  <a:pt x="12760" y="10399"/>
                </a:lnTo>
                <a:lnTo>
                  <a:pt x="9498" y="11486"/>
                </a:lnTo>
                <a:lnTo>
                  <a:pt x="7674" y="12359"/>
                </a:lnTo>
                <a:lnTo>
                  <a:pt x="5825" y="1241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979636" y="2520892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877" y="12424"/>
                </a:moveTo>
                <a:lnTo>
                  <a:pt x="2072" y="10916"/>
                </a:lnTo>
                <a:lnTo>
                  <a:pt x="747" y="9587"/>
                </a:lnTo>
                <a:lnTo>
                  <a:pt x="0" y="7682"/>
                </a:lnTo>
                <a:lnTo>
                  <a:pt x="0" y="6052"/>
                </a:lnTo>
                <a:lnTo>
                  <a:pt x="1449" y="2428"/>
                </a:lnTo>
                <a:lnTo>
                  <a:pt x="3261" y="1160"/>
                </a:lnTo>
                <a:lnTo>
                  <a:pt x="3996" y="623"/>
                </a:lnTo>
                <a:lnTo>
                  <a:pt x="4814" y="282"/>
                </a:lnTo>
                <a:lnTo>
                  <a:pt x="6614" y="0"/>
                </a:lnTo>
                <a:lnTo>
                  <a:pt x="7496" y="73"/>
                </a:lnTo>
                <a:lnTo>
                  <a:pt x="11959" y="4059"/>
                </a:lnTo>
                <a:lnTo>
                  <a:pt x="13590" y="7863"/>
                </a:lnTo>
                <a:lnTo>
                  <a:pt x="11959" y="10399"/>
                </a:lnTo>
                <a:lnTo>
                  <a:pt x="7753" y="12363"/>
                </a:lnTo>
                <a:lnTo>
                  <a:pt x="5877" y="124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475604" y="289685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83" y="12407"/>
                </a:moveTo>
                <a:lnTo>
                  <a:pt x="2189" y="10976"/>
                </a:lnTo>
                <a:lnTo>
                  <a:pt x="848" y="9683"/>
                </a:lnTo>
                <a:lnTo>
                  <a:pt x="64" y="7814"/>
                </a:lnTo>
                <a:lnTo>
                  <a:pt x="0" y="5064"/>
                </a:lnTo>
                <a:lnTo>
                  <a:pt x="1087" y="2890"/>
                </a:lnTo>
                <a:lnTo>
                  <a:pt x="3326" y="1292"/>
                </a:lnTo>
                <a:lnTo>
                  <a:pt x="4047" y="707"/>
                </a:lnTo>
                <a:lnTo>
                  <a:pt x="4865" y="332"/>
                </a:lnTo>
                <a:lnTo>
                  <a:pt x="6692" y="0"/>
                </a:lnTo>
                <a:lnTo>
                  <a:pt x="7589" y="63"/>
                </a:lnTo>
                <a:lnTo>
                  <a:pt x="12023" y="4191"/>
                </a:lnTo>
                <a:lnTo>
                  <a:pt x="13654" y="7814"/>
                </a:lnTo>
                <a:lnTo>
                  <a:pt x="12023" y="10350"/>
                </a:lnTo>
                <a:lnTo>
                  <a:pt x="9668" y="11437"/>
                </a:lnTo>
                <a:lnTo>
                  <a:pt x="7844" y="12322"/>
                </a:lnTo>
                <a:lnTo>
                  <a:pt x="5983" y="1240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851137" y="2895611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69">
                <a:moveTo>
                  <a:pt x="5362" y="13536"/>
                </a:moveTo>
                <a:lnTo>
                  <a:pt x="3007" y="12691"/>
                </a:lnTo>
                <a:lnTo>
                  <a:pt x="1066" y="10688"/>
                </a:lnTo>
                <a:lnTo>
                  <a:pt x="287" y="9428"/>
                </a:lnTo>
                <a:lnTo>
                  <a:pt x="0" y="8064"/>
                </a:lnTo>
                <a:lnTo>
                  <a:pt x="409" y="5129"/>
                </a:lnTo>
                <a:lnTo>
                  <a:pt x="1059" y="3896"/>
                </a:lnTo>
                <a:lnTo>
                  <a:pt x="2154" y="2898"/>
                </a:lnTo>
                <a:lnTo>
                  <a:pt x="8315" y="0"/>
                </a:lnTo>
                <a:lnTo>
                  <a:pt x="10489" y="906"/>
                </a:lnTo>
                <a:lnTo>
                  <a:pt x="13026" y="7427"/>
                </a:lnTo>
                <a:lnTo>
                  <a:pt x="12663" y="12138"/>
                </a:lnTo>
                <a:lnTo>
                  <a:pt x="8133" y="13225"/>
                </a:lnTo>
                <a:lnTo>
                  <a:pt x="5362" y="1353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27652" y="2895430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69">
                <a:moveTo>
                  <a:pt x="6703" y="13768"/>
                </a:moveTo>
                <a:lnTo>
                  <a:pt x="180" y="13405"/>
                </a:lnTo>
                <a:lnTo>
                  <a:pt x="0" y="8151"/>
                </a:lnTo>
                <a:lnTo>
                  <a:pt x="162" y="5343"/>
                </a:lnTo>
                <a:lnTo>
                  <a:pt x="1491" y="3291"/>
                </a:lnTo>
                <a:lnTo>
                  <a:pt x="3986" y="1992"/>
                </a:lnTo>
                <a:lnTo>
                  <a:pt x="8516" y="0"/>
                </a:lnTo>
                <a:lnTo>
                  <a:pt x="11234" y="2717"/>
                </a:lnTo>
                <a:lnTo>
                  <a:pt x="11959" y="7608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603500" y="289685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33" y="12401"/>
                </a:moveTo>
                <a:lnTo>
                  <a:pt x="2194" y="10963"/>
                </a:lnTo>
                <a:lnTo>
                  <a:pt x="887" y="9674"/>
                </a:lnTo>
                <a:lnTo>
                  <a:pt x="143" y="7815"/>
                </a:lnTo>
                <a:lnTo>
                  <a:pt x="0" y="5089"/>
                </a:lnTo>
                <a:lnTo>
                  <a:pt x="1026" y="2915"/>
                </a:lnTo>
                <a:lnTo>
                  <a:pt x="3224" y="1293"/>
                </a:lnTo>
                <a:lnTo>
                  <a:pt x="3945" y="708"/>
                </a:lnTo>
                <a:lnTo>
                  <a:pt x="4762" y="332"/>
                </a:lnTo>
                <a:lnTo>
                  <a:pt x="6589" y="0"/>
                </a:lnTo>
                <a:lnTo>
                  <a:pt x="7487" y="63"/>
                </a:lnTo>
                <a:lnTo>
                  <a:pt x="11921" y="4192"/>
                </a:lnTo>
                <a:lnTo>
                  <a:pt x="13552" y="7815"/>
                </a:lnTo>
                <a:lnTo>
                  <a:pt x="12827" y="10351"/>
                </a:lnTo>
                <a:lnTo>
                  <a:pt x="9566" y="11438"/>
                </a:lnTo>
                <a:lnTo>
                  <a:pt x="7767" y="12320"/>
                </a:lnTo>
                <a:lnTo>
                  <a:pt x="5933" y="124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77824" y="289706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8"/>
                </a:moveTo>
                <a:lnTo>
                  <a:pt x="9785" y="10688"/>
                </a:lnTo>
                <a:lnTo>
                  <a:pt x="7610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355" y="3623"/>
                </a:lnTo>
                <a:lnTo>
                  <a:pt x="3880" y="1385"/>
                </a:lnTo>
                <a:lnTo>
                  <a:pt x="5994" y="177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353997" y="2897060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4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5"/>
                </a:lnTo>
                <a:lnTo>
                  <a:pt x="14415" y="6653"/>
                </a:lnTo>
                <a:lnTo>
                  <a:pt x="14292" y="7598"/>
                </a:lnTo>
                <a:lnTo>
                  <a:pt x="13952" y="8514"/>
                </a:lnTo>
                <a:lnTo>
                  <a:pt x="13590" y="10145"/>
                </a:lnTo>
                <a:lnTo>
                  <a:pt x="9603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77643" y="263852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355416" y="26512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977643" y="639584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355991" y="640211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977643" y="1015679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69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355416" y="1017129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73675" y="3271163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7957" y="13446"/>
                </a:moveTo>
                <a:lnTo>
                  <a:pt x="6117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7246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851479" y="327152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6885" y="13587"/>
                </a:moveTo>
                <a:lnTo>
                  <a:pt x="362" y="13225"/>
                </a:lnTo>
                <a:lnTo>
                  <a:pt x="0" y="7971"/>
                </a:lnTo>
                <a:lnTo>
                  <a:pt x="232" y="5208"/>
                </a:lnTo>
                <a:lnTo>
                  <a:pt x="1561" y="3155"/>
                </a:lnTo>
                <a:lnTo>
                  <a:pt x="3986" y="1811"/>
                </a:lnTo>
                <a:lnTo>
                  <a:pt x="8516" y="0"/>
                </a:lnTo>
                <a:lnTo>
                  <a:pt x="11234" y="2536"/>
                </a:lnTo>
                <a:lnTo>
                  <a:pt x="11959" y="7427"/>
                </a:lnTo>
                <a:lnTo>
                  <a:pt x="11053" y="9239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227652" y="327152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6703" y="13587"/>
                </a:moveTo>
                <a:lnTo>
                  <a:pt x="180" y="13225"/>
                </a:lnTo>
                <a:lnTo>
                  <a:pt x="0" y="7971"/>
                </a:lnTo>
                <a:lnTo>
                  <a:pt x="232" y="5208"/>
                </a:lnTo>
                <a:lnTo>
                  <a:pt x="1561" y="3155"/>
                </a:lnTo>
                <a:lnTo>
                  <a:pt x="3986" y="1811"/>
                </a:lnTo>
                <a:lnTo>
                  <a:pt x="8516" y="0"/>
                </a:lnTo>
                <a:lnTo>
                  <a:pt x="11234" y="2536"/>
                </a:lnTo>
                <a:lnTo>
                  <a:pt x="11959" y="7427"/>
                </a:lnTo>
                <a:lnTo>
                  <a:pt x="10872" y="9239"/>
                </a:lnTo>
                <a:lnTo>
                  <a:pt x="9966" y="12862"/>
                </a:lnTo>
                <a:lnTo>
                  <a:pt x="6703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602798" y="327116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4" y="13452"/>
                </a:moveTo>
                <a:lnTo>
                  <a:pt x="5178" y="13290"/>
                </a:lnTo>
                <a:lnTo>
                  <a:pt x="3382" y="12318"/>
                </a:lnTo>
                <a:lnTo>
                  <a:pt x="2690" y="12176"/>
                </a:lnTo>
                <a:lnTo>
                  <a:pt x="0" y="8409"/>
                </a:lnTo>
                <a:lnTo>
                  <a:pt x="180" y="7007"/>
                </a:lnTo>
                <a:lnTo>
                  <a:pt x="431" y="6370"/>
                </a:lnTo>
                <a:lnTo>
                  <a:pt x="845" y="5797"/>
                </a:lnTo>
                <a:lnTo>
                  <a:pt x="3019" y="2173"/>
                </a:lnTo>
                <a:lnTo>
                  <a:pt x="6462" y="0"/>
                </a:lnTo>
                <a:lnTo>
                  <a:pt x="14072" y="3986"/>
                </a:lnTo>
                <a:lnTo>
                  <a:pt x="12261" y="7246"/>
                </a:lnTo>
                <a:lnTo>
                  <a:pt x="13167" y="9058"/>
                </a:lnTo>
                <a:lnTo>
                  <a:pt x="12314" y="10912"/>
                </a:lnTo>
                <a:lnTo>
                  <a:pt x="10918" y="12162"/>
                </a:lnTo>
                <a:lnTo>
                  <a:pt x="7044" y="134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979636" y="327152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587"/>
                </a:moveTo>
                <a:lnTo>
                  <a:pt x="180" y="13225"/>
                </a:lnTo>
                <a:lnTo>
                  <a:pt x="0" y="7971"/>
                </a:lnTo>
                <a:lnTo>
                  <a:pt x="232" y="5209"/>
                </a:lnTo>
                <a:lnTo>
                  <a:pt x="1561" y="3156"/>
                </a:lnTo>
                <a:lnTo>
                  <a:pt x="3986" y="1811"/>
                </a:lnTo>
                <a:lnTo>
                  <a:pt x="8697" y="0"/>
                </a:lnTo>
                <a:lnTo>
                  <a:pt x="11959" y="2536"/>
                </a:lnTo>
                <a:lnTo>
                  <a:pt x="11959" y="7427"/>
                </a:lnTo>
                <a:lnTo>
                  <a:pt x="10872" y="9239"/>
                </a:lnTo>
                <a:lnTo>
                  <a:pt x="9966" y="12862"/>
                </a:lnTo>
                <a:lnTo>
                  <a:pt x="6703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355428" y="3271706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8" y="13533"/>
                </a:moveTo>
                <a:lnTo>
                  <a:pt x="2982" y="12687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8" y="1353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979126" y="139322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4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3" y="5270"/>
                </a:lnTo>
                <a:lnTo>
                  <a:pt x="13400" y="7098"/>
                </a:lnTo>
                <a:lnTo>
                  <a:pt x="11159" y="10748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662849" y="2709557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6342" y="11775"/>
                </a:moveTo>
                <a:lnTo>
                  <a:pt x="3876" y="11439"/>
                </a:lnTo>
                <a:lnTo>
                  <a:pt x="2064" y="10172"/>
                </a:lnTo>
                <a:lnTo>
                  <a:pt x="906" y="7971"/>
                </a:lnTo>
                <a:lnTo>
                  <a:pt x="0" y="3804"/>
                </a:lnTo>
                <a:lnTo>
                  <a:pt x="1993" y="905"/>
                </a:lnTo>
                <a:lnTo>
                  <a:pt x="5979" y="0"/>
                </a:lnTo>
                <a:lnTo>
                  <a:pt x="8153" y="1086"/>
                </a:lnTo>
                <a:lnTo>
                  <a:pt x="12140" y="1992"/>
                </a:lnTo>
                <a:lnTo>
                  <a:pt x="12321" y="3442"/>
                </a:lnTo>
                <a:lnTo>
                  <a:pt x="12765" y="5444"/>
                </a:lnTo>
                <a:lnTo>
                  <a:pt x="12389" y="7277"/>
                </a:lnTo>
                <a:lnTo>
                  <a:pt x="9997" y="10610"/>
                </a:lnTo>
                <a:lnTo>
                  <a:pt x="8381" y="11553"/>
                </a:lnTo>
                <a:lnTo>
                  <a:pt x="6342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039203" y="270896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69">
                <a:moveTo>
                  <a:pt x="8698" y="13631"/>
                </a:moveTo>
                <a:lnTo>
                  <a:pt x="0" y="11456"/>
                </a:lnTo>
                <a:lnTo>
                  <a:pt x="1087" y="8376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9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3"/>
                </a:lnTo>
                <a:lnTo>
                  <a:pt x="11235" y="457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6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414470" y="270932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187"/>
                </a:moveTo>
                <a:lnTo>
                  <a:pt x="3624" y="11100"/>
                </a:lnTo>
                <a:lnTo>
                  <a:pt x="0" y="3853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8"/>
                </a:lnTo>
                <a:lnTo>
                  <a:pt x="7749" y="0"/>
                </a:lnTo>
                <a:lnTo>
                  <a:pt x="11433" y="1444"/>
                </a:lnTo>
                <a:lnTo>
                  <a:pt x="12706" y="2729"/>
                </a:lnTo>
                <a:lnTo>
                  <a:pt x="13409" y="4578"/>
                </a:lnTo>
                <a:lnTo>
                  <a:pt x="12503" y="6752"/>
                </a:lnTo>
                <a:lnTo>
                  <a:pt x="12140" y="10013"/>
                </a:lnTo>
                <a:lnTo>
                  <a:pt x="8516" y="121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90825" y="2709412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01"/>
                </a:moveTo>
                <a:lnTo>
                  <a:pt x="3261" y="11014"/>
                </a:lnTo>
                <a:lnTo>
                  <a:pt x="0" y="3767"/>
                </a:lnTo>
                <a:lnTo>
                  <a:pt x="1630" y="1956"/>
                </a:lnTo>
                <a:lnTo>
                  <a:pt x="5762" y="51"/>
                </a:lnTo>
                <a:lnTo>
                  <a:pt x="7559" y="0"/>
                </a:lnTo>
                <a:lnTo>
                  <a:pt x="11197" y="1427"/>
                </a:lnTo>
                <a:lnTo>
                  <a:pt x="12480" y="2687"/>
                </a:lnTo>
                <a:lnTo>
                  <a:pt x="13227" y="4492"/>
                </a:lnTo>
                <a:lnTo>
                  <a:pt x="13227" y="6666"/>
                </a:lnTo>
                <a:lnTo>
                  <a:pt x="11778" y="9927"/>
                </a:lnTo>
                <a:lnTo>
                  <a:pt x="8515" y="1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68101" y="270901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6870" y="13949"/>
                </a:moveTo>
                <a:lnTo>
                  <a:pt x="2884" y="11594"/>
                </a:lnTo>
                <a:lnTo>
                  <a:pt x="845" y="9811"/>
                </a:lnTo>
                <a:lnTo>
                  <a:pt x="0" y="7577"/>
                </a:lnTo>
                <a:lnTo>
                  <a:pt x="347" y="4891"/>
                </a:lnTo>
                <a:lnTo>
                  <a:pt x="1615" y="543"/>
                </a:lnTo>
                <a:lnTo>
                  <a:pt x="5239" y="0"/>
                </a:lnTo>
                <a:lnTo>
                  <a:pt x="13212" y="2898"/>
                </a:lnTo>
                <a:lnTo>
                  <a:pt x="13393" y="4709"/>
                </a:lnTo>
                <a:lnTo>
                  <a:pt x="11763" y="7608"/>
                </a:lnTo>
                <a:lnTo>
                  <a:pt x="9770" y="11412"/>
                </a:lnTo>
                <a:lnTo>
                  <a:pt x="6870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168085" y="1581101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5" y="0"/>
                </a:lnTo>
                <a:lnTo>
                  <a:pt x="7121" y="142"/>
                </a:lnTo>
                <a:lnTo>
                  <a:pt x="10599" y="2139"/>
                </a:lnTo>
                <a:lnTo>
                  <a:pt x="11632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91972" y="158145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69">
                <a:moveTo>
                  <a:pt x="4107" y="13405"/>
                </a:moveTo>
                <a:lnTo>
                  <a:pt x="2114" y="11956"/>
                </a:lnTo>
                <a:lnTo>
                  <a:pt x="1027" y="8876"/>
                </a:lnTo>
                <a:lnTo>
                  <a:pt x="81" y="7130"/>
                </a:lnTo>
                <a:lnTo>
                  <a:pt x="0" y="5343"/>
                </a:lnTo>
                <a:lnTo>
                  <a:pt x="1565" y="1692"/>
                </a:lnTo>
                <a:lnTo>
                  <a:pt x="2915" y="520"/>
                </a:lnTo>
                <a:lnTo>
                  <a:pt x="4832" y="0"/>
                </a:lnTo>
                <a:lnTo>
                  <a:pt x="7188" y="0"/>
                </a:lnTo>
                <a:lnTo>
                  <a:pt x="10811" y="1268"/>
                </a:lnTo>
                <a:lnTo>
                  <a:pt x="11536" y="2898"/>
                </a:lnTo>
                <a:lnTo>
                  <a:pt x="12198" y="4750"/>
                </a:lnTo>
                <a:lnTo>
                  <a:pt x="12104" y="6561"/>
                </a:lnTo>
                <a:lnTo>
                  <a:pt x="10402" y="10108"/>
                </a:lnTo>
                <a:lnTo>
                  <a:pt x="9046" y="11314"/>
                </a:lnTo>
                <a:lnTo>
                  <a:pt x="7188" y="11956"/>
                </a:lnTo>
                <a:lnTo>
                  <a:pt x="4107" y="134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168085" y="828911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63180" y="233364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499"/>
                </a:moveTo>
                <a:lnTo>
                  <a:pt x="8003" y="10688"/>
                </a:lnTo>
                <a:lnTo>
                  <a:pt x="5648" y="11956"/>
                </a:lnTo>
                <a:lnTo>
                  <a:pt x="3702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1"/>
                </a:lnTo>
                <a:lnTo>
                  <a:pt x="13802" y="3441"/>
                </a:lnTo>
                <a:lnTo>
                  <a:pt x="9452" y="124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039832" y="233291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69">
                <a:moveTo>
                  <a:pt x="6800" y="13949"/>
                </a:moveTo>
                <a:lnTo>
                  <a:pt x="2994" y="11775"/>
                </a:lnTo>
                <a:lnTo>
                  <a:pt x="845" y="9961"/>
                </a:lnTo>
                <a:lnTo>
                  <a:pt x="0" y="7666"/>
                </a:lnTo>
                <a:lnTo>
                  <a:pt x="457" y="4891"/>
                </a:lnTo>
                <a:lnTo>
                  <a:pt x="1545" y="543"/>
                </a:lnTo>
                <a:lnTo>
                  <a:pt x="5350" y="0"/>
                </a:lnTo>
                <a:lnTo>
                  <a:pt x="13322" y="2898"/>
                </a:lnTo>
                <a:lnTo>
                  <a:pt x="13323" y="5253"/>
                </a:lnTo>
                <a:lnTo>
                  <a:pt x="11692" y="7789"/>
                </a:lnTo>
                <a:lnTo>
                  <a:pt x="9880" y="11594"/>
                </a:lnTo>
                <a:lnTo>
                  <a:pt x="6800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415558" y="2333227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69">
                <a:moveTo>
                  <a:pt x="8335" y="13459"/>
                </a:moveTo>
                <a:lnTo>
                  <a:pt x="0" y="11285"/>
                </a:lnTo>
                <a:lnTo>
                  <a:pt x="724" y="820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0"/>
                </a:lnTo>
                <a:lnTo>
                  <a:pt x="11053" y="4944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792228" y="233287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69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557"/>
                </a:lnTo>
                <a:lnTo>
                  <a:pt x="228" y="6203"/>
                </a:lnTo>
                <a:lnTo>
                  <a:pt x="0" y="4125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1492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67179" y="23334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4710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792274" y="1957365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5979" y="12681"/>
                </a:moveTo>
                <a:lnTo>
                  <a:pt x="725" y="10689"/>
                </a:lnTo>
                <a:lnTo>
                  <a:pt x="0" y="2355"/>
                </a:lnTo>
                <a:lnTo>
                  <a:pt x="1631" y="906"/>
                </a:lnTo>
                <a:lnTo>
                  <a:pt x="3261" y="544"/>
                </a:lnTo>
                <a:lnTo>
                  <a:pt x="4125" y="165"/>
                </a:lnTo>
                <a:lnTo>
                  <a:pt x="5027" y="0"/>
                </a:lnTo>
                <a:lnTo>
                  <a:pt x="6908" y="94"/>
                </a:lnTo>
                <a:lnTo>
                  <a:pt x="7789" y="350"/>
                </a:lnTo>
                <a:lnTo>
                  <a:pt x="11597" y="5254"/>
                </a:lnTo>
                <a:lnTo>
                  <a:pt x="10510" y="7428"/>
                </a:lnTo>
                <a:lnTo>
                  <a:pt x="9966" y="10870"/>
                </a:lnTo>
                <a:lnTo>
                  <a:pt x="5979" y="126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16024" y="1957645"/>
            <a:ext cx="12700" cy="12065"/>
          </a:xfrm>
          <a:custGeom>
            <a:avLst/>
            <a:gdLst/>
            <a:ahLst/>
            <a:cxnLst/>
            <a:rect l="l" t="t" r="r" b="b"/>
            <a:pathLst>
              <a:path w="12700" h="12064">
                <a:moveTo>
                  <a:pt x="4426" y="12040"/>
                </a:moveTo>
                <a:lnTo>
                  <a:pt x="2648" y="11218"/>
                </a:lnTo>
                <a:lnTo>
                  <a:pt x="1407" y="9893"/>
                </a:lnTo>
                <a:lnTo>
                  <a:pt x="0" y="6237"/>
                </a:lnTo>
                <a:lnTo>
                  <a:pt x="32" y="4422"/>
                </a:lnTo>
                <a:lnTo>
                  <a:pt x="801" y="2620"/>
                </a:lnTo>
                <a:lnTo>
                  <a:pt x="2596" y="785"/>
                </a:lnTo>
                <a:lnTo>
                  <a:pt x="4771" y="0"/>
                </a:lnTo>
                <a:lnTo>
                  <a:pt x="7324" y="265"/>
                </a:lnTo>
                <a:lnTo>
                  <a:pt x="9447" y="356"/>
                </a:lnTo>
                <a:lnTo>
                  <a:pt x="10896" y="1391"/>
                </a:lnTo>
                <a:lnTo>
                  <a:pt x="12444" y="5348"/>
                </a:lnTo>
                <a:lnTo>
                  <a:pt x="12083" y="7091"/>
                </a:lnTo>
                <a:lnTo>
                  <a:pt x="10586" y="8598"/>
                </a:lnTo>
                <a:lnTo>
                  <a:pt x="9499" y="10410"/>
                </a:lnTo>
                <a:lnTo>
                  <a:pt x="6419" y="10954"/>
                </a:lnTo>
                <a:lnTo>
                  <a:pt x="4426" y="120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662849" y="308547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6342" y="11775"/>
                </a:moveTo>
                <a:lnTo>
                  <a:pt x="3876" y="11439"/>
                </a:lnTo>
                <a:lnTo>
                  <a:pt x="2064" y="10172"/>
                </a:lnTo>
                <a:lnTo>
                  <a:pt x="906" y="7971"/>
                </a:lnTo>
                <a:lnTo>
                  <a:pt x="0" y="3804"/>
                </a:lnTo>
                <a:lnTo>
                  <a:pt x="1993" y="905"/>
                </a:lnTo>
                <a:lnTo>
                  <a:pt x="5979" y="0"/>
                </a:lnTo>
                <a:lnTo>
                  <a:pt x="8153" y="1268"/>
                </a:lnTo>
                <a:lnTo>
                  <a:pt x="12140" y="2173"/>
                </a:lnTo>
                <a:lnTo>
                  <a:pt x="12321" y="3442"/>
                </a:lnTo>
                <a:lnTo>
                  <a:pt x="12833" y="5457"/>
                </a:lnTo>
                <a:lnTo>
                  <a:pt x="12483" y="7309"/>
                </a:lnTo>
                <a:lnTo>
                  <a:pt x="10058" y="10689"/>
                </a:lnTo>
                <a:lnTo>
                  <a:pt x="8415" y="11614"/>
                </a:lnTo>
                <a:lnTo>
                  <a:pt x="6342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039807" y="308547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69">
                <a:moveTo>
                  <a:pt x="4106" y="13405"/>
                </a:moveTo>
                <a:lnTo>
                  <a:pt x="2114" y="11956"/>
                </a:lnTo>
                <a:lnTo>
                  <a:pt x="1026" y="8876"/>
                </a:lnTo>
                <a:lnTo>
                  <a:pt x="81" y="7130"/>
                </a:lnTo>
                <a:lnTo>
                  <a:pt x="0" y="5344"/>
                </a:lnTo>
                <a:lnTo>
                  <a:pt x="1564" y="1693"/>
                </a:lnTo>
                <a:lnTo>
                  <a:pt x="2914" y="520"/>
                </a:lnTo>
                <a:lnTo>
                  <a:pt x="4831" y="0"/>
                </a:lnTo>
                <a:lnTo>
                  <a:pt x="7187" y="905"/>
                </a:lnTo>
                <a:lnTo>
                  <a:pt x="10811" y="1268"/>
                </a:lnTo>
                <a:lnTo>
                  <a:pt x="11536" y="2898"/>
                </a:lnTo>
                <a:lnTo>
                  <a:pt x="12198" y="4749"/>
                </a:lnTo>
                <a:lnTo>
                  <a:pt x="12104" y="6561"/>
                </a:lnTo>
                <a:lnTo>
                  <a:pt x="10402" y="10107"/>
                </a:lnTo>
                <a:lnTo>
                  <a:pt x="9046" y="11314"/>
                </a:lnTo>
                <a:lnTo>
                  <a:pt x="7187" y="11956"/>
                </a:lnTo>
                <a:lnTo>
                  <a:pt x="4106" y="134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414470" y="308532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464"/>
                </a:moveTo>
                <a:lnTo>
                  <a:pt x="3624" y="11197"/>
                </a:lnTo>
                <a:lnTo>
                  <a:pt x="0" y="3950"/>
                </a:lnTo>
                <a:lnTo>
                  <a:pt x="1812" y="1957"/>
                </a:lnTo>
                <a:lnTo>
                  <a:pt x="4167" y="1052"/>
                </a:lnTo>
                <a:lnTo>
                  <a:pt x="5937" y="106"/>
                </a:lnTo>
                <a:lnTo>
                  <a:pt x="7756" y="0"/>
                </a:lnTo>
                <a:lnTo>
                  <a:pt x="11493" y="1464"/>
                </a:lnTo>
                <a:lnTo>
                  <a:pt x="12754" y="2778"/>
                </a:lnTo>
                <a:lnTo>
                  <a:pt x="13409" y="4675"/>
                </a:lnTo>
                <a:lnTo>
                  <a:pt x="12503" y="6668"/>
                </a:lnTo>
                <a:lnTo>
                  <a:pt x="12140" y="9929"/>
                </a:lnTo>
                <a:lnTo>
                  <a:pt x="8516" y="1246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792307" y="3085093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69">
                <a:moveTo>
                  <a:pt x="7759" y="13602"/>
                </a:moveTo>
                <a:lnTo>
                  <a:pt x="3410" y="12515"/>
                </a:lnTo>
                <a:lnTo>
                  <a:pt x="1779" y="12515"/>
                </a:lnTo>
                <a:lnTo>
                  <a:pt x="148" y="8348"/>
                </a:lnTo>
                <a:lnTo>
                  <a:pt x="148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6"/>
                </a:lnTo>
                <a:lnTo>
                  <a:pt x="5936" y="0"/>
                </a:lnTo>
                <a:lnTo>
                  <a:pt x="7759" y="921"/>
                </a:lnTo>
                <a:lnTo>
                  <a:pt x="9571" y="1283"/>
                </a:lnTo>
                <a:lnTo>
                  <a:pt x="10296" y="4544"/>
                </a:lnTo>
                <a:lnTo>
                  <a:pt x="11564" y="6355"/>
                </a:lnTo>
                <a:lnTo>
                  <a:pt x="10296" y="10522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166635" y="308532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465"/>
                </a:moveTo>
                <a:lnTo>
                  <a:pt x="3624" y="11197"/>
                </a:lnTo>
                <a:lnTo>
                  <a:pt x="0" y="3950"/>
                </a:lnTo>
                <a:lnTo>
                  <a:pt x="1812" y="1958"/>
                </a:lnTo>
                <a:lnTo>
                  <a:pt x="4167" y="1052"/>
                </a:lnTo>
                <a:lnTo>
                  <a:pt x="5937" y="106"/>
                </a:lnTo>
                <a:lnTo>
                  <a:pt x="7756" y="0"/>
                </a:lnTo>
                <a:lnTo>
                  <a:pt x="11493" y="1464"/>
                </a:lnTo>
                <a:lnTo>
                  <a:pt x="12754" y="2779"/>
                </a:lnTo>
                <a:lnTo>
                  <a:pt x="13409" y="4676"/>
                </a:lnTo>
                <a:lnTo>
                  <a:pt x="13409" y="6668"/>
                </a:lnTo>
                <a:lnTo>
                  <a:pt x="12140" y="9930"/>
                </a:lnTo>
                <a:lnTo>
                  <a:pt x="8516" y="124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543172" y="308547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4" y="11538"/>
                </a:lnTo>
                <a:lnTo>
                  <a:pt x="2902" y="10270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9060" y="1268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0"/>
                </a:lnTo>
                <a:lnTo>
                  <a:pt x="13210" y="7248"/>
                </a:lnTo>
                <a:lnTo>
                  <a:pt x="10849" y="10539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168085" y="45309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542990" y="453298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167179" y="1957729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623"/>
                </a:lnTo>
                <a:lnTo>
                  <a:pt x="1993" y="0"/>
                </a:lnTo>
                <a:lnTo>
                  <a:pt x="6704" y="0"/>
                </a:lnTo>
                <a:lnTo>
                  <a:pt x="8878" y="1086"/>
                </a:lnTo>
                <a:lnTo>
                  <a:pt x="12865" y="1992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167723" y="120530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9"/>
                </a:moveTo>
                <a:lnTo>
                  <a:pt x="0" y="11104"/>
                </a:lnTo>
                <a:lnTo>
                  <a:pt x="724" y="8024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1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167179" y="7743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544440" y="77077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663769" y="346102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70" y="13949"/>
                </a:moveTo>
                <a:lnTo>
                  <a:pt x="2884" y="11594"/>
                </a:lnTo>
                <a:lnTo>
                  <a:pt x="845" y="9811"/>
                </a:lnTo>
                <a:lnTo>
                  <a:pt x="0" y="7576"/>
                </a:lnTo>
                <a:lnTo>
                  <a:pt x="347" y="4891"/>
                </a:lnTo>
                <a:lnTo>
                  <a:pt x="1434" y="543"/>
                </a:lnTo>
                <a:lnTo>
                  <a:pt x="5239" y="0"/>
                </a:lnTo>
                <a:lnTo>
                  <a:pt x="13212" y="2898"/>
                </a:lnTo>
                <a:lnTo>
                  <a:pt x="13394" y="4709"/>
                </a:lnTo>
                <a:lnTo>
                  <a:pt x="11582" y="7608"/>
                </a:lnTo>
                <a:lnTo>
                  <a:pt x="9770" y="11412"/>
                </a:lnTo>
                <a:lnTo>
                  <a:pt x="6870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040109" y="3461385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5979" y="12680"/>
                </a:moveTo>
                <a:lnTo>
                  <a:pt x="725" y="10688"/>
                </a:lnTo>
                <a:lnTo>
                  <a:pt x="0" y="2354"/>
                </a:lnTo>
                <a:lnTo>
                  <a:pt x="1631" y="905"/>
                </a:lnTo>
                <a:lnTo>
                  <a:pt x="3261" y="542"/>
                </a:lnTo>
                <a:lnTo>
                  <a:pt x="4125" y="165"/>
                </a:lnTo>
                <a:lnTo>
                  <a:pt x="5027" y="0"/>
                </a:lnTo>
                <a:lnTo>
                  <a:pt x="6909" y="94"/>
                </a:lnTo>
                <a:lnTo>
                  <a:pt x="7789" y="350"/>
                </a:lnTo>
                <a:lnTo>
                  <a:pt x="11597" y="5253"/>
                </a:lnTo>
                <a:lnTo>
                  <a:pt x="10510" y="7427"/>
                </a:lnTo>
                <a:lnTo>
                  <a:pt x="9966" y="10869"/>
                </a:lnTo>
                <a:lnTo>
                  <a:pt x="5979" y="126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415558" y="346132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80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2"/>
                </a:lnTo>
                <a:lnTo>
                  <a:pt x="6726" y="0"/>
                </a:lnTo>
                <a:lnTo>
                  <a:pt x="7645" y="176"/>
                </a:lnTo>
                <a:lnTo>
                  <a:pt x="8516" y="598"/>
                </a:lnTo>
                <a:lnTo>
                  <a:pt x="10147" y="1142"/>
                </a:lnTo>
                <a:lnTo>
                  <a:pt x="11053" y="4222"/>
                </a:lnTo>
                <a:lnTo>
                  <a:pt x="12140" y="6214"/>
                </a:lnTo>
                <a:lnTo>
                  <a:pt x="11053" y="10381"/>
                </a:lnTo>
                <a:lnTo>
                  <a:pt x="8335" y="132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791187" y="346138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067" y="11594"/>
                </a:moveTo>
                <a:lnTo>
                  <a:pt x="4532" y="11357"/>
                </a:lnTo>
                <a:lnTo>
                  <a:pt x="2721" y="10089"/>
                </a:lnTo>
                <a:lnTo>
                  <a:pt x="1631" y="7789"/>
                </a:lnTo>
                <a:lnTo>
                  <a:pt x="0" y="3985"/>
                </a:lnTo>
                <a:lnTo>
                  <a:pt x="1087" y="905"/>
                </a:lnTo>
                <a:lnTo>
                  <a:pt x="6885" y="0"/>
                </a:lnTo>
                <a:lnTo>
                  <a:pt x="8697" y="905"/>
                </a:lnTo>
                <a:lnTo>
                  <a:pt x="12865" y="1811"/>
                </a:lnTo>
                <a:lnTo>
                  <a:pt x="13046" y="3260"/>
                </a:lnTo>
                <a:lnTo>
                  <a:pt x="13373" y="5237"/>
                </a:lnTo>
                <a:lnTo>
                  <a:pt x="12953" y="7039"/>
                </a:lnTo>
                <a:lnTo>
                  <a:pt x="10617" y="10294"/>
                </a:lnTo>
                <a:lnTo>
                  <a:pt x="9044" y="11270"/>
                </a:lnTo>
                <a:lnTo>
                  <a:pt x="7067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168085" y="3461384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3985" y="13587"/>
                </a:moveTo>
                <a:lnTo>
                  <a:pt x="1811" y="12138"/>
                </a:lnTo>
                <a:lnTo>
                  <a:pt x="0" y="5978"/>
                </a:lnTo>
                <a:lnTo>
                  <a:pt x="362" y="1811"/>
                </a:lnTo>
                <a:lnTo>
                  <a:pt x="4711" y="0"/>
                </a:lnTo>
                <a:lnTo>
                  <a:pt x="6885" y="1086"/>
                </a:lnTo>
                <a:lnTo>
                  <a:pt x="10510" y="1449"/>
                </a:lnTo>
                <a:lnTo>
                  <a:pt x="11234" y="3079"/>
                </a:lnTo>
                <a:lnTo>
                  <a:pt x="11961" y="4907"/>
                </a:lnTo>
                <a:lnTo>
                  <a:pt x="11913" y="6715"/>
                </a:lnTo>
                <a:lnTo>
                  <a:pt x="10269" y="10288"/>
                </a:lnTo>
                <a:lnTo>
                  <a:pt x="8927" y="11500"/>
                </a:lnTo>
                <a:lnTo>
                  <a:pt x="7066" y="12138"/>
                </a:lnTo>
                <a:lnTo>
                  <a:pt x="3985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544392" y="3460978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631"/>
                </a:moveTo>
                <a:lnTo>
                  <a:pt x="3489" y="12543"/>
                </a:lnTo>
                <a:lnTo>
                  <a:pt x="1859" y="12543"/>
                </a:lnTo>
                <a:lnTo>
                  <a:pt x="228" y="8376"/>
                </a:lnTo>
                <a:lnTo>
                  <a:pt x="228" y="6203"/>
                </a:lnTo>
                <a:lnTo>
                  <a:pt x="0" y="4125"/>
                </a:lnTo>
                <a:lnTo>
                  <a:pt x="745" y="2493"/>
                </a:lnTo>
                <a:lnTo>
                  <a:pt x="4185" y="118"/>
                </a:lnTo>
                <a:lnTo>
                  <a:pt x="5977" y="0"/>
                </a:lnTo>
                <a:lnTo>
                  <a:pt x="8926" y="1493"/>
                </a:lnTo>
                <a:lnTo>
                  <a:pt x="10375" y="4573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6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" name="object 1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3842450"/>
            <a:ext cx="6444549" cy="6444548"/>
          </a:xfrm>
          <a:prstGeom prst="rect">
            <a:avLst/>
          </a:prstGeom>
        </p:spPr>
      </p:pic>
      <p:sp>
        <p:nvSpPr>
          <p:cNvPr id="113" name="object 113"/>
          <p:cNvSpPr txBox="1"/>
          <p:nvPr/>
        </p:nvSpPr>
        <p:spPr>
          <a:xfrm>
            <a:off x="7148675" y="2996938"/>
            <a:ext cx="3222625" cy="1260475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3500" spc="-10" dirty="0">
                <a:latin typeface="Verdana"/>
                <a:cs typeface="Verdana"/>
              </a:rPr>
              <a:t>Phone</a:t>
            </a:r>
            <a:r>
              <a:rPr sz="3500" spc="-265" dirty="0">
                <a:latin typeface="Verdana"/>
                <a:cs typeface="Verdana"/>
              </a:rPr>
              <a:t> </a:t>
            </a:r>
            <a:r>
              <a:rPr sz="3500" spc="-80" dirty="0">
                <a:latin typeface="Verdana"/>
                <a:cs typeface="Verdana"/>
              </a:rPr>
              <a:t>Number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700" spc="-95" dirty="0">
                <a:latin typeface="Verdana"/>
                <a:cs typeface="Verdana"/>
              </a:rPr>
              <a:t>770-</a:t>
            </a:r>
            <a:r>
              <a:rPr sz="2700" spc="-50" dirty="0">
                <a:latin typeface="Verdana"/>
                <a:cs typeface="Verdana"/>
              </a:rPr>
              <a:t>262-</a:t>
            </a:r>
            <a:r>
              <a:rPr sz="2700" spc="-450" dirty="0">
                <a:latin typeface="Verdana"/>
                <a:cs typeface="Verdana"/>
              </a:rPr>
              <a:t>1117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148675" y="5003537"/>
            <a:ext cx="3920490" cy="111442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3500" spc="-125" dirty="0">
                <a:latin typeface="Verdana"/>
                <a:cs typeface="Verdana"/>
              </a:rPr>
              <a:t>Email</a:t>
            </a:r>
            <a:r>
              <a:rPr sz="3500" spc="-215" dirty="0">
                <a:latin typeface="Verdana"/>
                <a:cs typeface="Verdana"/>
              </a:rPr>
              <a:t> </a:t>
            </a:r>
            <a:r>
              <a:rPr sz="3500" spc="-10" dirty="0">
                <a:latin typeface="Verdana"/>
                <a:cs typeface="Verdana"/>
              </a:rPr>
              <a:t>Address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700" spc="-10" dirty="0">
                <a:latin typeface="Verdana"/>
                <a:cs typeface="Verdana"/>
                <a:hlinkClick r:id="rId14"/>
              </a:rPr>
              <a:t>info@schematech.com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7148675" y="6717795"/>
            <a:ext cx="4059554" cy="1260475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3500" spc="40" dirty="0">
                <a:latin typeface="Verdana"/>
                <a:cs typeface="Verdana"/>
              </a:rPr>
              <a:t>Website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700" spc="-20" dirty="0">
                <a:latin typeface="Verdana"/>
                <a:cs typeface="Verdana"/>
                <a:hlinkClick r:id="rId15"/>
              </a:rPr>
              <a:t>www.schemaxtech.com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260635" y="5934411"/>
            <a:ext cx="299212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3500" dirty="0">
                <a:solidFill>
                  <a:srgbClr val="04458F"/>
                </a:solidFill>
                <a:latin typeface="Verdana"/>
                <a:cs typeface="Verdana"/>
              </a:rPr>
              <a:t>For</a:t>
            </a:r>
            <a:r>
              <a:rPr sz="3500" spc="-30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spc="-20" dirty="0">
                <a:solidFill>
                  <a:srgbClr val="04458F"/>
                </a:solidFill>
                <a:latin typeface="Verdana"/>
                <a:cs typeface="Verdana"/>
              </a:rPr>
              <a:t>more </a:t>
            </a:r>
            <a:r>
              <a:rPr sz="3500" spc="-60" dirty="0">
                <a:solidFill>
                  <a:srgbClr val="04458F"/>
                </a:solidFill>
                <a:latin typeface="Verdana"/>
                <a:cs typeface="Verdana"/>
              </a:rPr>
              <a:t>information, </a:t>
            </a:r>
            <a:r>
              <a:rPr sz="3500" dirty="0">
                <a:solidFill>
                  <a:srgbClr val="04458F"/>
                </a:solidFill>
                <a:latin typeface="Verdana"/>
                <a:cs typeface="Verdana"/>
              </a:rPr>
              <a:t>please</a:t>
            </a:r>
            <a:r>
              <a:rPr sz="3500" spc="-15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dirty="0">
                <a:solidFill>
                  <a:srgbClr val="04458F"/>
                </a:solidFill>
                <a:latin typeface="Verdana"/>
                <a:cs typeface="Verdana"/>
              </a:rPr>
              <a:t>get</a:t>
            </a:r>
            <a:r>
              <a:rPr sz="3500" spc="-15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spc="-25" dirty="0">
                <a:solidFill>
                  <a:srgbClr val="04458F"/>
                </a:solidFill>
                <a:latin typeface="Verdana"/>
                <a:cs typeface="Verdana"/>
              </a:rPr>
              <a:t>in </a:t>
            </a:r>
            <a:r>
              <a:rPr sz="3500" spc="-30" dirty="0">
                <a:solidFill>
                  <a:srgbClr val="04458F"/>
                </a:solidFill>
                <a:latin typeface="Verdana"/>
                <a:cs typeface="Verdana"/>
              </a:rPr>
              <a:t>touch</a:t>
            </a:r>
            <a:r>
              <a:rPr sz="3500" spc="-25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spc="-135" dirty="0">
                <a:solidFill>
                  <a:srgbClr val="04458F"/>
                </a:solidFill>
                <a:latin typeface="Verdana"/>
                <a:cs typeface="Verdana"/>
              </a:rPr>
              <a:t>with</a:t>
            </a:r>
            <a:r>
              <a:rPr sz="3500" spc="-245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spc="-155" dirty="0">
                <a:solidFill>
                  <a:srgbClr val="04458F"/>
                </a:solidFill>
                <a:latin typeface="Verdana"/>
                <a:cs typeface="Verdana"/>
              </a:rPr>
              <a:t>us.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117" name="object 117"/>
          <p:cNvSpPr txBox="1">
            <a:spLocks noGrp="1"/>
          </p:cNvSpPr>
          <p:nvPr>
            <p:ph type="title"/>
          </p:nvPr>
        </p:nvSpPr>
        <p:spPr>
          <a:xfrm>
            <a:off x="1260635" y="3152428"/>
            <a:ext cx="544322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0" spc="90" dirty="0">
                <a:solidFill>
                  <a:srgbClr val="292929"/>
                </a:solidFill>
              </a:rPr>
              <a:t>Contact </a:t>
            </a:r>
            <a:r>
              <a:rPr sz="7500" spc="-305" dirty="0">
                <a:solidFill>
                  <a:srgbClr val="292929"/>
                </a:solidFill>
              </a:rPr>
              <a:t>Information</a:t>
            </a:r>
            <a:endParaRPr sz="7500"/>
          </a:p>
        </p:txBody>
      </p:sp>
      <p:pic>
        <p:nvPicPr>
          <p:cNvPr id="118" name="object 1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349002" y="313365"/>
            <a:ext cx="2609849" cy="714374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461185" y="3184178"/>
            <a:ext cx="4190999" cy="59435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957" y="0"/>
              <a:ext cx="14142042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84130" y="2717457"/>
              <a:ext cx="7303868" cy="7569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7493714" cy="65925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056" y="6847150"/>
              <a:ext cx="91384" cy="103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875" y="6114767"/>
              <a:ext cx="70023" cy="637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418" y="6481778"/>
              <a:ext cx="79645" cy="824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418" y="6271274"/>
              <a:ext cx="5747092" cy="40157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3270" y="6090655"/>
              <a:ext cx="110110" cy="1117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87895" y="9287509"/>
              <a:ext cx="112987" cy="11137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97106" y="6091151"/>
              <a:ext cx="109726" cy="1101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89631" y="8912198"/>
              <a:ext cx="110434" cy="1106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51992" y="6094594"/>
              <a:ext cx="104371" cy="1040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91885" y="9666737"/>
              <a:ext cx="103808" cy="1037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90362" y="5909082"/>
              <a:ext cx="98890" cy="9863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67300" y="5910531"/>
              <a:ext cx="96461" cy="964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27264" y="6097683"/>
              <a:ext cx="97830" cy="987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96689" y="8543348"/>
              <a:ext cx="95483" cy="9517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85966" y="9107967"/>
              <a:ext cx="92639" cy="926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19017" y="5913570"/>
              <a:ext cx="90754" cy="910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86576" y="9484702"/>
              <a:ext cx="91207" cy="911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35232" y="6102013"/>
              <a:ext cx="89840" cy="889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48919" y="5915104"/>
              <a:ext cx="86187" cy="870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84231" y="5727444"/>
              <a:ext cx="87882" cy="859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02119" y="10052075"/>
              <a:ext cx="84727" cy="848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11127" y="5729771"/>
              <a:ext cx="82758" cy="8287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064385" y="5729652"/>
              <a:ext cx="80168" cy="821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93281" y="9866564"/>
              <a:ext cx="79544" cy="810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193911" y="8739864"/>
              <a:ext cx="77894" cy="7809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50156" y="5921180"/>
              <a:ext cx="76196" cy="7649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382842" y="9304979"/>
              <a:ext cx="76351" cy="7589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61747" y="6107999"/>
              <a:ext cx="75957" cy="7649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03300" y="5545306"/>
              <a:ext cx="74151" cy="7409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384016" y="9682543"/>
              <a:ext cx="73723" cy="7408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008038" y="7050440"/>
              <a:ext cx="73540" cy="7370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632746" y="5921830"/>
              <a:ext cx="73389" cy="7445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879680" y="5546072"/>
              <a:ext cx="73558" cy="7415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443664" y="5734447"/>
              <a:ext cx="72648" cy="7263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39414" y="5734943"/>
              <a:ext cx="72568" cy="7213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19467" y="6108968"/>
              <a:ext cx="72784" cy="7296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009041" y="6675077"/>
              <a:ext cx="70456" cy="7043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257833" y="5548156"/>
              <a:ext cx="68385" cy="6849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386149" y="8932155"/>
              <a:ext cx="68335" cy="6842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10897" y="6300214"/>
              <a:ext cx="66627" cy="6702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30571" y="5549111"/>
              <a:ext cx="66475" cy="6681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010989" y="7429223"/>
              <a:ext cx="66336" cy="6606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93573" y="4811953"/>
              <a:ext cx="6811645" cy="5475605"/>
            </a:xfrm>
            <a:custGeom>
              <a:avLst/>
              <a:gdLst/>
              <a:ahLst/>
              <a:cxnLst/>
              <a:rect l="l" t="t" r="r" b="b"/>
              <a:pathLst>
                <a:path w="6811645" h="5475605">
                  <a:moveTo>
                    <a:pt x="42837" y="956843"/>
                  </a:moveTo>
                  <a:lnTo>
                    <a:pt x="20535" y="936739"/>
                  </a:lnTo>
                  <a:lnTo>
                    <a:pt x="17894" y="937158"/>
                  </a:lnTo>
                  <a:lnTo>
                    <a:pt x="0" y="958773"/>
                  </a:lnTo>
                  <a:lnTo>
                    <a:pt x="241" y="961847"/>
                  </a:lnTo>
                  <a:lnTo>
                    <a:pt x="19011" y="980313"/>
                  </a:lnTo>
                  <a:lnTo>
                    <a:pt x="24879" y="980262"/>
                  </a:lnTo>
                  <a:lnTo>
                    <a:pt x="42633" y="959637"/>
                  </a:lnTo>
                  <a:lnTo>
                    <a:pt x="42837" y="956843"/>
                  </a:lnTo>
                  <a:close/>
                </a:path>
                <a:path w="6811645" h="5475605">
                  <a:moveTo>
                    <a:pt x="236410" y="1143825"/>
                  </a:moveTo>
                  <a:lnTo>
                    <a:pt x="207124" y="1119530"/>
                  </a:lnTo>
                  <a:lnTo>
                    <a:pt x="203403" y="1120089"/>
                  </a:lnTo>
                  <a:lnTo>
                    <a:pt x="182562" y="1144562"/>
                  </a:lnTo>
                  <a:lnTo>
                    <a:pt x="182880" y="1148410"/>
                  </a:lnTo>
                  <a:lnTo>
                    <a:pt x="183070" y="1151877"/>
                  </a:lnTo>
                  <a:lnTo>
                    <a:pt x="206578" y="1174140"/>
                  </a:lnTo>
                  <a:lnTo>
                    <a:pt x="210070" y="1174127"/>
                  </a:lnTo>
                  <a:lnTo>
                    <a:pt x="236334" y="1147318"/>
                  </a:lnTo>
                  <a:lnTo>
                    <a:pt x="236410" y="1143825"/>
                  </a:lnTo>
                  <a:close/>
                </a:path>
                <a:path w="6811645" h="5475605">
                  <a:moveTo>
                    <a:pt x="418325" y="957287"/>
                  </a:moveTo>
                  <a:lnTo>
                    <a:pt x="396836" y="936675"/>
                  </a:lnTo>
                  <a:lnTo>
                    <a:pt x="393788" y="937018"/>
                  </a:lnTo>
                  <a:lnTo>
                    <a:pt x="375793" y="956132"/>
                  </a:lnTo>
                  <a:lnTo>
                    <a:pt x="375932" y="962063"/>
                  </a:lnTo>
                  <a:lnTo>
                    <a:pt x="397243" y="980287"/>
                  </a:lnTo>
                  <a:lnTo>
                    <a:pt x="399973" y="980313"/>
                  </a:lnTo>
                  <a:lnTo>
                    <a:pt x="418084" y="959993"/>
                  </a:lnTo>
                  <a:lnTo>
                    <a:pt x="418325" y="957287"/>
                  </a:lnTo>
                  <a:close/>
                </a:path>
                <a:path w="6811645" h="5475605">
                  <a:moveTo>
                    <a:pt x="427469" y="1338453"/>
                  </a:moveTo>
                  <a:lnTo>
                    <a:pt x="427329" y="1334643"/>
                  </a:lnTo>
                  <a:lnTo>
                    <a:pt x="427304" y="1330490"/>
                  </a:lnTo>
                  <a:lnTo>
                    <a:pt x="426466" y="1326515"/>
                  </a:lnTo>
                  <a:lnTo>
                    <a:pt x="399580" y="1304188"/>
                  </a:lnTo>
                  <a:lnTo>
                    <a:pt x="395439" y="1304391"/>
                  </a:lnTo>
                  <a:lnTo>
                    <a:pt x="367436" y="1330845"/>
                  </a:lnTo>
                  <a:lnTo>
                    <a:pt x="367334" y="1338808"/>
                  </a:lnTo>
                  <a:lnTo>
                    <a:pt x="368160" y="1342809"/>
                  </a:lnTo>
                  <a:lnTo>
                    <a:pt x="395439" y="1364703"/>
                  </a:lnTo>
                  <a:lnTo>
                    <a:pt x="399605" y="1364348"/>
                  </a:lnTo>
                  <a:lnTo>
                    <a:pt x="403415" y="1364234"/>
                  </a:lnTo>
                  <a:lnTo>
                    <a:pt x="426885" y="1342148"/>
                  </a:lnTo>
                  <a:lnTo>
                    <a:pt x="427469" y="1338453"/>
                  </a:lnTo>
                  <a:close/>
                </a:path>
                <a:path w="6811645" h="5475605">
                  <a:moveTo>
                    <a:pt x="610679" y="1150277"/>
                  </a:moveTo>
                  <a:lnTo>
                    <a:pt x="610514" y="1146771"/>
                  </a:lnTo>
                  <a:lnTo>
                    <a:pt x="610552" y="1143279"/>
                  </a:lnTo>
                  <a:lnTo>
                    <a:pt x="609879" y="1139913"/>
                  </a:lnTo>
                  <a:lnTo>
                    <a:pt x="587375" y="1120902"/>
                  </a:lnTo>
                  <a:lnTo>
                    <a:pt x="583882" y="1121054"/>
                  </a:lnTo>
                  <a:lnTo>
                    <a:pt x="559498" y="1145006"/>
                  </a:lnTo>
                  <a:lnTo>
                    <a:pt x="559600" y="1148410"/>
                  </a:lnTo>
                  <a:lnTo>
                    <a:pt x="583882" y="1171587"/>
                  </a:lnTo>
                  <a:lnTo>
                    <a:pt x="587362" y="1171994"/>
                  </a:lnTo>
                  <a:lnTo>
                    <a:pt x="610095" y="1153642"/>
                  </a:lnTo>
                  <a:lnTo>
                    <a:pt x="610679" y="1150277"/>
                  </a:lnTo>
                  <a:close/>
                </a:path>
                <a:path w="6811645" h="5475605">
                  <a:moveTo>
                    <a:pt x="793356" y="958545"/>
                  </a:moveTo>
                  <a:lnTo>
                    <a:pt x="772287" y="938745"/>
                  </a:lnTo>
                  <a:lnTo>
                    <a:pt x="769607" y="939203"/>
                  </a:lnTo>
                  <a:lnTo>
                    <a:pt x="752944" y="958723"/>
                  </a:lnTo>
                  <a:lnTo>
                    <a:pt x="753084" y="961504"/>
                  </a:lnTo>
                  <a:lnTo>
                    <a:pt x="772464" y="978204"/>
                  </a:lnTo>
                  <a:lnTo>
                    <a:pt x="775233" y="977925"/>
                  </a:lnTo>
                  <a:lnTo>
                    <a:pt x="777684" y="977773"/>
                  </a:lnTo>
                  <a:lnTo>
                    <a:pt x="793356" y="961009"/>
                  </a:lnTo>
                  <a:lnTo>
                    <a:pt x="793356" y="958545"/>
                  </a:lnTo>
                  <a:close/>
                </a:path>
                <a:path w="6811645" h="5475605">
                  <a:moveTo>
                    <a:pt x="801509" y="1332903"/>
                  </a:moveTo>
                  <a:lnTo>
                    <a:pt x="771842" y="1305534"/>
                  </a:lnTo>
                  <a:lnTo>
                    <a:pt x="768197" y="1306093"/>
                  </a:lnTo>
                  <a:lnTo>
                    <a:pt x="744410" y="1335709"/>
                  </a:lnTo>
                  <a:lnTo>
                    <a:pt x="744943" y="1339405"/>
                  </a:lnTo>
                  <a:lnTo>
                    <a:pt x="775284" y="1362506"/>
                  </a:lnTo>
                  <a:lnTo>
                    <a:pt x="778878" y="1362100"/>
                  </a:lnTo>
                  <a:lnTo>
                    <a:pt x="801509" y="1332903"/>
                  </a:lnTo>
                  <a:close/>
                </a:path>
                <a:path w="6811645" h="5475605">
                  <a:moveTo>
                    <a:pt x="985520" y="1147927"/>
                  </a:moveTo>
                  <a:lnTo>
                    <a:pt x="963180" y="1122387"/>
                  </a:lnTo>
                  <a:lnTo>
                    <a:pt x="960056" y="1122502"/>
                  </a:lnTo>
                  <a:lnTo>
                    <a:pt x="937564" y="1144739"/>
                  </a:lnTo>
                  <a:lnTo>
                    <a:pt x="937590" y="1147864"/>
                  </a:lnTo>
                  <a:lnTo>
                    <a:pt x="960005" y="1169936"/>
                  </a:lnTo>
                  <a:lnTo>
                    <a:pt x="966292" y="1169670"/>
                  </a:lnTo>
                  <a:lnTo>
                    <a:pt x="985520" y="1147927"/>
                  </a:lnTo>
                  <a:close/>
                </a:path>
                <a:path w="6811645" h="5475605">
                  <a:moveTo>
                    <a:pt x="1166799" y="958176"/>
                  </a:moveTo>
                  <a:lnTo>
                    <a:pt x="1146441" y="941920"/>
                  </a:lnTo>
                  <a:lnTo>
                    <a:pt x="1142631" y="943127"/>
                  </a:lnTo>
                  <a:lnTo>
                    <a:pt x="1135837" y="948220"/>
                  </a:lnTo>
                  <a:lnTo>
                    <a:pt x="1133614" y="951547"/>
                  </a:lnTo>
                  <a:lnTo>
                    <a:pt x="1132560" y="955649"/>
                  </a:lnTo>
                  <a:lnTo>
                    <a:pt x="1132205" y="958100"/>
                  </a:lnTo>
                  <a:lnTo>
                    <a:pt x="1132332" y="960513"/>
                  </a:lnTo>
                  <a:lnTo>
                    <a:pt x="1148689" y="976299"/>
                  </a:lnTo>
                  <a:lnTo>
                    <a:pt x="1151089" y="976299"/>
                  </a:lnTo>
                  <a:lnTo>
                    <a:pt x="1166799" y="960589"/>
                  </a:lnTo>
                  <a:lnTo>
                    <a:pt x="1166799" y="958176"/>
                  </a:lnTo>
                  <a:close/>
                </a:path>
                <a:path w="6811645" h="5475605">
                  <a:moveTo>
                    <a:pt x="1177277" y="1337310"/>
                  </a:moveTo>
                  <a:lnTo>
                    <a:pt x="1150137" y="1307833"/>
                  </a:lnTo>
                  <a:lnTo>
                    <a:pt x="1146378" y="1307947"/>
                  </a:lnTo>
                  <a:lnTo>
                    <a:pt x="1122210" y="1333055"/>
                  </a:lnTo>
                  <a:lnTo>
                    <a:pt x="1122235" y="1336814"/>
                  </a:lnTo>
                  <a:lnTo>
                    <a:pt x="1153172" y="1362202"/>
                  </a:lnTo>
                  <a:lnTo>
                    <a:pt x="1156792" y="1361490"/>
                  </a:lnTo>
                  <a:lnTo>
                    <a:pt x="1177277" y="1337310"/>
                  </a:lnTo>
                  <a:close/>
                </a:path>
                <a:path w="6811645" h="5475605">
                  <a:moveTo>
                    <a:pt x="1357795" y="1147318"/>
                  </a:moveTo>
                  <a:lnTo>
                    <a:pt x="1340396" y="1128293"/>
                  </a:lnTo>
                  <a:lnTo>
                    <a:pt x="1337703" y="1127747"/>
                  </a:lnTo>
                  <a:lnTo>
                    <a:pt x="1318602" y="1143660"/>
                  </a:lnTo>
                  <a:lnTo>
                    <a:pt x="1318641" y="1151356"/>
                  </a:lnTo>
                  <a:lnTo>
                    <a:pt x="1338097" y="1166876"/>
                  </a:lnTo>
                  <a:lnTo>
                    <a:pt x="1340789" y="1166520"/>
                  </a:lnTo>
                  <a:lnTo>
                    <a:pt x="1357566" y="1150086"/>
                  </a:lnTo>
                  <a:lnTo>
                    <a:pt x="1357795" y="1147318"/>
                  </a:lnTo>
                  <a:close/>
                </a:path>
                <a:path w="6811645" h="5475605">
                  <a:moveTo>
                    <a:pt x="1547228" y="1333322"/>
                  </a:moveTo>
                  <a:lnTo>
                    <a:pt x="1525181" y="1312583"/>
                  </a:lnTo>
                  <a:lnTo>
                    <a:pt x="1522133" y="1312926"/>
                  </a:lnTo>
                  <a:lnTo>
                    <a:pt x="1504137" y="1332052"/>
                  </a:lnTo>
                  <a:lnTo>
                    <a:pt x="1504226" y="1337970"/>
                  </a:lnTo>
                  <a:lnTo>
                    <a:pt x="1528013" y="1356474"/>
                  </a:lnTo>
                  <a:lnTo>
                    <a:pt x="1530705" y="1356042"/>
                  </a:lnTo>
                  <a:lnTo>
                    <a:pt x="1546961" y="1336090"/>
                  </a:lnTo>
                  <a:lnTo>
                    <a:pt x="1547228" y="1333322"/>
                  </a:lnTo>
                  <a:close/>
                </a:path>
                <a:path w="6811645" h="5475605">
                  <a:moveTo>
                    <a:pt x="1919693" y="1333919"/>
                  </a:moveTo>
                  <a:lnTo>
                    <a:pt x="1902015" y="1317155"/>
                  </a:lnTo>
                  <a:lnTo>
                    <a:pt x="1897456" y="1317726"/>
                  </a:lnTo>
                  <a:lnTo>
                    <a:pt x="1885213" y="1333411"/>
                  </a:lnTo>
                  <a:lnTo>
                    <a:pt x="1885810" y="1339875"/>
                  </a:lnTo>
                  <a:lnTo>
                    <a:pt x="1887512" y="1343583"/>
                  </a:lnTo>
                  <a:lnTo>
                    <a:pt x="1893582" y="1349794"/>
                  </a:lnTo>
                  <a:lnTo>
                    <a:pt x="1897265" y="1351572"/>
                  </a:lnTo>
                  <a:lnTo>
                    <a:pt x="1901571" y="1352029"/>
                  </a:lnTo>
                  <a:lnTo>
                    <a:pt x="1903945" y="1351927"/>
                  </a:lnTo>
                  <a:lnTo>
                    <a:pt x="1919693" y="1333919"/>
                  </a:lnTo>
                  <a:close/>
                </a:path>
                <a:path w="6811645" h="5475605">
                  <a:moveTo>
                    <a:pt x="3051467" y="1332598"/>
                  </a:moveTo>
                  <a:lnTo>
                    <a:pt x="3028785" y="1312684"/>
                  </a:lnTo>
                  <a:lnTo>
                    <a:pt x="3025749" y="1313129"/>
                  </a:lnTo>
                  <a:lnTo>
                    <a:pt x="3008376" y="1332776"/>
                  </a:lnTo>
                  <a:lnTo>
                    <a:pt x="3008668" y="1338694"/>
                  </a:lnTo>
                  <a:lnTo>
                    <a:pt x="3027667" y="1356271"/>
                  </a:lnTo>
                  <a:lnTo>
                    <a:pt x="3030461" y="1356194"/>
                  </a:lnTo>
                  <a:lnTo>
                    <a:pt x="3033242" y="1356245"/>
                  </a:lnTo>
                  <a:lnTo>
                    <a:pt x="3051340" y="1338148"/>
                  </a:lnTo>
                  <a:lnTo>
                    <a:pt x="3051302" y="1335366"/>
                  </a:lnTo>
                  <a:lnTo>
                    <a:pt x="3051467" y="1332598"/>
                  </a:lnTo>
                  <a:close/>
                </a:path>
                <a:path w="6811645" h="5475605">
                  <a:moveTo>
                    <a:pt x="3241967" y="1148638"/>
                  </a:moveTo>
                  <a:lnTo>
                    <a:pt x="3220047" y="1122781"/>
                  </a:lnTo>
                  <a:lnTo>
                    <a:pt x="3216910" y="1122857"/>
                  </a:lnTo>
                  <a:lnTo>
                    <a:pt x="3194088" y="1144905"/>
                  </a:lnTo>
                  <a:lnTo>
                    <a:pt x="3194088" y="1148041"/>
                  </a:lnTo>
                  <a:lnTo>
                    <a:pt x="3216325" y="1170279"/>
                  </a:lnTo>
                  <a:lnTo>
                    <a:pt x="3219450" y="1170139"/>
                  </a:lnTo>
                  <a:lnTo>
                    <a:pt x="3222587" y="1170051"/>
                  </a:lnTo>
                  <a:lnTo>
                    <a:pt x="3241560" y="1151674"/>
                  </a:lnTo>
                  <a:lnTo>
                    <a:pt x="3241967" y="1148638"/>
                  </a:lnTo>
                  <a:close/>
                </a:path>
                <a:path w="6811645" h="5475605">
                  <a:moveTo>
                    <a:pt x="3424021" y="581545"/>
                  </a:moveTo>
                  <a:lnTo>
                    <a:pt x="3405301" y="565162"/>
                  </a:lnTo>
                  <a:lnTo>
                    <a:pt x="3400768" y="566000"/>
                  </a:lnTo>
                  <a:lnTo>
                    <a:pt x="3389045" y="581634"/>
                  </a:lnTo>
                  <a:lnTo>
                    <a:pt x="3389744" y="588035"/>
                  </a:lnTo>
                  <a:lnTo>
                    <a:pt x="3391573" y="591680"/>
                  </a:lnTo>
                  <a:lnTo>
                    <a:pt x="3397847" y="597687"/>
                  </a:lnTo>
                  <a:lnTo>
                    <a:pt x="3401580" y="599338"/>
                  </a:lnTo>
                  <a:lnTo>
                    <a:pt x="3405911" y="599655"/>
                  </a:lnTo>
                  <a:lnTo>
                    <a:pt x="3408273" y="599554"/>
                  </a:lnTo>
                  <a:lnTo>
                    <a:pt x="3424021" y="581545"/>
                  </a:lnTo>
                  <a:close/>
                </a:path>
                <a:path w="6811645" h="5475605">
                  <a:moveTo>
                    <a:pt x="3432175" y="957999"/>
                  </a:moveTo>
                  <a:lnTo>
                    <a:pt x="3407905" y="933627"/>
                  </a:lnTo>
                  <a:lnTo>
                    <a:pt x="3404451" y="933907"/>
                  </a:lnTo>
                  <a:lnTo>
                    <a:pt x="3400983" y="934046"/>
                  </a:lnTo>
                  <a:lnTo>
                    <a:pt x="3380740" y="958557"/>
                  </a:lnTo>
                  <a:lnTo>
                    <a:pt x="3381667" y="965060"/>
                  </a:lnTo>
                  <a:lnTo>
                    <a:pt x="3406267" y="984808"/>
                  </a:lnTo>
                  <a:lnTo>
                    <a:pt x="3409721" y="984605"/>
                  </a:lnTo>
                  <a:lnTo>
                    <a:pt x="3432098" y="961453"/>
                  </a:lnTo>
                  <a:lnTo>
                    <a:pt x="3432175" y="957999"/>
                  </a:lnTo>
                  <a:close/>
                </a:path>
                <a:path w="6811645" h="5475605">
                  <a:moveTo>
                    <a:pt x="3619322" y="767981"/>
                  </a:moveTo>
                  <a:lnTo>
                    <a:pt x="3594176" y="744956"/>
                  </a:lnTo>
                  <a:lnTo>
                    <a:pt x="3590734" y="745096"/>
                  </a:lnTo>
                  <a:lnTo>
                    <a:pt x="3568750" y="768324"/>
                  </a:lnTo>
                  <a:lnTo>
                    <a:pt x="3568801" y="771766"/>
                  </a:lnTo>
                  <a:lnTo>
                    <a:pt x="3592360" y="795502"/>
                  </a:lnTo>
                  <a:lnTo>
                    <a:pt x="3595789" y="795921"/>
                  </a:lnTo>
                  <a:lnTo>
                    <a:pt x="3619233" y="774852"/>
                  </a:lnTo>
                  <a:lnTo>
                    <a:pt x="3619182" y="771398"/>
                  </a:lnTo>
                  <a:lnTo>
                    <a:pt x="3619322" y="767981"/>
                  </a:lnTo>
                  <a:close/>
                </a:path>
                <a:path w="6811645" h="5475605">
                  <a:moveTo>
                    <a:pt x="3800017" y="207086"/>
                  </a:moveTo>
                  <a:lnTo>
                    <a:pt x="3782872" y="190030"/>
                  </a:lnTo>
                  <a:lnTo>
                    <a:pt x="3780447" y="190233"/>
                  </a:lnTo>
                  <a:lnTo>
                    <a:pt x="3765219" y="208508"/>
                  </a:lnTo>
                  <a:lnTo>
                    <a:pt x="3765715" y="210921"/>
                  </a:lnTo>
                  <a:lnTo>
                    <a:pt x="3782110" y="224282"/>
                  </a:lnTo>
                  <a:lnTo>
                    <a:pt x="3784612" y="224104"/>
                  </a:lnTo>
                  <a:lnTo>
                    <a:pt x="3800017" y="207086"/>
                  </a:lnTo>
                  <a:close/>
                </a:path>
                <a:path w="6811645" h="5475605">
                  <a:moveTo>
                    <a:pt x="3808272" y="580631"/>
                  </a:moveTo>
                  <a:lnTo>
                    <a:pt x="3779507" y="557720"/>
                  </a:lnTo>
                  <a:lnTo>
                    <a:pt x="3776484" y="558190"/>
                  </a:lnTo>
                  <a:lnTo>
                    <a:pt x="3756723" y="583171"/>
                  </a:lnTo>
                  <a:lnTo>
                    <a:pt x="3757028" y="586562"/>
                  </a:lnTo>
                  <a:lnTo>
                    <a:pt x="3783711" y="608647"/>
                  </a:lnTo>
                  <a:lnTo>
                    <a:pt x="3787051" y="608126"/>
                  </a:lnTo>
                  <a:lnTo>
                    <a:pt x="3808272" y="580631"/>
                  </a:lnTo>
                  <a:close/>
                </a:path>
                <a:path w="6811645" h="5475605">
                  <a:moveTo>
                    <a:pt x="3994289" y="396405"/>
                  </a:moveTo>
                  <a:lnTo>
                    <a:pt x="3969626" y="370674"/>
                  </a:lnTo>
                  <a:lnTo>
                    <a:pt x="3966514" y="371043"/>
                  </a:lnTo>
                  <a:lnTo>
                    <a:pt x="3946969" y="396036"/>
                  </a:lnTo>
                  <a:lnTo>
                    <a:pt x="3947274" y="399148"/>
                  </a:lnTo>
                  <a:lnTo>
                    <a:pt x="3969220" y="418261"/>
                  </a:lnTo>
                  <a:lnTo>
                    <a:pt x="3975430" y="417931"/>
                  </a:lnTo>
                  <a:lnTo>
                    <a:pt x="3994289" y="396405"/>
                  </a:lnTo>
                  <a:close/>
                </a:path>
                <a:path w="6811645" h="5475605">
                  <a:moveTo>
                    <a:pt x="4179887" y="208584"/>
                  </a:moveTo>
                  <a:lnTo>
                    <a:pt x="4179633" y="205816"/>
                  </a:lnTo>
                  <a:lnTo>
                    <a:pt x="4179519" y="203034"/>
                  </a:lnTo>
                  <a:lnTo>
                    <a:pt x="4178909" y="200380"/>
                  </a:lnTo>
                  <a:lnTo>
                    <a:pt x="4158437" y="184619"/>
                  </a:lnTo>
                  <a:lnTo>
                    <a:pt x="4155262" y="184721"/>
                  </a:lnTo>
                  <a:lnTo>
                    <a:pt x="4136466" y="206832"/>
                  </a:lnTo>
                  <a:lnTo>
                    <a:pt x="4137291" y="212699"/>
                  </a:lnTo>
                  <a:lnTo>
                    <a:pt x="4157510" y="228358"/>
                  </a:lnTo>
                  <a:lnTo>
                    <a:pt x="4160240" y="228092"/>
                  </a:lnTo>
                  <a:lnTo>
                    <a:pt x="4163034" y="227952"/>
                  </a:lnTo>
                  <a:lnTo>
                    <a:pt x="4179582" y="211302"/>
                  </a:lnTo>
                  <a:lnTo>
                    <a:pt x="4179887" y="208584"/>
                  </a:lnTo>
                  <a:close/>
                </a:path>
                <a:path w="6811645" h="5475605">
                  <a:moveTo>
                    <a:pt x="4188472" y="582117"/>
                  </a:moveTo>
                  <a:lnTo>
                    <a:pt x="4164038" y="552640"/>
                  </a:lnTo>
                  <a:lnTo>
                    <a:pt x="4155732" y="552284"/>
                  </a:lnTo>
                  <a:lnTo>
                    <a:pt x="4151731" y="552996"/>
                  </a:lnTo>
                  <a:lnTo>
                    <a:pt x="4128351" y="579031"/>
                  </a:lnTo>
                  <a:lnTo>
                    <a:pt x="4128351" y="586968"/>
                  </a:lnTo>
                  <a:lnTo>
                    <a:pt x="4156621" y="612343"/>
                  </a:lnTo>
                  <a:lnTo>
                    <a:pt x="4160431" y="612698"/>
                  </a:lnTo>
                  <a:lnTo>
                    <a:pt x="4187964" y="586257"/>
                  </a:lnTo>
                  <a:lnTo>
                    <a:pt x="4188472" y="582117"/>
                  </a:lnTo>
                  <a:close/>
                </a:path>
                <a:path w="6811645" h="5475605">
                  <a:moveTo>
                    <a:pt x="4371137" y="393065"/>
                  </a:moveTo>
                  <a:lnTo>
                    <a:pt x="4347248" y="369760"/>
                  </a:lnTo>
                  <a:lnTo>
                    <a:pt x="4343819" y="369785"/>
                  </a:lnTo>
                  <a:lnTo>
                    <a:pt x="4320984" y="398576"/>
                  </a:lnTo>
                  <a:lnTo>
                    <a:pt x="4321543" y="401548"/>
                  </a:lnTo>
                  <a:lnTo>
                    <a:pt x="4343438" y="420128"/>
                  </a:lnTo>
                  <a:lnTo>
                    <a:pt x="4346880" y="420560"/>
                  </a:lnTo>
                  <a:lnTo>
                    <a:pt x="4370984" y="396392"/>
                  </a:lnTo>
                  <a:lnTo>
                    <a:pt x="4371137" y="393065"/>
                  </a:lnTo>
                  <a:close/>
                </a:path>
                <a:path w="6811645" h="5475605">
                  <a:moveTo>
                    <a:pt x="4555121" y="208711"/>
                  </a:moveTo>
                  <a:lnTo>
                    <a:pt x="4554906" y="205994"/>
                  </a:lnTo>
                  <a:lnTo>
                    <a:pt x="4554855" y="203212"/>
                  </a:lnTo>
                  <a:lnTo>
                    <a:pt x="4554309" y="200545"/>
                  </a:lnTo>
                  <a:lnTo>
                    <a:pt x="4534065" y="184619"/>
                  </a:lnTo>
                  <a:lnTo>
                    <a:pt x="4530941" y="184797"/>
                  </a:lnTo>
                  <a:lnTo>
                    <a:pt x="4512488" y="206870"/>
                  </a:lnTo>
                  <a:lnTo>
                    <a:pt x="4512869" y="209981"/>
                  </a:lnTo>
                  <a:lnTo>
                    <a:pt x="4533341" y="228333"/>
                  </a:lnTo>
                  <a:lnTo>
                    <a:pt x="4536059" y="228092"/>
                  </a:lnTo>
                  <a:lnTo>
                    <a:pt x="4538777" y="227888"/>
                  </a:lnTo>
                  <a:lnTo>
                    <a:pt x="4554817" y="211366"/>
                  </a:lnTo>
                  <a:lnTo>
                    <a:pt x="4555121" y="208711"/>
                  </a:lnTo>
                  <a:close/>
                </a:path>
                <a:path w="6811645" h="5475605">
                  <a:moveTo>
                    <a:pt x="4566678" y="579945"/>
                  </a:moveTo>
                  <a:lnTo>
                    <a:pt x="4540821" y="551738"/>
                  </a:lnTo>
                  <a:lnTo>
                    <a:pt x="4532554" y="551383"/>
                  </a:lnTo>
                  <a:lnTo>
                    <a:pt x="4528553" y="551992"/>
                  </a:lnTo>
                  <a:lnTo>
                    <a:pt x="4503940" y="585558"/>
                  </a:lnTo>
                  <a:lnTo>
                    <a:pt x="4504525" y="589622"/>
                  </a:lnTo>
                  <a:lnTo>
                    <a:pt x="4534065" y="614692"/>
                  </a:lnTo>
                  <a:lnTo>
                    <a:pt x="4538230" y="614768"/>
                  </a:lnTo>
                  <a:lnTo>
                    <a:pt x="4542256" y="614057"/>
                  </a:lnTo>
                  <a:lnTo>
                    <a:pt x="4566678" y="579945"/>
                  </a:lnTo>
                  <a:close/>
                </a:path>
                <a:path w="6811645" h="5475605">
                  <a:moveTo>
                    <a:pt x="4742332" y="19659"/>
                  </a:moveTo>
                  <a:lnTo>
                    <a:pt x="4725035" y="190"/>
                  </a:lnTo>
                  <a:lnTo>
                    <a:pt x="4722698" y="190"/>
                  </a:lnTo>
                  <a:lnTo>
                    <a:pt x="4719904" y="0"/>
                  </a:lnTo>
                  <a:lnTo>
                    <a:pt x="4703153" y="18821"/>
                  </a:lnTo>
                  <a:lnTo>
                    <a:pt x="4703673" y="21564"/>
                  </a:lnTo>
                  <a:lnTo>
                    <a:pt x="4704194" y="26504"/>
                  </a:lnTo>
                  <a:lnTo>
                    <a:pt x="4706251" y="30695"/>
                  </a:lnTo>
                  <a:lnTo>
                    <a:pt x="4713452" y="37541"/>
                  </a:lnTo>
                  <a:lnTo>
                    <a:pt x="4717732" y="39408"/>
                  </a:lnTo>
                  <a:lnTo>
                    <a:pt x="4722698" y="39687"/>
                  </a:lnTo>
                  <a:lnTo>
                    <a:pt x="4725505" y="39471"/>
                  </a:lnTo>
                  <a:lnTo>
                    <a:pt x="4742027" y="22402"/>
                  </a:lnTo>
                  <a:lnTo>
                    <a:pt x="4742332" y="19659"/>
                  </a:lnTo>
                  <a:close/>
                </a:path>
                <a:path w="6811645" h="5475605">
                  <a:moveTo>
                    <a:pt x="4749406" y="396443"/>
                  </a:moveTo>
                  <a:lnTo>
                    <a:pt x="4725124" y="368858"/>
                  </a:lnTo>
                  <a:lnTo>
                    <a:pt x="4718380" y="369049"/>
                  </a:lnTo>
                  <a:lnTo>
                    <a:pt x="4695698" y="394398"/>
                  </a:lnTo>
                  <a:lnTo>
                    <a:pt x="4695736" y="398246"/>
                  </a:lnTo>
                  <a:lnTo>
                    <a:pt x="4721580" y="422338"/>
                  </a:lnTo>
                  <a:lnTo>
                    <a:pt x="4725416" y="422122"/>
                  </a:lnTo>
                  <a:lnTo>
                    <a:pt x="4749406" y="396443"/>
                  </a:lnTo>
                  <a:close/>
                </a:path>
                <a:path w="6811645" h="5475605">
                  <a:moveTo>
                    <a:pt x="4932934" y="208762"/>
                  </a:moveTo>
                  <a:lnTo>
                    <a:pt x="4932705" y="205994"/>
                  </a:lnTo>
                  <a:lnTo>
                    <a:pt x="4932642" y="203149"/>
                  </a:lnTo>
                  <a:lnTo>
                    <a:pt x="4932032" y="200418"/>
                  </a:lnTo>
                  <a:lnTo>
                    <a:pt x="4910963" y="184619"/>
                  </a:lnTo>
                  <a:lnTo>
                    <a:pt x="4907851" y="184823"/>
                  </a:lnTo>
                  <a:lnTo>
                    <a:pt x="4889563" y="206883"/>
                  </a:lnTo>
                  <a:lnTo>
                    <a:pt x="4890351" y="212686"/>
                  </a:lnTo>
                  <a:lnTo>
                    <a:pt x="4910417" y="228358"/>
                  </a:lnTo>
                  <a:lnTo>
                    <a:pt x="4913134" y="228092"/>
                  </a:lnTo>
                  <a:lnTo>
                    <a:pt x="4915916" y="227977"/>
                  </a:lnTo>
                  <a:lnTo>
                    <a:pt x="4932604" y="211480"/>
                  </a:lnTo>
                  <a:lnTo>
                    <a:pt x="4932934" y="208762"/>
                  </a:lnTo>
                  <a:close/>
                </a:path>
                <a:path w="6811645" h="5475605">
                  <a:moveTo>
                    <a:pt x="4940439" y="579031"/>
                  </a:moveTo>
                  <a:lnTo>
                    <a:pt x="4913655" y="551776"/>
                  </a:lnTo>
                  <a:lnTo>
                    <a:pt x="4909515" y="551827"/>
                  </a:lnTo>
                  <a:lnTo>
                    <a:pt x="4880572" y="577380"/>
                  </a:lnTo>
                  <a:lnTo>
                    <a:pt x="4880178" y="585355"/>
                  </a:lnTo>
                  <a:lnTo>
                    <a:pt x="4880876" y="589381"/>
                  </a:lnTo>
                  <a:lnTo>
                    <a:pt x="4907331" y="612343"/>
                  </a:lnTo>
                  <a:lnTo>
                    <a:pt x="4911509" y="612165"/>
                  </a:lnTo>
                  <a:lnTo>
                    <a:pt x="4915332" y="612140"/>
                  </a:lnTo>
                  <a:lnTo>
                    <a:pt x="4940312" y="587006"/>
                  </a:lnTo>
                  <a:lnTo>
                    <a:pt x="4940312" y="583171"/>
                  </a:lnTo>
                  <a:lnTo>
                    <a:pt x="4940439" y="579031"/>
                  </a:lnTo>
                  <a:close/>
                </a:path>
                <a:path w="6811645" h="5475605">
                  <a:moveTo>
                    <a:pt x="5123840" y="393039"/>
                  </a:moveTo>
                  <a:lnTo>
                    <a:pt x="5099596" y="369760"/>
                  </a:lnTo>
                  <a:lnTo>
                    <a:pt x="5096167" y="369785"/>
                  </a:lnTo>
                  <a:lnTo>
                    <a:pt x="5073332" y="398576"/>
                  </a:lnTo>
                  <a:lnTo>
                    <a:pt x="5073891" y="401548"/>
                  </a:lnTo>
                  <a:lnTo>
                    <a:pt x="5095786" y="420128"/>
                  </a:lnTo>
                  <a:lnTo>
                    <a:pt x="5099253" y="420624"/>
                  </a:lnTo>
                  <a:lnTo>
                    <a:pt x="5123688" y="396392"/>
                  </a:lnTo>
                  <a:lnTo>
                    <a:pt x="5123840" y="393039"/>
                  </a:lnTo>
                  <a:close/>
                </a:path>
                <a:path w="6811645" h="5475605">
                  <a:moveTo>
                    <a:pt x="5306212" y="206019"/>
                  </a:moveTo>
                  <a:lnTo>
                    <a:pt x="5286768" y="187147"/>
                  </a:lnTo>
                  <a:lnTo>
                    <a:pt x="5281790" y="187591"/>
                  </a:lnTo>
                  <a:lnTo>
                    <a:pt x="5266639" y="208026"/>
                  </a:lnTo>
                  <a:lnTo>
                    <a:pt x="5266995" y="210718"/>
                  </a:lnTo>
                  <a:lnTo>
                    <a:pt x="5289067" y="226860"/>
                  </a:lnTo>
                  <a:lnTo>
                    <a:pt x="5291467" y="226428"/>
                  </a:lnTo>
                  <a:lnTo>
                    <a:pt x="5306212" y="206019"/>
                  </a:lnTo>
                  <a:close/>
                </a:path>
                <a:path w="6811645" h="5475605">
                  <a:moveTo>
                    <a:pt x="5313946" y="583361"/>
                  </a:moveTo>
                  <a:lnTo>
                    <a:pt x="5288356" y="555980"/>
                  </a:lnTo>
                  <a:lnTo>
                    <a:pt x="5284597" y="556183"/>
                  </a:lnTo>
                  <a:lnTo>
                    <a:pt x="5258867" y="583171"/>
                  </a:lnTo>
                  <a:lnTo>
                    <a:pt x="5259095" y="586905"/>
                  </a:lnTo>
                  <a:lnTo>
                    <a:pt x="5284851" y="609981"/>
                  </a:lnTo>
                  <a:lnTo>
                    <a:pt x="5288585" y="609803"/>
                  </a:lnTo>
                  <a:lnTo>
                    <a:pt x="5313946" y="583361"/>
                  </a:lnTo>
                  <a:close/>
                </a:path>
                <a:path w="6811645" h="5475605">
                  <a:moveTo>
                    <a:pt x="5496966" y="394766"/>
                  </a:moveTo>
                  <a:lnTo>
                    <a:pt x="5473497" y="373367"/>
                  </a:lnTo>
                  <a:lnTo>
                    <a:pt x="5470741" y="373710"/>
                  </a:lnTo>
                  <a:lnTo>
                    <a:pt x="5453113" y="396265"/>
                  </a:lnTo>
                  <a:lnTo>
                    <a:pt x="5453570" y="399288"/>
                  </a:lnTo>
                  <a:lnTo>
                    <a:pt x="5473179" y="416788"/>
                  </a:lnTo>
                  <a:lnTo>
                    <a:pt x="5476303" y="416687"/>
                  </a:lnTo>
                  <a:lnTo>
                    <a:pt x="5496966" y="394766"/>
                  </a:lnTo>
                  <a:close/>
                </a:path>
                <a:path w="6811645" h="5475605">
                  <a:moveTo>
                    <a:pt x="5503862" y="768858"/>
                  </a:moveTo>
                  <a:lnTo>
                    <a:pt x="5476303" y="742594"/>
                  </a:lnTo>
                  <a:lnTo>
                    <a:pt x="5472544" y="742238"/>
                  </a:lnTo>
                  <a:lnTo>
                    <a:pt x="5446776" y="769226"/>
                  </a:lnTo>
                  <a:lnTo>
                    <a:pt x="5446522" y="772998"/>
                  </a:lnTo>
                  <a:lnTo>
                    <a:pt x="5473052" y="800023"/>
                  </a:lnTo>
                  <a:lnTo>
                    <a:pt x="5476837" y="800023"/>
                  </a:lnTo>
                  <a:lnTo>
                    <a:pt x="5503672" y="772668"/>
                  </a:lnTo>
                  <a:lnTo>
                    <a:pt x="5503862" y="768858"/>
                  </a:lnTo>
                  <a:close/>
                </a:path>
                <a:path w="6811645" h="5475605">
                  <a:moveTo>
                    <a:pt x="5681091" y="207251"/>
                  </a:moveTo>
                  <a:lnTo>
                    <a:pt x="5658307" y="189992"/>
                  </a:lnTo>
                  <a:lnTo>
                    <a:pt x="5654357" y="191376"/>
                  </a:lnTo>
                  <a:lnTo>
                    <a:pt x="5647499" y="197078"/>
                  </a:lnTo>
                  <a:lnTo>
                    <a:pt x="5645404" y="200698"/>
                  </a:lnTo>
                  <a:lnTo>
                    <a:pt x="5644642" y="205092"/>
                  </a:lnTo>
                  <a:lnTo>
                    <a:pt x="5644489" y="207581"/>
                  </a:lnTo>
                  <a:lnTo>
                    <a:pt x="5644845" y="210007"/>
                  </a:lnTo>
                  <a:lnTo>
                    <a:pt x="5660263" y="224294"/>
                  </a:lnTo>
                  <a:lnTo>
                    <a:pt x="5665305" y="224294"/>
                  </a:lnTo>
                  <a:lnTo>
                    <a:pt x="5681091" y="207251"/>
                  </a:lnTo>
                  <a:close/>
                </a:path>
                <a:path w="6811645" h="5475605">
                  <a:moveTo>
                    <a:pt x="5686526" y="580072"/>
                  </a:moveTo>
                  <a:lnTo>
                    <a:pt x="5663311" y="559447"/>
                  </a:lnTo>
                  <a:lnTo>
                    <a:pt x="5660098" y="559231"/>
                  </a:lnTo>
                  <a:lnTo>
                    <a:pt x="5639206" y="579958"/>
                  </a:lnTo>
                  <a:lnTo>
                    <a:pt x="5639384" y="583171"/>
                  </a:lnTo>
                  <a:lnTo>
                    <a:pt x="5639473" y="586206"/>
                  </a:lnTo>
                  <a:lnTo>
                    <a:pt x="5662219" y="606729"/>
                  </a:lnTo>
                  <a:lnTo>
                    <a:pt x="5665343" y="606615"/>
                  </a:lnTo>
                  <a:lnTo>
                    <a:pt x="5686501" y="583171"/>
                  </a:lnTo>
                  <a:lnTo>
                    <a:pt x="5686526" y="580072"/>
                  </a:lnTo>
                  <a:close/>
                </a:path>
                <a:path w="6811645" h="5475605">
                  <a:moveTo>
                    <a:pt x="5691619" y="960348"/>
                  </a:moveTo>
                  <a:lnTo>
                    <a:pt x="5668061" y="930033"/>
                  </a:lnTo>
                  <a:lnTo>
                    <a:pt x="5664378" y="929449"/>
                  </a:lnTo>
                  <a:lnTo>
                    <a:pt x="5660593" y="929563"/>
                  </a:lnTo>
                  <a:lnTo>
                    <a:pt x="5633656" y="956919"/>
                  </a:lnTo>
                  <a:lnTo>
                    <a:pt x="5633771" y="960716"/>
                  </a:lnTo>
                  <a:lnTo>
                    <a:pt x="5660974" y="987107"/>
                  </a:lnTo>
                  <a:lnTo>
                    <a:pt x="5664759" y="986802"/>
                  </a:lnTo>
                  <a:lnTo>
                    <a:pt x="5668569" y="986701"/>
                  </a:lnTo>
                  <a:lnTo>
                    <a:pt x="5691251" y="964057"/>
                  </a:lnTo>
                  <a:lnTo>
                    <a:pt x="5691619" y="960348"/>
                  </a:lnTo>
                  <a:close/>
                </a:path>
                <a:path w="6811645" h="5475605">
                  <a:moveTo>
                    <a:pt x="5874956" y="3027426"/>
                  </a:moveTo>
                  <a:lnTo>
                    <a:pt x="5851944" y="3002788"/>
                  </a:lnTo>
                  <a:lnTo>
                    <a:pt x="5848794" y="3002851"/>
                  </a:lnTo>
                  <a:lnTo>
                    <a:pt x="5827268" y="3029293"/>
                  </a:lnTo>
                  <a:lnTo>
                    <a:pt x="5827839" y="3032315"/>
                  </a:lnTo>
                  <a:lnTo>
                    <a:pt x="5850674" y="3050070"/>
                  </a:lnTo>
                  <a:lnTo>
                    <a:pt x="5853811" y="3050298"/>
                  </a:lnTo>
                  <a:lnTo>
                    <a:pt x="5874956" y="3030575"/>
                  </a:lnTo>
                  <a:lnTo>
                    <a:pt x="5874956" y="3027426"/>
                  </a:lnTo>
                  <a:close/>
                </a:path>
                <a:path w="6811645" h="5475605">
                  <a:moveTo>
                    <a:pt x="5875121" y="768769"/>
                  </a:moveTo>
                  <a:lnTo>
                    <a:pt x="5849124" y="746569"/>
                  </a:lnTo>
                  <a:lnTo>
                    <a:pt x="5846038" y="747014"/>
                  </a:lnTo>
                  <a:lnTo>
                    <a:pt x="5827039" y="772528"/>
                  </a:lnTo>
                  <a:lnTo>
                    <a:pt x="5827547" y="775550"/>
                  </a:lnTo>
                  <a:lnTo>
                    <a:pt x="5852909" y="794296"/>
                  </a:lnTo>
                  <a:lnTo>
                    <a:pt x="5855982" y="793927"/>
                  </a:lnTo>
                  <a:lnTo>
                    <a:pt x="5875121" y="768769"/>
                  </a:lnTo>
                  <a:close/>
                </a:path>
                <a:path w="6811645" h="5475605">
                  <a:moveTo>
                    <a:pt x="5880024" y="1147686"/>
                  </a:moveTo>
                  <a:lnTo>
                    <a:pt x="5847969" y="1118260"/>
                  </a:lnTo>
                  <a:lnTo>
                    <a:pt x="5844286" y="1118781"/>
                  </a:lnTo>
                  <a:lnTo>
                    <a:pt x="5822708" y="1142250"/>
                  </a:lnTo>
                  <a:lnTo>
                    <a:pt x="5822759" y="1146048"/>
                  </a:lnTo>
                  <a:lnTo>
                    <a:pt x="5822645" y="1149832"/>
                  </a:lnTo>
                  <a:lnTo>
                    <a:pt x="5850128" y="1175943"/>
                  </a:lnTo>
                  <a:lnTo>
                    <a:pt x="5853912" y="1175804"/>
                  </a:lnTo>
                  <a:lnTo>
                    <a:pt x="5879668" y="1151445"/>
                  </a:lnTo>
                  <a:lnTo>
                    <a:pt x="5880024" y="1147686"/>
                  </a:lnTo>
                  <a:close/>
                </a:path>
                <a:path w="6811645" h="5475605">
                  <a:moveTo>
                    <a:pt x="5881471" y="3402444"/>
                  </a:moveTo>
                  <a:lnTo>
                    <a:pt x="5856452" y="3373336"/>
                  </a:lnTo>
                  <a:lnTo>
                    <a:pt x="5852668" y="3373094"/>
                  </a:lnTo>
                  <a:lnTo>
                    <a:pt x="5848832" y="3372777"/>
                  </a:lnTo>
                  <a:lnTo>
                    <a:pt x="5820346" y="3403320"/>
                  </a:lnTo>
                  <a:lnTo>
                    <a:pt x="5820740" y="3407384"/>
                  </a:lnTo>
                  <a:lnTo>
                    <a:pt x="5849226" y="3433051"/>
                  </a:lnTo>
                  <a:lnTo>
                    <a:pt x="5853392" y="3433178"/>
                  </a:lnTo>
                  <a:lnTo>
                    <a:pt x="5857430" y="3432492"/>
                  </a:lnTo>
                  <a:lnTo>
                    <a:pt x="5881382" y="3406610"/>
                  </a:lnTo>
                  <a:lnTo>
                    <a:pt x="5881471" y="3402444"/>
                  </a:lnTo>
                  <a:close/>
                </a:path>
                <a:path w="6811645" h="5475605">
                  <a:moveTo>
                    <a:pt x="6056160" y="2841358"/>
                  </a:moveTo>
                  <a:lnTo>
                    <a:pt x="6038139" y="2822765"/>
                  </a:lnTo>
                  <a:lnTo>
                    <a:pt x="6035764" y="2822968"/>
                  </a:lnTo>
                  <a:lnTo>
                    <a:pt x="6021362" y="2837484"/>
                  </a:lnTo>
                  <a:lnTo>
                    <a:pt x="6021362" y="2839923"/>
                  </a:lnTo>
                  <a:lnTo>
                    <a:pt x="6039269" y="2857131"/>
                  </a:lnTo>
                  <a:lnTo>
                    <a:pt x="6041720" y="2856801"/>
                  </a:lnTo>
                  <a:lnTo>
                    <a:pt x="6056160" y="2841358"/>
                  </a:lnTo>
                  <a:close/>
                </a:path>
                <a:path w="6811645" h="5475605">
                  <a:moveTo>
                    <a:pt x="6056719" y="581825"/>
                  </a:moveTo>
                  <a:lnTo>
                    <a:pt x="6042418" y="565823"/>
                  </a:lnTo>
                  <a:lnTo>
                    <a:pt x="6036107" y="566051"/>
                  </a:lnTo>
                  <a:lnTo>
                    <a:pt x="6022264" y="582091"/>
                  </a:lnTo>
                  <a:lnTo>
                    <a:pt x="6022264" y="584492"/>
                  </a:lnTo>
                  <a:lnTo>
                    <a:pt x="6037986" y="600202"/>
                  </a:lnTo>
                  <a:lnTo>
                    <a:pt x="6040386" y="600202"/>
                  </a:lnTo>
                  <a:lnTo>
                    <a:pt x="6056719" y="581825"/>
                  </a:lnTo>
                  <a:close/>
                </a:path>
                <a:path w="6811645" h="5475605">
                  <a:moveTo>
                    <a:pt x="6059665" y="960399"/>
                  </a:moveTo>
                  <a:lnTo>
                    <a:pt x="6059411" y="957643"/>
                  </a:lnTo>
                  <a:lnTo>
                    <a:pt x="6059284" y="954862"/>
                  </a:lnTo>
                  <a:lnTo>
                    <a:pt x="6058649" y="952207"/>
                  </a:lnTo>
                  <a:lnTo>
                    <a:pt x="6038037" y="936625"/>
                  </a:lnTo>
                  <a:lnTo>
                    <a:pt x="6035268" y="936764"/>
                  </a:lnTo>
                  <a:lnTo>
                    <a:pt x="6016282" y="960780"/>
                  </a:lnTo>
                  <a:lnTo>
                    <a:pt x="6016777" y="963803"/>
                  </a:lnTo>
                  <a:lnTo>
                    <a:pt x="6037084" y="980300"/>
                  </a:lnTo>
                  <a:lnTo>
                    <a:pt x="6040209" y="979919"/>
                  </a:lnTo>
                  <a:lnTo>
                    <a:pt x="6042977" y="979766"/>
                  </a:lnTo>
                  <a:lnTo>
                    <a:pt x="6059360" y="963104"/>
                  </a:lnTo>
                  <a:lnTo>
                    <a:pt x="6059665" y="960399"/>
                  </a:lnTo>
                  <a:close/>
                </a:path>
                <a:path w="6811645" h="5475605">
                  <a:moveTo>
                    <a:pt x="6064745" y="1332268"/>
                  </a:moveTo>
                  <a:lnTo>
                    <a:pt x="6042215" y="1309751"/>
                  </a:lnTo>
                  <a:lnTo>
                    <a:pt x="6038761" y="1309814"/>
                  </a:lnTo>
                  <a:lnTo>
                    <a:pt x="6035649" y="1309763"/>
                  </a:lnTo>
                  <a:lnTo>
                    <a:pt x="6013272" y="1335544"/>
                  </a:lnTo>
                  <a:lnTo>
                    <a:pt x="6013628" y="1338922"/>
                  </a:lnTo>
                  <a:lnTo>
                    <a:pt x="6040577" y="1360652"/>
                  </a:lnTo>
                  <a:lnTo>
                    <a:pt x="6043930" y="1360106"/>
                  </a:lnTo>
                  <a:lnTo>
                    <a:pt x="6064669" y="1335722"/>
                  </a:lnTo>
                  <a:lnTo>
                    <a:pt x="6064745" y="1332268"/>
                  </a:lnTo>
                  <a:close/>
                </a:path>
                <a:path w="6811645" h="5475605">
                  <a:moveTo>
                    <a:pt x="6064847" y="2461653"/>
                  </a:moveTo>
                  <a:lnTo>
                    <a:pt x="6040196" y="2437625"/>
                  </a:lnTo>
                  <a:lnTo>
                    <a:pt x="6033655" y="2438108"/>
                  </a:lnTo>
                  <a:lnTo>
                    <a:pt x="6013526" y="2465667"/>
                  </a:lnTo>
                  <a:lnTo>
                    <a:pt x="6014136" y="2468994"/>
                  </a:lnTo>
                  <a:lnTo>
                    <a:pt x="6039294" y="2488654"/>
                  </a:lnTo>
                  <a:lnTo>
                    <a:pt x="6042736" y="2488425"/>
                  </a:lnTo>
                  <a:lnTo>
                    <a:pt x="6064847" y="2461653"/>
                  </a:lnTo>
                  <a:close/>
                </a:path>
                <a:path w="6811645" h="5475605">
                  <a:moveTo>
                    <a:pt x="6064936" y="3591941"/>
                  </a:moveTo>
                  <a:lnTo>
                    <a:pt x="6038926" y="3565690"/>
                  </a:lnTo>
                  <a:lnTo>
                    <a:pt x="6035497" y="3566210"/>
                  </a:lnTo>
                  <a:lnTo>
                    <a:pt x="6032411" y="3566503"/>
                  </a:lnTo>
                  <a:lnTo>
                    <a:pt x="6013602" y="3588296"/>
                  </a:lnTo>
                  <a:lnTo>
                    <a:pt x="6013755" y="3591395"/>
                  </a:lnTo>
                  <a:lnTo>
                    <a:pt x="6013793" y="3594849"/>
                  </a:lnTo>
                  <a:lnTo>
                    <a:pt x="6036932" y="3616718"/>
                  </a:lnTo>
                  <a:lnTo>
                    <a:pt x="6040386" y="3616579"/>
                  </a:lnTo>
                  <a:lnTo>
                    <a:pt x="6064402" y="3595281"/>
                  </a:lnTo>
                  <a:lnTo>
                    <a:pt x="6064936" y="3591941"/>
                  </a:lnTo>
                  <a:close/>
                </a:path>
                <a:path w="6811645" h="5475605">
                  <a:moveTo>
                    <a:pt x="6067552" y="2088629"/>
                  </a:moveTo>
                  <a:lnTo>
                    <a:pt x="6067209" y="2084832"/>
                  </a:lnTo>
                  <a:lnTo>
                    <a:pt x="6066929" y="2081060"/>
                  </a:lnTo>
                  <a:lnTo>
                    <a:pt x="6065952" y="2077466"/>
                  </a:lnTo>
                  <a:lnTo>
                    <a:pt x="6040729" y="2057539"/>
                  </a:lnTo>
                  <a:lnTo>
                    <a:pt x="6036945" y="2057666"/>
                  </a:lnTo>
                  <a:lnTo>
                    <a:pt x="6009691" y="2084666"/>
                  </a:lnTo>
                  <a:lnTo>
                    <a:pt x="6009767" y="2088464"/>
                  </a:lnTo>
                  <a:lnTo>
                    <a:pt x="6036780" y="2115159"/>
                  </a:lnTo>
                  <a:lnTo>
                    <a:pt x="6040564" y="2114905"/>
                  </a:lnTo>
                  <a:lnTo>
                    <a:pt x="6044374" y="2114804"/>
                  </a:lnTo>
                  <a:lnTo>
                    <a:pt x="6067145" y="2092325"/>
                  </a:lnTo>
                  <a:lnTo>
                    <a:pt x="6067552" y="2088629"/>
                  </a:lnTo>
                  <a:close/>
                </a:path>
                <a:path w="6811645" h="5475605">
                  <a:moveTo>
                    <a:pt x="6067641" y="1712366"/>
                  </a:moveTo>
                  <a:lnTo>
                    <a:pt x="6044222" y="1682013"/>
                  </a:lnTo>
                  <a:lnTo>
                    <a:pt x="6040552" y="1681441"/>
                  </a:lnTo>
                  <a:lnTo>
                    <a:pt x="6036767" y="1681568"/>
                  </a:lnTo>
                  <a:lnTo>
                    <a:pt x="6009665" y="1708912"/>
                  </a:lnTo>
                  <a:lnTo>
                    <a:pt x="6009767" y="1712722"/>
                  </a:lnTo>
                  <a:lnTo>
                    <a:pt x="6036970" y="1739112"/>
                  </a:lnTo>
                  <a:lnTo>
                    <a:pt x="6040755" y="1738820"/>
                  </a:lnTo>
                  <a:lnTo>
                    <a:pt x="6044577" y="1738744"/>
                  </a:lnTo>
                  <a:lnTo>
                    <a:pt x="6067285" y="1716087"/>
                  </a:lnTo>
                  <a:lnTo>
                    <a:pt x="6067641" y="1712366"/>
                  </a:lnTo>
                  <a:close/>
                </a:path>
                <a:path w="6811645" h="5475605">
                  <a:moveTo>
                    <a:pt x="6070117" y="5466600"/>
                  </a:moveTo>
                  <a:lnTo>
                    <a:pt x="6043117" y="5439283"/>
                  </a:lnTo>
                  <a:lnTo>
                    <a:pt x="6034760" y="5439207"/>
                  </a:lnTo>
                  <a:lnTo>
                    <a:pt x="6030734" y="5439981"/>
                  </a:lnTo>
                  <a:lnTo>
                    <a:pt x="6007671" y="5466600"/>
                  </a:lnTo>
                  <a:lnTo>
                    <a:pt x="6007735" y="5475059"/>
                  </a:lnTo>
                  <a:lnTo>
                    <a:pt x="6070041" y="5475059"/>
                  </a:lnTo>
                  <a:lnTo>
                    <a:pt x="6070117" y="5466600"/>
                  </a:lnTo>
                  <a:close/>
                </a:path>
                <a:path w="6811645" h="5475605">
                  <a:moveTo>
                    <a:pt x="6246038" y="2273414"/>
                  </a:moveTo>
                  <a:lnTo>
                    <a:pt x="6223711" y="2254948"/>
                  </a:lnTo>
                  <a:lnTo>
                    <a:pt x="6221400" y="2255405"/>
                  </a:lnTo>
                  <a:lnTo>
                    <a:pt x="6208001" y="2270658"/>
                  </a:lnTo>
                  <a:lnTo>
                    <a:pt x="6208001" y="2273071"/>
                  </a:lnTo>
                  <a:lnTo>
                    <a:pt x="6207849" y="2275687"/>
                  </a:lnTo>
                  <a:lnTo>
                    <a:pt x="6226480" y="2294267"/>
                  </a:lnTo>
                  <a:lnTo>
                    <a:pt x="6231344" y="2293683"/>
                  </a:lnTo>
                  <a:lnTo>
                    <a:pt x="6235560" y="2291715"/>
                  </a:lnTo>
                  <a:lnTo>
                    <a:pt x="6242710" y="2285034"/>
                  </a:lnTo>
                  <a:lnTo>
                    <a:pt x="6244958" y="2280958"/>
                  </a:lnTo>
                  <a:lnTo>
                    <a:pt x="6245872" y="2276144"/>
                  </a:lnTo>
                  <a:lnTo>
                    <a:pt x="6246038" y="2273414"/>
                  </a:lnTo>
                  <a:close/>
                </a:path>
                <a:path w="6811645" h="5475605">
                  <a:moveTo>
                    <a:pt x="6246622" y="1146048"/>
                  </a:moveTo>
                  <a:lnTo>
                    <a:pt x="6227800" y="1127353"/>
                  </a:lnTo>
                  <a:lnTo>
                    <a:pt x="6225387" y="1127569"/>
                  </a:lnTo>
                  <a:lnTo>
                    <a:pt x="6222593" y="1127633"/>
                  </a:lnTo>
                  <a:lnTo>
                    <a:pt x="6207480" y="1145159"/>
                  </a:lnTo>
                  <a:lnTo>
                    <a:pt x="6207607" y="1147889"/>
                  </a:lnTo>
                  <a:lnTo>
                    <a:pt x="6208357" y="1150581"/>
                  </a:lnTo>
                  <a:lnTo>
                    <a:pt x="6208776" y="1152931"/>
                  </a:lnTo>
                  <a:lnTo>
                    <a:pt x="6226276" y="1166825"/>
                  </a:lnTo>
                  <a:lnTo>
                    <a:pt x="6228651" y="1166698"/>
                  </a:lnTo>
                  <a:lnTo>
                    <a:pt x="6246469" y="1148727"/>
                  </a:lnTo>
                  <a:lnTo>
                    <a:pt x="6246622" y="1146048"/>
                  </a:lnTo>
                  <a:close/>
                </a:path>
                <a:path w="6811645" h="5475605">
                  <a:moveTo>
                    <a:pt x="6249136" y="1522869"/>
                  </a:moveTo>
                  <a:lnTo>
                    <a:pt x="6225210" y="1501571"/>
                  </a:lnTo>
                  <a:lnTo>
                    <a:pt x="6222568" y="1501965"/>
                  </a:lnTo>
                  <a:lnTo>
                    <a:pt x="6205677" y="1523606"/>
                  </a:lnTo>
                  <a:lnTo>
                    <a:pt x="6206007" y="1526286"/>
                  </a:lnTo>
                  <a:lnTo>
                    <a:pt x="6227064" y="1544853"/>
                  </a:lnTo>
                  <a:lnTo>
                    <a:pt x="6230099" y="1544497"/>
                  </a:lnTo>
                  <a:lnTo>
                    <a:pt x="6249136" y="1522869"/>
                  </a:lnTo>
                  <a:close/>
                </a:path>
                <a:path w="6811645" h="5475605">
                  <a:moveTo>
                    <a:pt x="6249314" y="1896605"/>
                  </a:moveTo>
                  <a:lnTo>
                    <a:pt x="6228829" y="1877199"/>
                  </a:lnTo>
                  <a:lnTo>
                    <a:pt x="6223228" y="1877542"/>
                  </a:lnTo>
                  <a:lnTo>
                    <a:pt x="6205283" y="1899323"/>
                  </a:lnTo>
                  <a:lnTo>
                    <a:pt x="6205512" y="1902460"/>
                  </a:lnTo>
                  <a:lnTo>
                    <a:pt x="6227711" y="1921027"/>
                  </a:lnTo>
                  <a:lnTo>
                    <a:pt x="6230836" y="1920709"/>
                  </a:lnTo>
                  <a:lnTo>
                    <a:pt x="6248946" y="1896605"/>
                  </a:lnTo>
                  <a:lnTo>
                    <a:pt x="6249314" y="1896605"/>
                  </a:lnTo>
                  <a:close/>
                </a:path>
                <a:path w="6811645" h="5475605">
                  <a:moveTo>
                    <a:pt x="6249327" y="3781628"/>
                  </a:moveTo>
                  <a:lnTo>
                    <a:pt x="6224790" y="3757599"/>
                  </a:lnTo>
                  <a:lnTo>
                    <a:pt x="6222085" y="3758006"/>
                  </a:lnTo>
                  <a:lnTo>
                    <a:pt x="6204750" y="3780523"/>
                  </a:lnTo>
                  <a:lnTo>
                    <a:pt x="6205042" y="3783546"/>
                  </a:lnTo>
                  <a:lnTo>
                    <a:pt x="6229616" y="3802088"/>
                  </a:lnTo>
                  <a:lnTo>
                    <a:pt x="6232601" y="3801541"/>
                  </a:lnTo>
                  <a:lnTo>
                    <a:pt x="6249327" y="3781628"/>
                  </a:lnTo>
                  <a:close/>
                </a:path>
                <a:path w="6811645" h="5475605">
                  <a:moveTo>
                    <a:pt x="6257645" y="5283098"/>
                  </a:moveTo>
                  <a:lnTo>
                    <a:pt x="6232982" y="5253545"/>
                  </a:lnTo>
                  <a:lnTo>
                    <a:pt x="6225019" y="5252936"/>
                  </a:lnTo>
                  <a:lnTo>
                    <a:pt x="6220955" y="5253482"/>
                  </a:lnTo>
                  <a:lnTo>
                    <a:pt x="6196406" y="5287149"/>
                  </a:lnTo>
                  <a:lnTo>
                    <a:pt x="6197181" y="5291061"/>
                  </a:lnTo>
                  <a:lnTo>
                    <a:pt x="6222962" y="5313705"/>
                  </a:lnTo>
                  <a:lnTo>
                    <a:pt x="6231090" y="5313705"/>
                  </a:lnTo>
                  <a:lnTo>
                    <a:pt x="6257645" y="5287149"/>
                  </a:lnTo>
                  <a:lnTo>
                    <a:pt x="6257645" y="5283098"/>
                  </a:lnTo>
                  <a:close/>
                </a:path>
                <a:path w="6811645" h="5475605">
                  <a:moveTo>
                    <a:pt x="6432512" y="1334465"/>
                  </a:moveTo>
                  <a:lnTo>
                    <a:pt x="6416929" y="1317790"/>
                  </a:lnTo>
                  <a:lnTo>
                    <a:pt x="6414516" y="1317790"/>
                  </a:lnTo>
                  <a:lnTo>
                    <a:pt x="6398806" y="1333500"/>
                  </a:lnTo>
                  <a:lnTo>
                    <a:pt x="6398806" y="1335913"/>
                  </a:lnTo>
                  <a:lnTo>
                    <a:pt x="6414389" y="1352575"/>
                  </a:lnTo>
                  <a:lnTo>
                    <a:pt x="6416789" y="1352575"/>
                  </a:lnTo>
                  <a:lnTo>
                    <a:pt x="6432512" y="1336865"/>
                  </a:lnTo>
                  <a:lnTo>
                    <a:pt x="6432512" y="1334465"/>
                  </a:lnTo>
                  <a:close/>
                </a:path>
                <a:path w="6811645" h="5475605">
                  <a:moveTo>
                    <a:pt x="6432690" y="1710016"/>
                  </a:moveTo>
                  <a:lnTo>
                    <a:pt x="6414998" y="1693430"/>
                  </a:lnTo>
                  <a:lnTo>
                    <a:pt x="6412573" y="1693710"/>
                  </a:lnTo>
                  <a:lnTo>
                    <a:pt x="6398234" y="1709699"/>
                  </a:lnTo>
                  <a:lnTo>
                    <a:pt x="6398844" y="1716112"/>
                  </a:lnTo>
                  <a:lnTo>
                    <a:pt x="6400571" y="1719783"/>
                  </a:lnTo>
                  <a:lnTo>
                    <a:pt x="6406629" y="1725917"/>
                  </a:lnTo>
                  <a:lnTo>
                    <a:pt x="6410287" y="1727669"/>
                  </a:lnTo>
                  <a:lnTo>
                    <a:pt x="6414567" y="1728127"/>
                  </a:lnTo>
                  <a:lnTo>
                    <a:pt x="6416967" y="1728127"/>
                  </a:lnTo>
                  <a:lnTo>
                    <a:pt x="6432690" y="1712417"/>
                  </a:lnTo>
                  <a:lnTo>
                    <a:pt x="6432690" y="1710016"/>
                  </a:lnTo>
                  <a:close/>
                </a:path>
                <a:path w="6811645" h="5475605">
                  <a:moveTo>
                    <a:pt x="6436830" y="5468721"/>
                  </a:moveTo>
                  <a:lnTo>
                    <a:pt x="6413970" y="5448668"/>
                  </a:lnTo>
                  <a:lnTo>
                    <a:pt x="6410947" y="5449138"/>
                  </a:lnTo>
                  <a:lnTo>
                    <a:pt x="6393751" y="5468721"/>
                  </a:lnTo>
                  <a:lnTo>
                    <a:pt x="6394018" y="5474284"/>
                  </a:lnTo>
                  <a:lnTo>
                    <a:pt x="6394107" y="5475059"/>
                  </a:lnTo>
                  <a:lnTo>
                    <a:pt x="6436525" y="5475059"/>
                  </a:lnTo>
                  <a:lnTo>
                    <a:pt x="6436563" y="5474817"/>
                  </a:lnTo>
                  <a:lnTo>
                    <a:pt x="6436677" y="5471503"/>
                  </a:lnTo>
                  <a:lnTo>
                    <a:pt x="6436830" y="5468721"/>
                  </a:lnTo>
                  <a:close/>
                </a:path>
                <a:path w="6811645" h="5475605">
                  <a:moveTo>
                    <a:pt x="6436982" y="3968089"/>
                  </a:moveTo>
                  <a:lnTo>
                    <a:pt x="6436677" y="3965308"/>
                  </a:lnTo>
                  <a:lnTo>
                    <a:pt x="6436538" y="3962527"/>
                  </a:lnTo>
                  <a:lnTo>
                    <a:pt x="6435890" y="3959872"/>
                  </a:lnTo>
                  <a:lnTo>
                    <a:pt x="6415113" y="3944480"/>
                  </a:lnTo>
                  <a:lnTo>
                    <a:pt x="6411989" y="3944658"/>
                  </a:lnTo>
                  <a:lnTo>
                    <a:pt x="6393535" y="3966730"/>
                  </a:lnTo>
                  <a:lnTo>
                    <a:pt x="6393916" y="3969842"/>
                  </a:lnTo>
                  <a:lnTo>
                    <a:pt x="6414884" y="3988270"/>
                  </a:lnTo>
                  <a:lnTo>
                    <a:pt x="6417653" y="3987952"/>
                  </a:lnTo>
                  <a:lnTo>
                    <a:pt x="6420434" y="3987774"/>
                  </a:lnTo>
                  <a:lnTo>
                    <a:pt x="6436728" y="3970807"/>
                  </a:lnTo>
                  <a:lnTo>
                    <a:pt x="6436982" y="3968089"/>
                  </a:lnTo>
                  <a:close/>
                </a:path>
                <a:path w="6811645" h="5475605">
                  <a:moveTo>
                    <a:pt x="6442291" y="5091633"/>
                  </a:moveTo>
                  <a:lnTo>
                    <a:pt x="6417259" y="5067389"/>
                  </a:lnTo>
                  <a:lnTo>
                    <a:pt x="6413474" y="5067516"/>
                  </a:lnTo>
                  <a:lnTo>
                    <a:pt x="6387211" y="5094325"/>
                  </a:lnTo>
                  <a:lnTo>
                    <a:pt x="6387376" y="5098059"/>
                  </a:lnTo>
                  <a:lnTo>
                    <a:pt x="6412636" y="5121910"/>
                  </a:lnTo>
                  <a:lnTo>
                    <a:pt x="6416383" y="5121859"/>
                  </a:lnTo>
                  <a:lnTo>
                    <a:pt x="6442291" y="5095405"/>
                  </a:lnTo>
                  <a:lnTo>
                    <a:pt x="6442291" y="5091633"/>
                  </a:lnTo>
                  <a:close/>
                </a:path>
                <a:path w="6811645" h="5475605">
                  <a:moveTo>
                    <a:pt x="6443713" y="4345038"/>
                  </a:moveTo>
                  <a:lnTo>
                    <a:pt x="6420929" y="4314152"/>
                  </a:lnTo>
                  <a:lnTo>
                    <a:pt x="6417272" y="4313479"/>
                  </a:lnTo>
                  <a:lnTo>
                    <a:pt x="6413474" y="4313504"/>
                  </a:lnTo>
                  <a:lnTo>
                    <a:pt x="6385915" y="4340314"/>
                  </a:lnTo>
                  <a:lnTo>
                    <a:pt x="6385941" y="4344124"/>
                  </a:lnTo>
                  <a:lnTo>
                    <a:pt x="6412420" y="4371162"/>
                  </a:lnTo>
                  <a:lnTo>
                    <a:pt x="6416192" y="4370933"/>
                  </a:lnTo>
                  <a:lnTo>
                    <a:pt x="6420028" y="4370921"/>
                  </a:lnTo>
                  <a:lnTo>
                    <a:pt x="6443256" y="4348759"/>
                  </a:lnTo>
                  <a:lnTo>
                    <a:pt x="6443713" y="4345038"/>
                  </a:lnTo>
                  <a:close/>
                </a:path>
                <a:path w="6811645" h="5475605">
                  <a:moveTo>
                    <a:pt x="6444742" y="4716437"/>
                  </a:moveTo>
                  <a:lnTo>
                    <a:pt x="6418897" y="4688243"/>
                  </a:lnTo>
                  <a:lnTo>
                    <a:pt x="6414744" y="4688154"/>
                  </a:lnTo>
                  <a:lnTo>
                    <a:pt x="6410592" y="4688344"/>
                  </a:lnTo>
                  <a:lnTo>
                    <a:pt x="6384658" y="4716792"/>
                  </a:lnTo>
                  <a:lnTo>
                    <a:pt x="6385128" y="4724730"/>
                  </a:lnTo>
                  <a:lnTo>
                    <a:pt x="6411125" y="4748695"/>
                  </a:lnTo>
                  <a:lnTo>
                    <a:pt x="6414935" y="4748657"/>
                  </a:lnTo>
                  <a:lnTo>
                    <a:pt x="6418745" y="4748758"/>
                  </a:lnTo>
                  <a:lnTo>
                    <a:pt x="6444462" y="4720577"/>
                  </a:lnTo>
                  <a:lnTo>
                    <a:pt x="6444742" y="4716437"/>
                  </a:lnTo>
                  <a:close/>
                </a:path>
                <a:path w="6811645" h="5475605">
                  <a:moveTo>
                    <a:pt x="6622770" y="5282908"/>
                  </a:moveTo>
                  <a:lnTo>
                    <a:pt x="6603593" y="5263400"/>
                  </a:lnTo>
                  <a:lnTo>
                    <a:pt x="6600838" y="5263705"/>
                  </a:lnTo>
                  <a:lnTo>
                    <a:pt x="6598374" y="5263781"/>
                  </a:lnTo>
                  <a:lnTo>
                    <a:pt x="6583096" y="5280634"/>
                  </a:lnTo>
                  <a:lnTo>
                    <a:pt x="6583261" y="5283098"/>
                  </a:lnTo>
                  <a:lnTo>
                    <a:pt x="6583312" y="5285841"/>
                  </a:lnTo>
                  <a:lnTo>
                    <a:pt x="6601917" y="5302859"/>
                  </a:lnTo>
                  <a:lnTo>
                    <a:pt x="6604648" y="5302656"/>
                  </a:lnTo>
                  <a:lnTo>
                    <a:pt x="6609626" y="5301932"/>
                  </a:lnTo>
                  <a:lnTo>
                    <a:pt x="6613817" y="5299722"/>
                  </a:lnTo>
                  <a:lnTo>
                    <a:pt x="6620624" y="5292306"/>
                  </a:lnTo>
                  <a:lnTo>
                    <a:pt x="6622478" y="5287937"/>
                  </a:lnTo>
                  <a:lnTo>
                    <a:pt x="6622770" y="5282908"/>
                  </a:lnTo>
                  <a:close/>
                </a:path>
                <a:path w="6811645" h="5475605">
                  <a:moveTo>
                    <a:pt x="6623177" y="4156303"/>
                  </a:moveTo>
                  <a:lnTo>
                    <a:pt x="6601511" y="4135272"/>
                  </a:lnTo>
                  <a:lnTo>
                    <a:pt x="6599148" y="4135602"/>
                  </a:lnTo>
                  <a:lnTo>
                    <a:pt x="6584721" y="4152633"/>
                  </a:lnTo>
                  <a:lnTo>
                    <a:pt x="6584391" y="4155325"/>
                  </a:lnTo>
                  <a:lnTo>
                    <a:pt x="6602831" y="4174921"/>
                  </a:lnTo>
                  <a:lnTo>
                    <a:pt x="6605587" y="4174820"/>
                  </a:lnTo>
                  <a:lnTo>
                    <a:pt x="6622707" y="4158958"/>
                  </a:lnTo>
                  <a:lnTo>
                    <a:pt x="6623177" y="4156303"/>
                  </a:lnTo>
                  <a:close/>
                </a:path>
                <a:path w="6811645" h="5475605">
                  <a:moveTo>
                    <a:pt x="6626720" y="4909236"/>
                  </a:moveTo>
                  <a:lnTo>
                    <a:pt x="6602298" y="4882908"/>
                  </a:lnTo>
                  <a:lnTo>
                    <a:pt x="6599161" y="4883137"/>
                  </a:lnTo>
                  <a:lnTo>
                    <a:pt x="6578917" y="4907546"/>
                  </a:lnTo>
                  <a:lnTo>
                    <a:pt x="6579057" y="4910671"/>
                  </a:lnTo>
                  <a:lnTo>
                    <a:pt x="6600431" y="4930318"/>
                  </a:lnTo>
                  <a:lnTo>
                    <a:pt x="6603555" y="4930191"/>
                  </a:lnTo>
                  <a:lnTo>
                    <a:pt x="6606705" y="4930191"/>
                  </a:lnTo>
                  <a:lnTo>
                    <a:pt x="6626250" y="4912284"/>
                  </a:lnTo>
                  <a:lnTo>
                    <a:pt x="6626720" y="4909236"/>
                  </a:lnTo>
                  <a:close/>
                </a:path>
                <a:path w="6811645" h="5475605">
                  <a:moveTo>
                    <a:pt x="6626796" y="4532604"/>
                  </a:moveTo>
                  <a:lnTo>
                    <a:pt x="6604876" y="4506760"/>
                  </a:lnTo>
                  <a:lnTo>
                    <a:pt x="6601752" y="4506811"/>
                  </a:lnTo>
                  <a:lnTo>
                    <a:pt x="6578917" y="4531995"/>
                  </a:lnTo>
                  <a:lnTo>
                    <a:pt x="6579171" y="4535106"/>
                  </a:lnTo>
                  <a:lnTo>
                    <a:pt x="6600977" y="4554245"/>
                  </a:lnTo>
                  <a:lnTo>
                    <a:pt x="6604101" y="4554093"/>
                  </a:lnTo>
                  <a:lnTo>
                    <a:pt x="6607251" y="4554029"/>
                  </a:lnTo>
                  <a:lnTo>
                    <a:pt x="6626390" y="4535652"/>
                  </a:lnTo>
                  <a:lnTo>
                    <a:pt x="6626796" y="4532604"/>
                  </a:lnTo>
                  <a:close/>
                </a:path>
                <a:path w="6811645" h="5475605">
                  <a:moveTo>
                    <a:pt x="6808470" y="5096675"/>
                  </a:moveTo>
                  <a:lnTo>
                    <a:pt x="6788277" y="5081994"/>
                  </a:lnTo>
                  <a:lnTo>
                    <a:pt x="6784581" y="5082883"/>
                  </a:lnTo>
                  <a:lnTo>
                    <a:pt x="6777787" y="5087124"/>
                  </a:lnTo>
                  <a:lnTo>
                    <a:pt x="6775348" y="5090045"/>
                  </a:lnTo>
                  <a:lnTo>
                    <a:pt x="6773888" y="5093779"/>
                  </a:lnTo>
                  <a:lnTo>
                    <a:pt x="6773761" y="5098046"/>
                  </a:lnTo>
                  <a:lnTo>
                    <a:pt x="6774993" y="5101869"/>
                  </a:lnTo>
                  <a:lnTo>
                    <a:pt x="6780162" y="5108664"/>
                  </a:lnTo>
                  <a:lnTo>
                    <a:pt x="6783514" y="5110873"/>
                  </a:lnTo>
                  <a:lnTo>
                    <a:pt x="6787655" y="5111902"/>
                  </a:lnTo>
                  <a:lnTo>
                    <a:pt x="6790068" y="5112283"/>
                  </a:lnTo>
                  <a:lnTo>
                    <a:pt x="6792455" y="5112194"/>
                  </a:lnTo>
                  <a:lnTo>
                    <a:pt x="6808470" y="5096675"/>
                  </a:lnTo>
                  <a:close/>
                </a:path>
                <a:path w="6811645" h="5475605">
                  <a:moveTo>
                    <a:pt x="6808673" y="4341584"/>
                  </a:moveTo>
                  <a:lnTo>
                    <a:pt x="6790118" y="4325239"/>
                  </a:lnTo>
                  <a:lnTo>
                    <a:pt x="6785584" y="4326001"/>
                  </a:lnTo>
                  <a:lnTo>
                    <a:pt x="6773837" y="4341673"/>
                  </a:lnTo>
                  <a:lnTo>
                    <a:pt x="6774574" y="4348048"/>
                  </a:lnTo>
                  <a:lnTo>
                    <a:pt x="6776377" y="4351680"/>
                  </a:lnTo>
                  <a:lnTo>
                    <a:pt x="6782575" y="4357675"/>
                  </a:lnTo>
                  <a:lnTo>
                    <a:pt x="6786270" y="4359351"/>
                  </a:lnTo>
                  <a:lnTo>
                    <a:pt x="6790563" y="4359707"/>
                  </a:lnTo>
                  <a:lnTo>
                    <a:pt x="6792963" y="4359707"/>
                  </a:lnTo>
                  <a:lnTo>
                    <a:pt x="6808673" y="4343997"/>
                  </a:lnTo>
                  <a:lnTo>
                    <a:pt x="6808673" y="4341584"/>
                  </a:lnTo>
                  <a:close/>
                </a:path>
                <a:path w="6811645" h="5475605">
                  <a:moveTo>
                    <a:pt x="6811023" y="4720564"/>
                  </a:moveTo>
                  <a:lnTo>
                    <a:pt x="6810908" y="4717758"/>
                  </a:lnTo>
                  <a:lnTo>
                    <a:pt x="6810134" y="4714964"/>
                  </a:lnTo>
                  <a:lnTo>
                    <a:pt x="6809079" y="4710112"/>
                  </a:lnTo>
                  <a:lnTo>
                    <a:pt x="6806578" y="4706150"/>
                  </a:lnTo>
                  <a:lnTo>
                    <a:pt x="6798716" y="4700067"/>
                  </a:lnTo>
                  <a:lnTo>
                    <a:pt x="6794259" y="4698644"/>
                  </a:lnTo>
                  <a:lnTo>
                    <a:pt x="6789293" y="4698847"/>
                  </a:lnTo>
                  <a:lnTo>
                    <a:pt x="6770243" y="4719752"/>
                  </a:lnTo>
                  <a:lnTo>
                    <a:pt x="6770624" y="4722571"/>
                  </a:lnTo>
                  <a:lnTo>
                    <a:pt x="6789598" y="4738179"/>
                  </a:lnTo>
                  <a:lnTo>
                    <a:pt x="6792011" y="4737976"/>
                  </a:lnTo>
                  <a:lnTo>
                    <a:pt x="6794906" y="4738078"/>
                  </a:lnTo>
                  <a:lnTo>
                    <a:pt x="6809892" y="4726241"/>
                  </a:lnTo>
                  <a:lnTo>
                    <a:pt x="6811023" y="4720564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00914" y="4255071"/>
              <a:ext cx="7171055" cy="6032500"/>
            </a:xfrm>
            <a:custGeom>
              <a:avLst/>
              <a:gdLst/>
              <a:ahLst/>
              <a:cxnLst/>
              <a:rect l="l" t="t" r="r" b="b"/>
              <a:pathLst>
                <a:path w="7171055" h="6032500">
                  <a:moveTo>
                    <a:pt x="25209" y="765073"/>
                  </a:moveTo>
                  <a:lnTo>
                    <a:pt x="15786" y="752551"/>
                  </a:lnTo>
                  <a:lnTo>
                    <a:pt x="12331" y="752614"/>
                  </a:lnTo>
                  <a:lnTo>
                    <a:pt x="3225" y="761606"/>
                  </a:lnTo>
                  <a:lnTo>
                    <a:pt x="2806" y="762939"/>
                  </a:lnTo>
                  <a:lnTo>
                    <a:pt x="11010" y="773747"/>
                  </a:lnTo>
                  <a:lnTo>
                    <a:pt x="13690" y="774687"/>
                  </a:lnTo>
                  <a:lnTo>
                    <a:pt x="16319" y="774573"/>
                  </a:lnTo>
                  <a:lnTo>
                    <a:pt x="21501" y="772261"/>
                  </a:lnTo>
                  <a:lnTo>
                    <a:pt x="23329" y="770382"/>
                  </a:lnTo>
                  <a:lnTo>
                    <a:pt x="24422" y="767765"/>
                  </a:lnTo>
                  <a:lnTo>
                    <a:pt x="25209" y="765073"/>
                  </a:lnTo>
                  <a:close/>
                </a:path>
                <a:path w="7171055" h="6032500">
                  <a:moveTo>
                    <a:pt x="28524" y="1140333"/>
                  </a:moveTo>
                  <a:lnTo>
                    <a:pt x="28498" y="1138288"/>
                  </a:lnTo>
                  <a:lnTo>
                    <a:pt x="28041" y="1136256"/>
                  </a:lnTo>
                  <a:lnTo>
                    <a:pt x="27406" y="1132674"/>
                  </a:lnTo>
                  <a:lnTo>
                    <a:pt x="25603" y="1129804"/>
                  </a:lnTo>
                  <a:lnTo>
                    <a:pt x="19710" y="1125524"/>
                  </a:lnTo>
                  <a:lnTo>
                    <a:pt x="16433" y="1124712"/>
                  </a:lnTo>
                  <a:lnTo>
                    <a:pt x="12827" y="1125207"/>
                  </a:lnTo>
                  <a:lnTo>
                    <a:pt x="11061" y="1125296"/>
                  </a:lnTo>
                  <a:lnTo>
                    <a:pt x="63" y="1137386"/>
                  </a:lnTo>
                  <a:lnTo>
                    <a:pt x="139" y="1139151"/>
                  </a:lnTo>
                  <a:lnTo>
                    <a:pt x="0" y="1141222"/>
                  </a:lnTo>
                  <a:lnTo>
                    <a:pt x="13474" y="1154531"/>
                  </a:lnTo>
                  <a:lnTo>
                    <a:pt x="15544" y="1154366"/>
                  </a:lnTo>
                  <a:lnTo>
                    <a:pt x="27724" y="1144435"/>
                  </a:lnTo>
                  <a:lnTo>
                    <a:pt x="28524" y="1140333"/>
                  </a:lnTo>
                  <a:close/>
                </a:path>
                <a:path w="7171055" h="6032500">
                  <a:moveTo>
                    <a:pt x="218795" y="1329245"/>
                  </a:moveTo>
                  <a:lnTo>
                    <a:pt x="218668" y="1327200"/>
                  </a:lnTo>
                  <a:lnTo>
                    <a:pt x="218630" y="1324864"/>
                  </a:lnTo>
                  <a:lnTo>
                    <a:pt x="218147" y="1322628"/>
                  </a:lnTo>
                  <a:lnTo>
                    <a:pt x="202831" y="1310297"/>
                  </a:lnTo>
                  <a:lnTo>
                    <a:pt x="198170" y="1310614"/>
                  </a:lnTo>
                  <a:lnTo>
                    <a:pt x="184454" y="1327150"/>
                  </a:lnTo>
                  <a:lnTo>
                    <a:pt x="185000" y="1331785"/>
                  </a:lnTo>
                  <a:lnTo>
                    <a:pt x="202234" y="1344625"/>
                  </a:lnTo>
                  <a:lnTo>
                    <a:pt x="204533" y="1344231"/>
                  </a:lnTo>
                  <a:lnTo>
                    <a:pt x="206578" y="1343977"/>
                  </a:lnTo>
                  <a:lnTo>
                    <a:pt x="218554" y="1331252"/>
                  </a:lnTo>
                  <a:lnTo>
                    <a:pt x="218795" y="1329245"/>
                  </a:lnTo>
                  <a:close/>
                </a:path>
                <a:path w="7171055" h="6032500">
                  <a:moveTo>
                    <a:pt x="401497" y="764273"/>
                  </a:moveTo>
                  <a:lnTo>
                    <a:pt x="390042" y="752589"/>
                  </a:lnTo>
                  <a:lnTo>
                    <a:pt x="386676" y="753186"/>
                  </a:lnTo>
                  <a:lnTo>
                    <a:pt x="378701" y="766127"/>
                  </a:lnTo>
                  <a:lnTo>
                    <a:pt x="379603" y="768629"/>
                  </a:lnTo>
                  <a:lnTo>
                    <a:pt x="383501" y="772896"/>
                  </a:lnTo>
                  <a:lnTo>
                    <a:pt x="385927" y="774014"/>
                  </a:lnTo>
                  <a:lnTo>
                    <a:pt x="388823" y="774103"/>
                  </a:lnTo>
                  <a:lnTo>
                    <a:pt x="394436" y="774471"/>
                  </a:lnTo>
                  <a:lnTo>
                    <a:pt x="399503" y="772655"/>
                  </a:lnTo>
                  <a:lnTo>
                    <a:pt x="400596" y="767219"/>
                  </a:lnTo>
                  <a:lnTo>
                    <a:pt x="401497" y="764273"/>
                  </a:lnTo>
                  <a:close/>
                </a:path>
                <a:path w="7171055" h="6032500">
                  <a:moveTo>
                    <a:pt x="404456" y="1137539"/>
                  </a:moveTo>
                  <a:lnTo>
                    <a:pt x="391350" y="1125207"/>
                  </a:lnTo>
                  <a:lnTo>
                    <a:pt x="387807" y="1124813"/>
                  </a:lnTo>
                  <a:lnTo>
                    <a:pt x="384606" y="1125677"/>
                  </a:lnTo>
                  <a:lnTo>
                    <a:pt x="378891" y="1129931"/>
                  </a:lnTo>
                  <a:lnTo>
                    <a:pt x="377139" y="1132751"/>
                  </a:lnTo>
                  <a:lnTo>
                    <a:pt x="376123" y="1138250"/>
                  </a:lnTo>
                  <a:lnTo>
                    <a:pt x="376123" y="1140231"/>
                  </a:lnTo>
                  <a:lnTo>
                    <a:pt x="390537" y="1154557"/>
                  </a:lnTo>
                  <a:lnTo>
                    <a:pt x="392569" y="1154303"/>
                  </a:lnTo>
                  <a:lnTo>
                    <a:pt x="404456" y="1141425"/>
                  </a:lnTo>
                  <a:lnTo>
                    <a:pt x="404406" y="1139329"/>
                  </a:lnTo>
                  <a:lnTo>
                    <a:pt x="404456" y="1137539"/>
                  </a:lnTo>
                  <a:close/>
                </a:path>
                <a:path w="7171055" h="6032500">
                  <a:moveTo>
                    <a:pt x="594982" y="1325829"/>
                  </a:moveTo>
                  <a:lnTo>
                    <a:pt x="579374" y="1309751"/>
                  </a:lnTo>
                  <a:lnTo>
                    <a:pt x="576910" y="1309992"/>
                  </a:lnTo>
                  <a:lnTo>
                    <a:pt x="572617" y="1310271"/>
                  </a:lnTo>
                  <a:lnTo>
                    <a:pt x="568985" y="1311948"/>
                  </a:lnTo>
                  <a:lnTo>
                    <a:pt x="563016" y="1318133"/>
                  </a:lnTo>
                  <a:lnTo>
                    <a:pt x="561454" y="1321816"/>
                  </a:lnTo>
                  <a:lnTo>
                    <a:pt x="561327" y="1326108"/>
                  </a:lnTo>
                  <a:lnTo>
                    <a:pt x="561060" y="1328585"/>
                  </a:lnTo>
                  <a:lnTo>
                    <a:pt x="576973" y="1344485"/>
                  </a:lnTo>
                  <a:lnTo>
                    <a:pt x="579437" y="1344231"/>
                  </a:lnTo>
                  <a:lnTo>
                    <a:pt x="581494" y="1344155"/>
                  </a:lnTo>
                  <a:lnTo>
                    <a:pt x="594690" y="1330350"/>
                  </a:lnTo>
                  <a:lnTo>
                    <a:pt x="594664" y="1328280"/>
                  </a:lnTo>
                  <a:lnTo>
                    <a:pt x="594982" y="1325829"/>
                  </a:lnTo>
                  <a:close/>
                </a:path>
                <a:path w="7171055" h="6032500">
                  <a:moveTo>
                    <a:pt x="968565" y="1331239"/>
                  </a:moveTo>
                  <a:lnTo>
                    <a:pt x="955065" y="1313040"/>
                  </a:lnTo>
                  <a:lnTo>
                    <a:pt x="953071" y="1313065"/>
                  </a:lnTo>
                  <a:lnTo>
                    <a:pt x="938834" y="1327531"/>
                  </a:lnTo>
                  <a:lnTo>
                    <a:pt x="938949" y="1329550"/>
                  </a:lnTo>
                  <a:lnTo>
                    <a:pt x="939850" y="1333601"/>
                  </a:lnTo>
                  <a:lnTo>
                    <a:pt x="942009" y="1336814"/>
                  </a:lnTo>
                  <a:lnTo>
                    <a:pt x="948829" y="1341551"/>
                  </a:lnTo>
                  <a:lnTo>
                    <a:pt x="952588" y="1342440"/>
                  </a:lnTo>
                  <a:lnTo>
                    <a:pt x="956703" y="1341869"/>
                  </a:lnTo>
                  <a:lnTo>
                    <a:pt x="960158" y="1341323"/>
                  </a:lnTo>
                  <a:lnTo>
                    <a:pt x="963002" y="1339710"/>
                  </a:lnTo>
                  <a:lnTo>
                    <a:pt x="967486" y="1334338"/>
                  </a:lnTo>
                  <a:lnTo>
                    <a:pt x="968565" y="1331239"/>
                  </a:lnTo>
                  <a:close/>
                </a:path>
                <a:path w="7171055" h="6032500">
                  <a:moveTo>
                    <a:pt x="1341755" y="1327556"/>
                  </a:moveTo>
                  <a:lnTo>
                    <a:pt x="1340485" y="1321219"/>
                  </a:lnTo>
                  <a:lnTo>
                    <a:pt x="1337589" y="1317421"/>
                  </a:lnTo>
                  <a:lnTo>
                    <a:pt x="1331239" y="1317231"/>
                  </a:lnTo>
                  <a:lnTo>
                    <a:pt x="1329880" y="1317002"/>
                  </a:lnTo>
                  <a:lnTo>
                    <a:pt x="1320012" y="1326299"/>
                  </a:lnTo>
                  <a:lnTo>
                    <a:pt x="1319758" y="1327962"/>
                  </a:lnTo>
                  <a:lnTo>
                    <a:pt x="1330109" y="1339100"/>
                  </a:lnTo>
                  <a:lnTo>
                    <a:pt x="1331785" y="1338973"/>
                  </a:lnTo>
                  <a:lnTo>
                    <a:pt x="1338135" y="1337881"/>
                  </a:lnTo>
                  <a:lnTo>
                    <a:pt x="1340116" y="1332814"/>
                  </a:lnTo>
                  <a:lnTo>
                    <a:pt x="1341755" y="1327556"/>
                  </a:lnTo>
                  <a:close/>
                </a:path>
                <a:path w="7171055" h="6032500">
                  <a:moveTo>
                    <a:pt x="1529842" y="1140345"/>
                  </a:moveTo>
                  <a:lnTo>
                    <a:pt x="1518386" y="1128560"/>
                  </a:lnTo>
                  <a:lnTo>
                    <a:pt x="1515059" y="1129182"/>
                  </a:lnTo>
                  <a:lnTo>
                    <a:pt x="1506931" y="1142047"/>
                  </a:lnTo>
                  <a:lnTo>
                    <a:pt x="1507769" y="1144562"/>
                  </a:lnTo>
                  <a:lnTo>
                    <a:pt x="1511642" y="1148880"/>
                  </a:lnTo>
                  <a:lnTo>
                    <a:pt x="1514068" y="1149985"/>
                  </a:lnTo>
                  <a:lnTo>
                    <a:pt x="1516976" y="1150023"/>
                  </a:lnTo>
                  <a:lnTo>
                    <a:pt x="1522768" y="1150569"/>
                  </a:lnTo>
                  <a:lnTo>
                    <a:pt x="1527848" y="1148753"/>
                  </a:lnTo>
                  <a:lnTo>
                    <a:pt x="1528940" y="1143317"/>
                  </a:lnTo>
                  <a:lnTo>
                    <a:pt x="1529842" y="1140345"/>
                  </a:lnTo>
                  <a:close/>
                </a:path>
                <a:path w="7171055" h="6032500">
                  <a:moveTo>
                    <a:pt x="1532826" y="1512773"/>
                  </a:moveTo>
                  <a:lnTo>
                    <a:pt x="1531886" y="1509572"/>
                  </a:lnTo>
                  <a:lnTo>
                    <a:pt x="1527619" y="1503857"/>
                  </a:lnTo>
                  <a:lnTo>
                    <a:pt x="1524812" y="1502054"/>
                  </a:lnTo>
                  <a:lnTo>
                    <a:pt x="1519440" y="1500911"/>
                  </a:lnTo>
                  <a:lnTo>
                    <a:pt x="1517561" y="1500911"/>
                  </a:lnTo>
                  <a:lnTo>
                    <a:pt x="1504213" y="1514729"/>
                  </a:lnTo>
                  <a:lnTo>
                    <a:pt x="1504289" y="1516621"/>
                  </a:lnTo>
                  <a:lnTo>
                    <a:pt x="1518627" y="1529397"/>
                  </a:lnTo>
                  <a:lnTo>
                    <a:pt x="1520507" y="1529257"/>
                  </a:lnTo>
                  <a:lnTo>
                    <a:pt x="1532826" y="1512773"/>
                  </a:lnTo>
                  <a:close/>
                </a:path>
                <a:path w="7171055" h="6032500">
                  <a:moveTo>
                    <a:pt x="1718106" y="1327023"/>
                  </a:moveTo>
                  <a:lnTo>
                    <a:pt x="1717827" y="1324178"/>
                  </a:lnTo>
                  <a:lnTo>
                    <a:pt x="1716633" y="1321803"/>
                  </a:lnTo>
                  <a:lnTo>
                    <a:pt x="1712391" y="1317993"/>
                  </a:lnTo>
                  <a:lnTo>
                    <a:pt x="1709902" y="1317040"/>
                  </a:lnTo>
                  <a:lnTo>
                    <a:pt x="1707057" y="1317053"/>
                  </a:lnTo>
                  <a:lnTo>
                    <a:pt x="1705673" y="1316951"/>
                  </a:lnTo>
                  <a:lnTo>
                    <a:pt x="1696516" y="1325638"/>
                  </a:lnTo>
                  <a:lnTo>
                    <a:pt x="1696542" y="1327023"/>
                  </a:lnTo>
                  <a:lnTo>
                    <a:pt x="1696389" y="1328686"/>
                  </a:lnTo>
                  <a:lnTo>
                    <a:pt x="1707388" y="1339049"/>
                  </a:lnTo>
                  <a:lnTo>
                    <a:pt x="1709051" y="1338795"/>
                  </a:lnTo>
                  <a:lnTo>
                    <a:pt x="1711706" y="1338059"/>
                  </a:lnTo>
                  <a:lnTo>
                    <a:pt x="1713877" y="1336611"/>
                  </a:lnTo>
                  <a:lnTo>
                    <a:pt x="1717230" y="1332242"/>
                  </a:lnTo>
                  <a:lnTo>
                    <a:pt x="1718081" y="1329766"/>
                  </a:lnTo>
                  <a:lnTo>
                    <a:pt x="1718106" y="1327023"/>
                  </a:lnTo>
                  <a:close/>
                </a:path>
                <a:path w="7171055" h="6032500">
                  <a:moveTo>
                    <a:pt x="1721599" y="1702968"/>
                  </a:moveTo>
                  <a:lnTo>
                    <a:pt x="1704695" y="1688782"/>
                  </a:lnTo>
                  <a:lnTo>
                    <a:pt x="1700987" y="1690001"/>
                  </a:lnTo>
                  <a:lnTo>
                    <a:pt x="1694484" y="1695259"/>
                  </a:lnTo>
                  <a:lnTo>
                    <a:pt x="1692516" y="1698625"/>
                  </a:lnTo>
                  <a:lnTo>
                    <a:pt x="1691830" y="1702752"/>
                  </a:lnTo>
                  <a:lnTo>
                    <a:pt x="1691767" y="1704746"/>
                  </a:lnTo>
                  <a:lnTo>
                    <a:pt x="1692071" y="1706676"/>
                  </a:lnTo>
                  <a:lnTo>
                    <a:pt x="1709813" y="1718500"/>
                  </a:lnTo>
                  <a:lnTo>
                    <a:pt x="1712950" y="1717522"/>
                  </a:lnTo>
                  <a:lnTo>
                    <a:pt x="1718500" y="1713280"/>
                  </a:lnTo>
                  <a:lnTo>
                    <a:pt x="1720265" y="1710512"/>
                  </a:lnTo>
                  <a:lnTo>
                    <a:pt x="1721002" y="1707095"/>
                  </a:lnTo>
                  <a:lnTo>
                    <a:pt x="1721599" y="1702968"/>
                  </a:lnTo>
                  <a:close/>
                </a:path>
                <a:path w="7171055" h="6032500">
                  <a:moveTo>
                    <a:pt x="2093506" y="1702777"/>
                  </a:moveTo>
                  <a:lnTo>
                    <a:pt x="2083625" y="1692808"/>
                  </a:lnTo>
                  <a:lnTo>
                    <a:pt x="2080869" y="1693329"/>
                  </a:lnTo>
                  <a:lnTo>
                    <a:pt x="2073808" y="1693875"/>
                  </a:lnTo>
                  <a:lnTo>
                    <a:pt x="2072170" y="1699133"/>
                  </a:lnTo>
                  <a:lnTo>
                    <a:pt x="2072170" y="1704746"/>
                  </a:lnTo>
                  <a:lnTo>
                    <a:pt x="2082507" y="1715249"/>
                  </a:lnTo>
                  <a:lnTo>
                    <a:pt x="2084184" y="1715096"/>
                  </a:lnTo>
                  <a:lnTo>
                    <a:pt x="2093468" y="1704428"/>
                  </a:lnTo>
                  <a:lnTo>
                    <a:pt x="2093506" y="1702777"/>
                  </a:lnTo>
                  <a:close/>
                </a:path>
                <a:path w="7171055" h="6032500">
                  <a:moveTo>
                    <a:pt x="2281669" y="1892350"/>
                  </a:moveTo>
                  <a:lnTo>
                    <a:pt x="2281466" y="1890979"/>
                  </a:lnTo>
                  <a:lnTo>
                    <a:pt x="2281339" y="1888096"/>
                  </a:lnTo>
                  <a:lnTo>
                    <a:pt x="2280272" y="1885632"/>
                  </a:lnTo>
                  <a:lnTo>
                    <a:pt x="2276259" y="1881479"/>
                  </a:lnTo>
                  <a:lnTo>
                    <a:pt x="2273820" y="1880336"/>
                  </a:lnTo>
                  <a:lnTo>
                    <a:pt x="2270950" y="1880108"/>
                  </a:lnTo>
                  <a:lnTo>
                    <a:pt x="2269248" y="1880247"/>
                  </a:lnTo>
                  <a:lnTo>
                    <a:pt x="2259457" y="1892541"/>
                  </a:lnTo>
                  <a:lnTo>
                    <a:pt x="2259723" y="1894243"/>
                  </a:lnTo>
                  <a:lnTo>
                    <a:pt x="2261349" y="1900758"/>
                  </a:lnTo>
                  <a:lnTo>
                    <a:pt x="2266416" y="1902206"/>
                  </a:lnTo>
                  <a:lnTo>
                    <a:pt x="2272220" y="1902206"/>
                  </a:lnTo>
                  <a:lnTo>
                    <a:pt x="2281593" y="1893709"/>
                  </a:lnTo>
                  <a:lnTo>
                    <a:pt x="2281669" y="1892350"/>
                  </a:lnTo>
                  <a:close/>
                </a:path>
                <a:path w="7171055" h="6032500">
                  <a:moveTo>
                    <a:pt x="2657665" y="1893646"/>
                  </a:moveTo>
                  <a:lnTo>
                    <a:pt x="2657652" y="1892973"/>
                  </a:lnTo>
                  <a:lnTo>
                    <a:pt x="2657640" y="1889925"/>
                  </a:lnTo>
                  <a:lnTo>
                    <a:pt x="2656560" y="1887321"/>
                  </a:lnTo>
                  <a:lnTo>
                    <a:pt x="2652242" y="1883003"/>
                  </a:lnTo>
                  <a:lnTo>
                    <a:pt x="2649639" y="1881924"/>
                  </a:lnTo>
                  <a:lnTo>
                    <a:pt x="2643530" y="1881924"/>
                  </a:lnTo>
                  <a:lnTo>
                    <a:pt x="2640927" y="1883003"/>
                  </a:lnTo>
                  <a:lnTo>
                    <a:pt x="2636609" y="1887321"/>
                  </a:lnTo>
                  <a:lnTo>
                    <a:pt x="2635529" y="1889925"/>
                  </a:lnTo>
                  <a:lnTo>
                    <a:pt x="2635580" y="1893646"/>
                  </a:lnTo>
                  <a:lnTo>
                    <a:pt x="2636075" y="1899856"/>
                  </a:lnTo>
                  <a:lnTo>
                    <a:pt x="2641511" y="1902206"/>
                  </a:lnTo>
                  <a:lnTo>
                    <a:pt x="2646946" y="1902206"/>
                  </a:lnTo>
                  <a:lnTo>
                    <a:pt x="2648331" y="1902345"/>
                  </a:lnTo>
                  <a:lnTo>
                    <a:pt x="2657411" y="1894979"/>
                  </a:lnTo>
                  <a:lnTo>
                    <a:pt x="2657665" y="1893646"/>
                  </a:lnTo>
                  <a:close/>
                </a:path>
                <a:path w="7171055" h="6032500">
                  <a:moveTo>
                    <a:pt x="2845854" y="1327785"/>
                  </a:moveTo>
                  <a:lnTo>
                    <a:pt x="2836951" y="1316786"/>
                  </a:lnTo>
                  <a:lnTo>
                    <a:pt x="2834119" y="1317053"/>
                  </a:lnTo>
                  <a:lnTo>
                    <a:pt x="2832747" y="1316990"/>
                  </a:lnTo>
                  <a:lnTo>
                    <a:pt x="2824175" y="1326184"/>
                  </a:lnTo>
                  <a:lnTo>
                    <a:pt x="2824340" y="1327556"/>
                  </a:lnTo>
                  <a:lnTo>
                    <a:pt x="2824696" y="1332814"/>
                  </a:lnTo>
                  <a:lnTo>
                    <a:pt x="2826512" y="1338973"/>
                  </a:lnTo>
                  <a:lnTo>
                    <a:pt x="2833586" y="1338973"/>
                  </a:lnTo>
                  <a:lnTo>
                    <a:pt x="2835262" y="1338999"/>
                  </a:lnTo>
                  <a:lnTo>
                    <a:pt x="2845638" y="1329423"/>
                  </a:lnTo>
                  <a:lnTo>
                    <a:pt x="2845854" y="1327785"/>
                  </a:lnTo>
                  <a:close/>
                </a:path>
                <a:path w="7171055" h="6032500">
                  <a:moveTo>
                    <a:pt x="2845968" y="1701558"/>
                  </a:moveTo>
                  <a:lnTo>
                    <a:pt x="2845092" y="1699069"/>
                  </a:lnTo>
                  <a:lnTo>
                    <a:pt x="2841421" y="1694776"/>
                  </a:lnTo>
                  <a:lnTo>
                    <a:pt x="2839097" y="1693519"/>
                  </a:lnTo>
                  <a:lnTo>
                    <a:pt x="2836303" y="1693151"/>
                  </a:lnTo>
                  <a:lnTo>
                    <a:pt x="2833547" y="1692541"/>
                  </a:lnTo>
                  <a:lnTo>
                    <a:pt x="2831007" y="1693049"/>
                  </a:lnTo>
                  <a:lnTo>
                    <a:pt x="2826397" y="1696288"/>
                  </a:lnTo>
                  <a:lnTo>
                    <a:pt x="2825064" y="1698498"/>
                  </a:lnTo>
                  <a:lnTo>
                    <a:pt x="2824708" y="1701304"/>
                  </a:lnTo>
                  <a:lnTo>
                    <a:pt x="2823997" y="1704035"/>
                  </a:lnTo>
                  <a:lnTo>
                    <a:pt x="2834716" y="1715020"/>
                  </a:lnTo>
                  <a:lnTo>
                    <a:pt x="2838069" y="1714423"/>
                  </a:lnTo>
                  <a:lnTo>
                    <a:pt x="2845905" y="1704378"/>
                  </a:lnTo>
                  <a:lnTo>
                    <a:pt x="2845968" y="1701558"/>
                  </a:lnTo>
                  <a:close/>
                </a:path>
                <a:path w="7171055" h="6032500">
                  <a:moveTo>
                    <a:pt x="3036747" y="1515135"/>
                  </a:moveTo>
                  <a:lnTo>
                    <a:pt x="3036341" y="1513078"/>
                  </a:lnTo>
                  <a:lnTo>
                    <a:pt x="3035871" y="1509496"/>
                  </a:lnTo>
                  <a:lnTo>
                    <a:pt x="3034246" y="1506575"/>
                  </a:lnTo>
                  <a:lnTo>
                    <a:pt x="3028645" y="1502029"/>
                  </a:lnTo>
                  <a:lnTo>
                    <a:pt x="3025444" y="1501025"/>
                  </a:lnTo>
                  <a:lnTo>
                    <a:pt x="3021850" y="1501292"/>
                  </a:lnTo>
                  <a:lnTo>
                    <a:pt x="3020110" y="1501254"/>
                  </a:lnTo>
                  <a:lnTo>
                    <a:pt x="3008261" y="1513979"/>
                  </a:lnTo>
                  <a:lnTo>
                    <a:pt x="3007995" y="1516049"/>
                  </a:lnTo>
                  <a:lnTo>
                    <a:pt x="3020669" y="1530299"/>
                  </a:lnTo>
                  <a:lnTo>
                    <a:pt x="3022752" y="1530286"/>
                  </a:lnTo>
                  <a:lnTo>
                    <a:pt x="3036697" y="1517192"/>
                  </a:lnTo>
                  <a:lnTo>
                    <a:pt x="3036747" y="1515135"/>
                  </a:lnTo>
                  <a:close/>
                </a:path>
                <a:path w="7171055" h="6032500">
                  <a:moveTo>
                    <a:pt x="3222079" y="575005"/>
                  </a:moveTo>
                  <a:lnTo>
                    <a:pt x="3221799" y="572173"/>
                  </a:lnTo>
                  <a:lnTo>
                    <a:pt x="3220593" y="569798"/>
                  </a:lnTo>
                  <a:lnTo>
                    <a:pt x="3216364" y="565975"/>
                  </a:lnTo>
                  <a:lnTo>
                    <a:pt x="3213874" y="565035"/>
                  </a:lnTo>
                  <a:lnTo>
                    <a:pt x="3211017" y="565048"/>
                  </a:lnTo>
                  <a:lnTo>
                    <a:pt x="3209645" y="564946"/>
                  </a:lnTo>
                  <a:lnTo>
                    <a:pt x="3200489" y="573633"/>
                  </a:lnTo>
                  <a:lnTo>
                    <a:pt x="3200514" y="575005"/>
                  </a:lnTo>
                  <a:lnTo>
                    <a:pt x="3200349" y="576681"/>
                  </a:lnTo>
                  <a:lnTo>
                    <a:pt x="3211360" y="587044"/>
                  </a:lnTo>
                  <a:lnTo>
                    <a:pt x="3213011" y="586790"/>
                  </a:lnTo>
                  <a:lnTo>
                    <a:pt x="3215678" y="586054"/>
                  </a:lnTo>
                  <a:lnTo>
                    <a:pt x="3217837" y="584593"/>
                  </a:lnTo>
                  <a:lnTo>
                    <a:pt x="3221202" y="580237"/>
                  </a:lnTo>
                  <a:lnTo>
                    <a:pt x="3222053" y="577761"/>
                  </a:lnTo>
                  <a:lnTo>
                    <a:pt x="3222079" y="575005"/>
                  </a:lnTo>
                  <a:close/>
                </a:path>
                <a:path w="7171055" h="6032500">
                  <a:moveTo>
                    <a:pt x="3227336" y="1328648"/>
                  </a:moveTo>
                  <a:lnTo>
                    <a:pt x="3226790" y="1328470"/>
                  </a:lnTo>
                  <a:lnTo>
                    <a:pt x="3226943" y="1326261"/>
                  </a:lnTo>
                  <a:lnTo>
                    <a:pt x="3226676" y="1324102"/>
                  </a:lnTo>
                  <a:lnTo>
                    <a:pt x="3209086" y="1310449"/>
                  </a:lnTo>
                  <a:lnTo>
                    <a:pt x="3206927" y="1310716"/>
                  </a:lnTo>
                  <a:lnTo>
                    <a:pt x="3193440" y="1326108"/>
                  </a:lnTo>
                  <a:lnTo>
                    <a:pt x="3193186" y="1328585"/>
                  </a:lnTo>
                  <a:lnTo>
                    <a:pt x="3209086" y="1344485"/>
                  </a:lnTo>
                  <a:lnTo>
                    <a:pt x="3211563" y="1344231"/>
                  </a:lnTo>
                  <a:lnTo>
                    <a:pt x="3213633" y="1344206"/>
                  </a:lnTo>
                  <a:lnTo>
                    <a:pt x="3227286" y="1330718"/>
                  </a:lnTo>
                  <a:lnTo>
                    <a:pt x="3227336" y="1328648"/>
                  </a:lnTo>
                  <a:close/>
                </a:path>
                <a:path w="7171055" h="6032500">
                  <a:moveTo>
                    <a:pt x="3409823" y="764413"/>
                  </a:moveTo>
                  <a:lnTo>
                    <a:pt x="3409619" y="763054"/>
                  </a:lnTo>
                  <a:lnTo>
                    <a:pt x="3409531" y="760158"/>
                  </a:lnTo>
                  <a:lnTo>
                    <a:pt x="3408476" y="757669"/>
                  </a:lnTo>
                  <a:lnTo>
                    <a:pt x="3404451" y="753503"/>
                  </a:lnTo>
                  <a:lnTo>
                    <a:pt x="3401999" y="752373"/>
                  </a:lnTo>
                  <a:lnTo>
                    <a:pt x="3399104" y="752182"/>
                  </a:lnTo>
                  <a:lnTo>
                    <a:pt x="3392944" y="751281"/>
                  </a:lnTo>
                  <a:lnTo>
                    <a:pt x="3386061" y="759612"/>
                  </a:lnTo>
                  <a:lnTo>
                    <a:pt x="3389680" y="772655"/>
                  </a:lnTo>
                  <a:lnTo>
                    <a:pt x="3394760" y="774103"/>
                  </a:lnTo>
                  <a:lnTo>
                    <a:pt x="3400374" y="774103"/>
                  </a:lnTo>
                  <a:lnTo>
                    <a:pt x="3401758" y="774065"/>
                  </a:lnTo>
                  <a:lnTo>
                    <a:pt x="3409746" y="765759"/>
                  </a:lnTo>
                  <a:lnTo>
                    <a:pt x="3409823" y="764413"/>
                  </a:lnTo>
                  <a:close/>
                </a:path>
                <a:path w="7171055" h="6032500">
                  <a:moveTo>
                    <a:pt x="3410089" y="386486"/>
                  </a:moveTo>
                  <a:lnTo>
                    <a:pt x="3399790" y="376504"/>
                  </a:lnTo>
                  <a:lnTo>
                    <a:pt x="3398113" y="376542"/>
                  </a:lnTo>
                  <a:lnTo>
                    <a:pt x="3387509" y="387870"/>
                  </a:lnTo>
                  <a:lnTo>
                    <a:pt x="3387877" y="394385"/>
                  </a:lnTo>
                  <a:lnTo>
                    <a:pt x="3392398" y="397103"/>
                  </a:lnTo>
                  <a:lnTo>
                    <a:pt x="3398202" y="398373"/>
                  </a:lnTo>
                  <a:lnTo>
                    <a:pt x="3400983" y="398551"/>
                  </a:lnTo>
                  <a:lnTo>
                    <a:pt x="3403473" y="397776"/>
                  </a:lnTo>
                  <a:lnTo>
                    <a:pt x="3407841" y="394309"/>
                  </a:lnTo>
                  <a:lnTo>
                    <a:pt x="3409162" y="392061"/>
                  </a:lnTo>
                  <a:lnTo>
                    <a:pt x="3410089" y="386486"/>
                  </a:lnTo>
                  <a:close/>
                </a:path>
                <a:path w="7171055" h="6032500">
                  <a:moveTo>
                    <a:pt x="3597973" y="576338"/>
                  </a:moveTo>
                  <a:lnTo>
                    <a:pt x="3585464" y="564781"/>
                  </a:lnTo>
                  <a:lnTo>
                    <a:pt x="3584143" y="564984"/>
                  </a:lnTo>
                  <a:lnTo>
                    <a:pt x="3576612" y="573646"/>
                  </a:lnTo>
                  <a:lnTo>
                    <a:pt x="3576688" y="575005"/>
                  </a:lnTo>
                  <a:lnTo>
                    <a:pt x="3576688" y="580263"/>
                  </a:lnTo>
                  <a:lnTo>
                    <a:pt x="3578136" y="586968"/>
                  </a:lnTo>
                  <a:lnTo>
                    <a:pt x="3585197" y="586968"/>
                  </a:lnTo>
                  <a:lnTo>
                    <a:pt x="3586886" y="587095"/>
                  </a:lnTo>
                  <a:lnTo>
                    <a:pt x="3597706" y="577964"/>
                  </a:lnTo>
                  <a:lnTo>
                    <a:pt x="3597973" y="576338"/>
                  </a:lnTo>
                  <a:close/>
                </a:path>
                <a:path w="7171055" h="6032500">
                  <a:moveTo>
                    <a:pt x="3603701" y="951445"/>
                  </a:moveTo>
                  <a:lnTo>
                    <a:pt x="3587191" y="934250"/>
                  </a:lnTo>
                  <a:lnTo>
                    <a:pt x="3584803" y="934377"/>
                  </a:lnTo>
                  <a:lnTo>
                    <a:pt x="3569881" y="950709"/>
                  </a:lnTo>
                  <a:lnTo>
                    <a:pt x="3569982" y="953096"/>
                  </a:lnTo>
                  <a:lnTo>
                    <a:pt x="3586467" y="968133"/>
                  </a:lnTo>
                  <a:lnTo>
                    <a:pt x="3588537" y="968235"/>
                  </a:lnTo>
                  <a:lnTo>
                    <a:pt x="3603498" y="953820"/>
                  </a:lnTo>
                  <a:lnTo>
                    <a:pt x="3603701" y="951445"/>
                  </a:lnTo>
                  <a:close/>
                </a:path>
                <a:path w="7171055" h="6032500">
                  <a:moveTo>
                    <a:pt x="3785997" y="388327"/>
                  </a:moveTo>
                  <a:lnTo>
                    <a:pt x="3785793" y="386956"/>
                  </a:lnTo>
                  <a:lnTo>
                    <a:pt x="3785666" y="384086"/>
                  </a:lnTo>
                  <a:lnTo>
                    <a:pt x="3784600" y="381609"/>
                  </a:lnTo>
                  <a:lnTo>
                    <a:pt x="3780586" y="377469"/>
                  </a:lnTo>
                  <a:lnTo>
                    <a:pt x="3778161" y="376313"/>
                  </a:lnTo>
                  <a:lnTo>
                    <a:pt x="3775278" y="376097"/>
                  </a:lnTo>
                  <a:lnTo>
                    <a:pt x="3773576" y="376224"/>
                  </a:lnTo>
                  <a:lnTo>
                    <a:pt x="3763797" y="388531"/>
                  </a:lnTo>
                  <a:lnTo>
                    <a:pt x="3764051" y="390220"/>
                  </a:lnTo>
                  <a:lnTo>
                    <a:pt x="3765677" y="396748"/>
                  </a:lnTo>
                  <a:lnTo>
                    <a:pt x="3770757" y="398195"/>
                  </a:lnTo>
                  <a:lnTo>
                    <a:pt x="3776548" y="398195"/>
                  </a:lnTo>
                  <a:lnTo>
                    <a:pt x="3785920" y="389686"/>
                  </a:lnTo>
                  <a:lnTo>
                    <a:pt x="3785997" y="388327"/>
                  </a:lnTo>
                  <a:close/>
                </a:path>
                <a:path w="7171055" h="6032500">
                  <a:moveTo>
                    <a:pt x="3792677" y="763968"/>
                  </a:moveTo>
                  <a:lnTo>
                    <a:pt x="3775532" y="746912"/>
                  </a:lnTo>
                  <a:lnTo>
                    <a:pt x="3773106" y="747115"/>
                  </a:lnTo>
                  <a:lnTo>
                    <a:pt x="3757879" y="765390"/>
                  </a:lnTo>
                  <a:lnTo>
                    <a:pt x="3758374" y="767803"/>
                  </a:lnTo>
                  <a:lnTo>
                    <a:pt x="3774770" y="781164"/>
                  </a:lnTo>
                  <a:lnTo>
                    <a:pt x="3777272" y="780986"/>
                  </a:lnTo>
                  <a:lnTo>
                    <a:pt x="3792677" y="763968"/>
                  </a:lnTo>
                  <a:close/>
                </a:path>
                <a:path w="7171055" h="6032500">
                  <a:moveTo>
                    <a:pt x="3974147" y="199948"/>
                  </a:moveTo>
                  <a:lnTo>
                    <a:pt x="3963606" y="188937"/>
                  </a:lnTo>
                  <a:lnTo>
                    <a:pt x="3961917" y="189128"/>
                  </a:lnTo>
                  <a:lnTo>
                    <a:pt x="3960545" y="189141"/>
                  </a:lnTo>
                  <a:lnTo>
                    <a:pt x="3952468" y="198653"/>
                  </a:lnTo>
                  <a:lnTo>
                    <a:pt x="3952684" y="199999"/>
                  </a:lnTo>
                  <a:lnTo>
                    <a:pt x="3952468" y="202857"/>
                  </a:lnTo>
                  <a:lnTo>
                    <a:pt x="3953306" y="205359"/>
                  </a:lnTo>
                  <a:lnTo>
                    <a:pt x="3957066" y="209677"/>
                  </a:lnTo>
                  <a:lnTo>
                    <a:pt x="3959428" y="210858"/>
                  </a:lnTo>
                  <a:lnTo>
                    <a:pt x="3962285" y="211048"/>
                  </a:lnTo>
                  <a:lnTo>
                    <a:pt x="3965079" y="211035"/>
                  </a:lnTo>
                  <a:lnTo>
                    <a:pt x="3967569" y="210134"/>
                  </a:lnTo>
                  <a:lnTo>
                    <a:pt x="3971899" y="206616"/>
                  </a:lnTo>
                  <a:lnTo>
                    <a:pt x="3973284" y="204368"/>
                  </a:lnTo>
                  <a:lnTo>
                    <a:pt x="3973880" y="201625"/>
                  </a:lnTo>
                  <a:lnTo>
                    <a:pt x="3974147" y="199948"/>
                  </a:lnTo>
                  <a:close/>
                </a:path>
                <a:path w="7171055" h="6032500">
                  <a:moveTo>
                    <a:pt x="3977856" y="575183"/>
                  </a:moveTo>
                  <a:lnTo>
                    <a:pt x="3963733" y="561060"/>
                  </a:lnTo>
                  <a:lnTo>
                    <a:pt x="3961714" y="561060"/>
                  </a:lnTo>
                  <a:lnTo>
                    <a:pt x="3948328" y="576097"/>
                  </a:lnTo>
                  <a:lnTo>
                    <a:pt x="3948430" y="579539"/>
                  </a:lnTo>
                  <a:lnTo>
                    <a:pt x="3949623" y="582536"/>
                  </a:lnTo>
                  <a:lnTo>
                    <a:pt x="3954208" y="587679"/>
                  </a:lnTo>
                  <a:lnTo>
                    <a:pt x="3957066" y="589203"/>
                  </a:lnTo>
                  <a:lnTo>
                    <a:pt x="3960469" y="589686"/>
                  </a:lnTo>
                  <a:lnTo>
                    <a:pt x="3962450" y="590042"/>
                  </a:lnTo>
                  <a:lnTo>
                    <a:pt x="3977678" y="577176"/>
                  </a:lnTo>
                  <a:lnTo>
                    <a:pt x="3977856" y="575183"/>
                  </a:lnTo>
                  <a:close/>
                </a:path>
                <a:path w="7171055" h="6032500">
                  <a:moveTo>
                    <a:pt x="4162133" y="12839"/>
                  </a:moveTo>
                  <a:lnTo>
                    <a:pt x="4162107" y="11480"/>
                  </a:lnTo>
                  <a:lnTo>
                    <a:pt x="4161790" y="10147"/>
                  </a:lnTo>
                  <a:lnTo>
                    <a:pt x="4161053" y="3797"/>
                  </a:lnTo>
                  <a:lnTo>
                    <a:pt x="4156164" y="1270"/>
                  </a:lnTo>
                  <a:lnTo>
                    <a:pt x="4150550" y="0"/>
                  </a:lnTo>
                  <a:lnTo>
                    <a:pt x="4147782" y="571"/>
                  </a:lnTo>
                  <a:lnTo>
                    <a:pt x="4139615" y="12776"/>
                  </a:lnTo>
                  <a:lnTo>
                    <a:pt x="4139946" y="14427"/>
                  </a:lnTo>
                  <a:lnTo>
                    <a:pt x="4150093" y="22440"/>
                  </a:lnTo>
                  <a:lnTo>
                    <a:pt x="4151782" y="22377"/>
                  </a:lnTo>
                  <a:lnTo>
                    <a:pt x="4153446" y="21920"/>
                  </a:lnTo>
                  <a:lnTo>
                    <a:pt x="4154817" y="21767"/>
                  </a:lnTo>
                  <a:lnTo>
                    <a:pt x="4161612" y="15544"/>
                  </a:lnTo>
                  <a:lnTo>
                    <a:pt x="4162133" y="12839"/>
                  </a:lnTo>
                  <a:close/>
                </a:path>
                <a:path w="7171055" h="6032500">
                  <a:moveTo>
                    <a:pt x="4165384" y="383717"/>
                  </a:moveTo>
                  <a:lnTo>
                    <a:pt x="4164266" y="380568"/>
                  </a:lnTo>
                  <a:lnTo>
                    <a:pt x="4159491" y="375158"/>
                  </a:lnTo>
                  <a:lnTo>
                    <a:pt x="4156506" y="373659"/>
                  </a:lnTo>
                  <a:lnTo>
                    <a:pt x="4152900" y="373380"/>
                  </a:lnTo>
                  <a:lnTo>
                    <a:pt x="4150830" y="373037"/>
                  </a:lnTo>
                  <a:lnTo>
                    <a:pt x="4136821" y="385775"/>
                  </a:lnTo>
                  <a:lnTo>
                    <a:pt x="4136961" y="387870"/>
                  </a:lnTo>
                  <a:lnTo>
                    <a:pt x="4136885" y="391477"/>
                  </a:lnTo>
                  <a:lnTo>
                    <a:pt x="4151363" y="402386"/>
                  </a:lnTo>
                  <a:lnTo>
                    <a:pt x="4153382" y="402158"/>
                  </a:lnTo>
                  <a:lnTo>
                    <a:pt x="4165295" y="389407"/>
                  </a:lnTo>
                  <a:lnTo>
                    <a:pt x="4165231" y="387324"/>
                  </a:lnTo>
                  <a:lnTo>
                    <a:pt x="4165384" y="383717"/>
                  </a:lnTo>
                  <a:close/>
                </a:path>
                <a:path w="7171055" h="6032500">
                  <a:moveTo>
                    <a:pt x="4351502" y="193840"/>
                  </a:moveTo>
                  <a:lnTo>
                    <a:pt x="4342981" y="187680"/>
                  </a:lnTo>
                  <a:lnTo>
                    <a:pt x="4336275" y="189496"/>
                  </a:lnTo>
                  <a:lnTo>
                    <a:pt x="4334954" y="189738"/>
                  </a:lnTo>
                  <a:lnTo>
                    <a:pt x="4328490" y="199021"/>
                  </a:lnTo>
                  <a:lnTo>
                    <a:pt x="4328617" y="200342"/>
                  </a:lnTo>
                  <a:lnTo>
                    <a:pt x="4329036" y="201625"/>
                  </a:lnTo>
                  <a:lnTo>
                    <a:pt x="4329227" y="204470"/>
                  </a:lnTo>
                  <a:lnTo>
                    <a:pt x="4330408" y="206819"/>
                  </a:lnTo>
                  <a:lnTo>
                    <a:pt x="4334738" y="210515"/>
                  </a:lnTo>
                  <a:lnTo>
                    <a:pt x="4337253" y="211315"/>
                  </a:lnTo>
                  <a:lnTo>
                    <a:pt x="4340085" y="211048"/>
                  </a:lnTo>
                  <a:lnTo>
                    <a:pt x="4350410" y="199999"/>
                  </a:lnTo>
                  <a:lnTo>
                    <a:pt x="4351502" y="193840"/>
                  </a:lnTo>
                  <a:close/>
                </a:path>
                <a:path w="7171055" h="6032500">
                  <a:moveTo>
                    <a:pt x="4355744" y="576135"/>
                  </a:moveTo>
                  <a:lnTo>
                    <a:pt x="4339183" y="559790"/>
                  </a:lnTo>
                  <a:lnTo>
                    <a:pt x="4334903" y="559803"/>
                  </a:lnTo>
                  <a:lnTo>
                    <a:pt x="4331170" y="561225"/>
                  </a:lnTo>
                  <a:lnTo>
                    <a:pt x="4324756" y="566877"/>
                  </a:lnTo>
                  <a:lnTo>
                    <a:pt x="4322877" y="570407"/>
                  </a:lnTo>
                  <a:lnTo>
                    <a:pt x="4322064" y="576973"/>
                  </a:lnTo>
                  <a:lnTo>
                    <a:pt x="4322292" y="579259"/>
                  </a:lnTo>
                  <a:lnTo>
                    <a:pt x="4336478" y="592797"/>
                  </a:lnTo>
                  <a:lnTo>
                    <a:pt x="4338815" y="592759"/>
                  </a:lnTo>
                  <a:lnTo>
                    <a:pt x="4340872" y="592886"/>
                  </a:lnTo>
                  <a:lnTo>
                    <a:pt x="4355668" y="578446"/>
                  </a:lnTo>
                  <a:lnTo>
                    <a:pt x="4355744" y="576135"/>
                  </a:lnTo>
                  <a:close/>
                </a:path>
                <a:path w="7171055" h="6032500">
                  <a:moveTo>
                    <a:pt x="4538142" y="11950"/>
                  </a:moveTo>
                  <a:lnTo>
                    <a:pt x="4525556" y="228"/>
                  </a:lnTo>
                  <a:lnTo>
                    <a:pt x="4523041" y="1003"/>
                  </a:lnTo>
                  <a:lnTo>
                    <a:pt x="4518545" y="4330"/>
                  </a:lnTo>
                  <a:lnTo>
                    <a:pt x="4517085" y="6527"/>
                  </a:lnTo>
                  <a:lnTo>
                    <a:pt x="4516399" y="9232"/>
                  </a:lnTo>
                  <a:lnTo>
                    <a:pt x="4515917" y="10541"/>
                  </a:lnTo>
                  <a:lnTo>
                    <a:pt x="4523638" y="21551"/>
                  </a:lnTo>
                  <a:lnTo>
                    <a:pt x="4525251" y="22212"/>
                  </a:lnTo>
                  <a:lnTo>
                    <a:pt x="4538116" y="13690"/>
                  </a:lnTo>
                  <a:lnTo>
                    <a:pt x="4538142" y="11950"/>
                  </a:lnTo>
                  <a:close/>
                </a:path>
                <a:path w="7171055" h="6032500">
                  <a:moveTo>
                    <a:pt x="4542282" y="388340"/>
                  </a:moveTo>
                  <a:lnTo>
                    <a:pt x="4542244" y="386283"/>
                  </a:lnTo>
                  <a:lnTo>
                    <a:pt x="4541761" y="384238"/>
                  </a:lnTo>
                  <a:lnTo>
                    <a:pt x="4541113" y="380695"/>
                  </a:lnTo>
                  <a:lnTo>
                    <a:pt x="4539348" y="377863"/>
                  </a:lnTo>
                  <a:lnTo>
                    <a:pt x="4533544" y="373595"/>
                  </a:lnTo>
                  <a:lnTo>
                    <a:pt x="4530293" y="372745"/>
                  </a:lnTo>
                  <a:lnTo>
                    <a:pt x="4526724" y="373189"/>
                  </a:lnTo>
                  <a:lnTo>
                    <a:pt x="4524946" y="373265"/>
                  </a:lnTo>
                  <a:lnTo>
                    <a:pt x="4513783" y="385368"/>
                  </a:lnTo>
                  <a:lnTo>
                    <a:pt x="4513859" y="387146"/>
                  </a:lnTo>
                  <a:lnTo>
                    <a:pt x="4513719" y="389216"/>
                  </a:lnTo>
                  <a:lnTo>
                    <a:pt x="4527194" y="402526"/>
                  </a:lnTo>
                  <a:lnTo>
                    <a:pt x="4529264" y="402361"/>
                  </a:lnTo>
                  <a:lnTo>
                    <a:pt x="4541507" y="392455"/>
                  </a:lnTo>
                  <a:lnTo>
                    <a:pt x="4542282" y="388340"/>
                  </a:lnTo>
                  <a:close/>
                </a:path>
                <a:path w="7171055" h="6032500">
                  <a:moveTo>
                    <a:pt x="4726038" y="199644"/>
                  </a:moveTo>
                  <a:lnTo>
                    <a:pt x="4715357" y="189128"/>
                  </a:lnTo>
                  <a:lnTo>
                    <a:pt x="4713998" y="188887"/>
                  </a:lnTo>
                  <a:lnTo>
                    <a:pt x="4704296" y="198183"/>
                  </a:lnTo>
                  <a:lnTo>
                    <a:pt x="4704004" y="199859"/>
                  </a:lnTo>
                  <a:lnTo>
                    <a:pt x="4714392" y="211035"/>
                  </a:lnTo>
                  <a:lnTo>
                    <a:pt x="4716081" y="210870"/>
                  </a:lnTo>
                  <a:lnTo>
                    <a:pt x="4722419" y="209778"/>
                  </a:lnTo>
                  <a:lnTo>
                    <a:pt x="4724412" y="204889"/>
                  </a:lnTo>
                  <a:lnTo>
                    <a:pt x="4726038" y="199644"/>
                  </a:lnTo>
                  <a:close/>
                </a:path>
                <a:path w="7171055" h="6032500">
                  <a:moveTo>
                    <a:pt x="4914404" y="10414"/>
                  </a:moveTo>
                  <a:lnTo>
                    <a:pt x="4904117" y="558"/>
                  </a:lnTo>
                  <a:lnTo>
                    <a:pt x="4902428" y="571"/>
                  </a:lnTo>
                  <a:lnTo>
                    <a:pt x="4891837" y="11950"/>
                  </a:lnTo>
                  <a:lnTo>
                    <a:pt x="4892205" y="18288"/>
                  </a:lnTo>
                  <a:lnTo>
                    <a:pt x="4896739" y="21196"/>
                  </a:lnTo>
                  <a:lnTo>
                    <a:pt x="4902530" y="22275"/>
                  </a:lnTo>
                  <a:lnTo>
                    <a:pt x="4907242" y="21374"/>
                  </a:lnTo>
                  <a:lnTo>
                    <a:pt x="4913592" y="20472"/>
                  </a:lnTo>
                  <a:lnTo>
                    <a:pt x="4913947" y="13220"/>
                  </a:lnTo>
                  <a:lnTo>
                    <a:pt x="4914404" y="10414"/>
                  </a:lnTo>
                  <a:close/>
                </a:path>
                <a:path w="7171055" h="6032500">
                  <a:moveTo>
                    <a:pt x="4917643" y="387769"/>
                  </a:moveTo>
                  <a:lnTo>
                    <a:pt x="4917389" y="385699"/>
                  </a:lnTo>
                  <a:lnTo>
                    <a:pt x="4917325" y="383971"/>
                  </a:lnTo>
                  <a:lnTo>
                    <a:pt x="4916919" y="382333"/>
                  </a:lnTo>
                  <a:lnTo>
                    <a:pt x="4905527" y="373278"/>
                  </a:lnTo>
                  <a:lnTo>
                    <a:pt x="4903800" y="373380"/>
                  </a:lnTo>
                  <a:lnTo>
                    <a:pt x="4902047" y="373176"/>
                  </a:lnTo>
                  <a:lnTo>
                    <a:pt x="4889309" y="385330"/>
                  </a:lnTo>
                  <a:lnTo>
                    <a:pt x="4888941" y="387400"/>
                  </a:lnTo>
                  <a:lnTo>
                    <a:pt x="4903076" y="402361"/>
                  </a:lnTo>
                  <a:lnTo>
                    <a:pt x="4905172" y="402297"/>
                  </a:lnTo>
                  <a:lnTo>
                    <a:pt x="4917478" y="389801"/>
                  </a:lnTo>
                  <a:lnTo>
                    <a:pt x="4917643" y="387769"/>
                  </a:lnTo>
                  <a:close/>
                </a:path>
                <a:path w="7171055" h="6032500">
                  <a:moveTo>
                    <a:pt x="5102276" y="199694"/>
                  </a:moveTo>
                  <a:lnTo>
                    <a:pt x="5102034" y="198005"/>
                  </a:lnTo>
                  <a:lnTo>
                    <a:pt x="5100942" y="191668"/>
                  </a:lnTo>
                  <a:lnTo>
                    <a:pt x="5096243" y="188950"/>
                  </a:lnTo>
                  <a:lnTo>
                    <a:pt x="5090439" y="188950"/>
                  </a:lnTo>
                  <a:lnTo>
                    <a:pt x="5087620" y="189141"/>
                  </a:lnTo>
                  <a:lnTo>
                    <a:pt x="5085283" y="190296"/>
                  </a:lnTo>
                  <a:lnTo>
                    <a:pt x="5081536" y="194525"/>
                  </a:lnTo>
                  <a:lnTo>
                    <a:pt x="5080686" y="197002"/>
                  </a:lnTo>
                  <a:lnTo>
                    <a:pt x="5080838" y="199821"/>
                  </a:lnTo>
                  <a:lnTo>
                    <a:pt x="5081562" y="205079"/>
                  </a:lnTo>
                  <a:lnTo>
                    <a:pt x="5083556" y="211048"/>
                  </a:lnTo>
                  <a:lnTo>
                    <a:pt x="5090261" y="211048"/>
                  </a:lnTo>
                  <a:lnTo>
                    <a:pt x="5091950" y="211124"/>
                  </a:lnTo>
                  <a:lnTo>
                    <a:pt x="5102149" y="201345"/>
                  </a:lnTo>
                  <a:lnTo>
                    <a:pt x="5102276" y="199694"/>
                  </a:lnTo>
                  <a:close/>
                </a:path>
                <a:path w="7171055" h="6032500">
                  <a:moveTo>
                    <a:pt x="5108168" y="576249"/>
                  </a:moveTo>
                  <a:lnTo>
                    <a:pt x="5092433" y="558165"/>
                  </a:lnTo>
                  <a:lnTo>
                    <a:pt x="5090033" y="558165"/>
                  </a:lnTo>
                  <a:lnTo>
                    <a:pt x="5074310" y="573874"/>
                  </a:lnTo>
                  <a:lnTo>
                    <a:pt x="5074310" y="576275"/>
                  </a:lnTo>
                  <a:lnTo>
                    <a:pt x="5089893" y="592035"/>
                  </a:lnTo>
                  <a:lnTo>
                    <a:pt x="5091963" y="592251"/>
                  </a:lnTo>
                  <a:lnTo>
                    <a:pt x="5107838" y="578637"/>
                  </a:lnTo>
                  <a:lnTo>
                    <a:pt x="5108168" y="576249"/>
                  </a:lnTo>
                  <a:close/>
                </a:path>
                <a:path w="7171055" h="6032500">
                  <a:moveTo>
                    <a:pt x="5290312" y="13690"/>
                  </a:moveTo>
                  <a:lnTo>
                    <a:pt x="5277726" y="228"/>
                  </a:lnTo>
                  <a:lnTo>
                    <a:pt x="5275199" y="1003"/>
                  </a:lnTo>
                  <a:lnTo>
                    <a:pt x="5270716" y="4330"/>
                  </a:lnTo>
                  <a:lnTo>
                    <a:pt x="5269242" y="6527"/>
                  </a:lnTo>
                  <a:lnTo>
                    <a:pt x="5268557" y="9232"/>
                  </a:lnTo>
                  <a:lnTo>
                    <a:pt x="5268087" y="10553"/>
                  </a:lnTo>
                  <a:lnTo>
                    <a:pt x="5275986" y="21551"/>
                  </a:lnTo>
                  <a:lnTo>
                    <a:pt x="5277586" y="22225"/>
                  </a:lnTo>
                  <a:lnTo>
                    <a:pt x="5289918" y="15316"/>
                  </a:lnTo>
                  <a:lnTo>
                    <a:pt x="5290312" y="13690"/>
                  </a:lnTo>
                  <a:close/>
                </a:path>
                <a:path w="7171055" h="6032500">
                  <a:moveTo>
                    <a:pt x="5293817" y="387388"/>
                  </a:moveTo>
                  <a:lnTo>
                    <a:pt x="5293563" y="385330"/>
                  </a:lnTo>
                  <a:lnTo>
                    <a:pt x="5291391" y="379171"/>
                  </a:lnTo>
                  <a:lnTo>
                    <a:pt x="5287772" y="373011"/>
                  </a:lnTo>
                  <a:lnTo>
                    <a:pt x="5279618" y="373189"/>
                  </a:lnTo>
                  <a:lnTo>
                    <a:pt x="5277688" y="373189"/>
                  </a:lnTo>
                  <a:lnTo>
                    <a:pt x="5265115" y="385762"/>
                  </a:lnTo>
                  <a:lnTo>
                    <a:pt x="5265115" y="389610"/>
                  </a:lnTo>
                  <a:lnTo>
                    <a:pt x="5277688" y="402183"/>
                  </a:lnTo>
                  <a:lnTo>
                    <a:pt x="5279618" y="402183"/>
                  </a:lnTo>
                  <a:lnTo>
                    <a:pt x="5293652" y="389407"/>
                  </a:lnTo>
                  <a:lnTo>
                    <a:pt x="5293817" y="387388"/>
                  </a:lnTo>
                  <a:close/>
                </a:path>
                <a:path w="7171055" h="6032500">
                  <a:moveTo>
                    <a:pt x="5478475" y="199961"/>
                  </a:moveTo>
                  <a:lnTo>
                    <a:pt x="5467934" y="188937"/>
                  </a:lnTo>
                  <a:lnTo>
                    <a:pt x="5466245" y="189128"/>
                  </a:lnTo>
                  <a:lnTo>
                    <a:pt x="5464886" y="189141"/>
                  </a:lnTo>
                  <a:lnTo>
                    <a:pt x="5456796" y="198653"/>
                  </a:lnTo>
                  <a:lnTo>
                    <a:pt x="5457012" y="199999"/>
                  </a:lnTo>
                  <a:lnTo>
                    <a:pt x="5456796" y="202857"/>
                  </a:lnTo>
                  <a:lnTo>
                    <a:pt x="5457634" y="205359"/>
                  </a:lnTo>
                  <a:lnTo>
                    <a:pt x="5461393" y="209677"/>
                  </a:lnTo>
                  <a:lnTo>
                    <a:pt x="5463756" y="210858"/>
                  </a:lnTo>
                  <a:lnTo>
                    <a:pt x="5466613" y="211048"/>
                  </a:lnTo>
                  <a:lnTo>
                    <a:pt x="5469394" y="210997"/>
                  </a:lnTo>
                  <a:lnTo>
                    <a:pt x="5471871" y="210096"/>
                  </a:lnTo>
                  <a:lnTo>
                    <a:pt x="5476189" y="206578"/>
                  </a:lnTo>
                  <a:lnTo>
                    <a:pt x="5477586" y="204343"/>
                  </a:lnTo>
                  <a:lnTo>
                    <a:pt x="5478208" y="201625"/>
                  </a:lnTo>
                  <a:lnTo>
                    <a:pt x="5478475" y="199961"/>
                  </a:lnTo>
                  <a:close/>
                </a:path>
                <a:path w="7171055" h="6032500">
                  <a:moveTo>
                    <a:pt x="5482018" y="574509"/>
                  </a:moveTo>
                  <a:lnTo>
                    <a:pt x="5469280" y="561784"/>
                  </a:lnTo>
                  <a:lnTo>
                    <a:pt x="5465394" y="561784"/>
                  </a:lnTo>
                  <a:lnTo>
                    <a:pt x="5452656" y="574509"/>
                  </a:lnTo>
                  <a:lnTo>
                    <a:pt x="5452656" y="576453"/>
                  </a:lnTo>
                  <a:lnTo>
                    <a:pt x="5467337" y="590169"/>
                  </a:lnTo>
                  <a:lnTo>
                    <a:pt x="5469318" y="590067"/>
                  </a:lnTo>
                  <a:lnTo>
                    <a:pt x="5482018" y="576643"/>
                  </a:lnTo>
                  <a:lnTo>
                    <a:pt x="5482018" y="574509"/>
                  </a:lnTo>
                  <a:close/>
                </a:path>
                <a:path w="7171055" h="6032500">
                  <a:moveTo>
                    <a:pt x="5854370" y="198767"/>
                  </a:moveTo>
                  <a:lnTo>
                    <a:pt x="5844476" y="188658"/>
                  </a:lnTo>
                  <a:lnTo>
                    <a:pt x="5841695" y="189128"/>
                  </a:lnTo>
                  <a:lnTo>
                    <a:pt x="5834634" y="189852"/>
                  </a:lnTo>
                  <a:lnTo>
                    <a:pt x="5832995" y="195110"/>
                  </a:lnTo>
                  <a:lnTo>
                    <a:pt x="5832995" y="200545"/>
                  </a:lnTo>
                  <a:lnTo>
                    <a:pt x="5834088" y="206527"/>
                  </a:lnTo>
                  <a:lnTo>
                    <a:pt x="5837174" y="210870"/>
                  </a:lnTo>
                  <a:lnTo>
                    <a:pt x="5843333" y="211239"/>
                  </a:lnTo>
                  <a:lnTo>
                    <a:pt x="5845022" y="211112"/>
                  </a:lnTo>
                  <a:lnTo>
                    <a:pt x="5854344" y="200418"/>
                  </a:lnTo>
                  <a:lnTo>
                    <a:pt x="5854370" y="198767"/>
                  </a:lnTo>
                  <a:close/>
                </a:path>
                <a:path w="7171055" h="6032500">
                  <a:moveTo>
                    <a:pt x="5858141" y="577011"/>
                  </a:moveTo>
                  <a:lnTo>
                    <a:pt x="5858002" y="575005"/>
                  </a:lnTo>
                  <a:lnTo>
                    <a:pt x="5857964" y="572947"/>
                  </a:lnTo>
                  <a:lnTo>
                    <a:pt x="5857506" y="570966"/>
                  </a:lnTo>
                  <a:lnTo>
                    <a:pt x="5843943" y="560031"/>
                  </a:lnTo>
                  <a:lnTo>
                    <a:pt x="5841885" y="560158"/>
                  </a:lnTo>
                  <a:lnTo>
                    <a:pt x="5833910" y="562330"/>
                  </a:lnTo>
                  <a:lnTo>
                    <a:pt x="5826480" y="571385"/>
                  </a:lnTo>
                  <a:lnTo>
                    <a:pt x="5828652" y="578269"/>
                  </a:lnTo>
                  <a:lnTo>
                    <a:pt x="5829478" y="581621"/>
                  </a:lnTo>
                  <a:lnTo>
                    <a:pt x="5831230" y="584377"/>
                  </a:lnTo>
                  <a:lnTo>
                    <a:pt x="5836628" y="588683"/>
                  </a:lnTo>
                  <a:lnTo>
                    <a:pt x="5839701" y="589800"/>
                  </a:lnTo>
                  <a:lnTo>
                    <a:pt x="5843143" y="589864"/>
                  </a:lnTo>
                  <a:lnTo>
                    <a:pt x="5845162" y="590003"/>
                  </a:lnTo>
                  <a:lnTo>
                    <a:pt x="5857862" y="578967"/>
                  </a:lnTo>
                  <a:lnTo>
                    <a:pt x="5858141" y="577011"/>
                  </a:lnTo>
                  <a:close/>
                </a:path>
                <a:path w="7171055" h="6032500">
                  <a:moveTo>
                    <a:pt x="5860135" y="952842"/>
                  </a:moveTo>
                  <a:lnTo>
                    <a:pt x="5859818" y="950747"/>
                  </a:lnTo>
                  <a:lnTo>
                    <a:pt x="5859691" y="948397"/>
                  </a:lnTo>
                  <a:lnTo>
                    <a:pt x="5859094" y="946175"/>
                  </a:lnTo>
                  <a:lnTo>
                    <a:pt x="5842927" y="934948"/>
                  </a:lnTo>
                  <a:lnTo>
                    <a:pt x="5840615" y="935342"/>
                  </a:lnTo>
                  <a:lnTo>
                    <a:pt x="5827382" y="952601"/>
                  </a:lnTo>
                  <a:lnTo>
                    <a:pt x="5828106" y="956856"/>
                  </a:lnTo>
                  <a:lnTo>
                    <a:pt x="5844083" y="969073"/>
                  </a:lnTo>
                  <a:lnTo>
                    <a:pt x="5846229" y="968857"/>
                  </a:lnTo>
                  <a:lnTo>
                    <a:pt x="5860021" y="954925"/>
                  </a:lnTo>
                  <a:lnTo>
                    <a:pt x="5860135" y="952842"/>
                  </a:lnTo>
                  <a:close/>
                </a:path>
                <a:path w="7171055" h="6032500">
                  <a:moveTo>
                    <a:pt x="6045936" y="3768306"/>
                  </a:moveTo>
                  <a:lnTo>
                    <a:pt x="6045022" y="3765308"/>
                  </a:lnTo>
                  <a:lnTo>
                    <a:pt x="6040958" y="3760012"/>
                  </a:lnTo>
                  <a:lnTo>
                    <a:pt x="6038304" y="3758361"/>
                  </a:lnTo>
                  <a:lnTo>
                    <a:pt x="6035040" y="3757688"/>
                  </a:lnTo>
                  <a:lnTo>
                    <a:pt x="6032970" y="3757041"/>
                  </a:lnTo>
                  <a:lnTo>
                    <a:pt x="6016917" y="3770363"/>
                  </a:lnTo>
                  <a:lnTo>
                    <a:pt x="6016485" y="3773932"/>
                  </a:lnTo>
                  <a:lnTo>
                    <a:pt x="6033732" y="3786263"/>
                  </a:lnTo>
                  <a:lnTo>
                    <a:pt x="6039320" y="3783546"/>
                  </a:lnTo>
                  <a:lnTo>
                    <a:pt x="6043587" y="3778453"/>
                  </a:lnTo>
                  <a:lnTo>
                    <a:pt x="6045733" y="3771633"/>
                  </a:lnTo>
                  <a:lnTo>
                    <a:pt x="6045936" y="3768306"/>
                  </a:lnTo>
                  <a:close/>
                </a:path>
                <a:path w="7171055" h="6032500">
                  <a:moveTo>
                    <a:pt x="6046013" y="763308"/>
                  </a:moveTo>
                  <a:lnTo>
                    <a:pt x="6031776" y="749287"/>
                  </a:lnTo>
                  <a:lnTo>
                    <a:pt x="6029858" y="749287"/>
                  </a:lnTo>
                  <a:lnTo>
                    <a:pt x="6017285" y="761860"/>
                  </a:lnTo>
                  <a:lnTo>
                    <a:pt x="6017285" y="765708"/>
                  </a:lnTo>
                  <a:lnTo>
                    <a:pt x="6029858" y="778268"/>
                  </a:lnTo>
                  <a:lnTo>
                    <a:pt x="6031776" y="778268"/>
                  </a:lnTo>
                  <a:lnTo>
                    <a:pt x="6046013" y="763308"/>
                  </a:lnTo>
                  <a:close/>
                </a:path>
                <a:path w="7171055" h="6032500">
                  <a:moveTo>
                    <a:pt x="6230556" y="3959326"/>
                  </a:moveTo>
                  <a:lnTo>
                    <a:pt x="6219317" y="3949027"/>
                  </a:lnTo>
                  <a:lnTo>
                    <a:pt x="6217666" y="3949179"/>
                  </a:lnTo>
                  <a:lnTo>
                    <a:pt x="6216053" y="3949725"/>
                  </a:lnTo>
                  <a:lnTo>
                    <a:pt x="6213348" y="3950500"/>
                  </a:lnTo>
                  <a:lnTo>
                    <a:pt x="6211341" y="3952138"/>
                  </a:lnTo>
                  <a:lnTo>
                    <a:pt x="6208763" y="3957155"/>
                  </a:lnTo>
                  <a:lnTo>
                    <a:pt x="6208585" y="3959745"/>
                  </a:lnTo>
                  <a:lnTo>
                    <a:pt x="6209538" y="3962400"/>
                  </a:lnTo>
                  <a:lnTo>
                    <a:pt x="6210986" y="3968559"/>
                  </a:lnTo>
                  <a:lnTo>
                    <a:pt x="6214605" y="3971645"/>
                  </a:lnTo>
                  <a:lnTo>
                    <a:pt x="6222949" y="3970553"/>
                  </a:lnTo>
                  <a:lnTo>
                    <a:pt x="6227661" y="3969829"/>
                  </a:lnTo>
                  <a:lnTo>
                    <a:pt x="6230010" y="3964762"/>
                  </a:lnTo>
                  <a:lnTo>
                    <a:pt x="6230556" y="3959326"/>
                  </a:lnTo>
                  <a:close/>
                </a:path>
                <a:path w="7171055" h="6032500">
                  <a:moveTo>
                    <a:pt x="6230912" y="575551"/>
                  </a:moveTo>
                  <a:lnTo>
                    <a:pt x="6220231" y="565226"/>
                  </a:lnTo>
                  <a:lnTo>
                    <a:pt x="6218872" y="564984"/>
                  </a:lnTo>
                  <a:lnTo>
                    <a:pt x="6209169" y="574281"/>
                  </a:lnTo>
                  <a:lnTo>
                    <a:pt x="6208915" y="575945"/>
                  </a:lnTo>
                  <a:lnTo>
                    <a:pt x="6219266" y="587095"/>
                  </a:lnTo>
                  <a:lnTo>
                    <a:pt x="6220955" y="586968"/>
                  </a:lnTo>
                  <a:lnTo>
                    <a:pt x="6227292" y="585876"/>
                  </a:lnTo>
                  <a:lnTo>
                    <a:pt x="6229286" y="580809"/>
                  </a:lnTo>
                  <a:lnTo>
                    <a:pt x="6230912" y="575551"/>
                  </a:lnTo>
                  <a:close/>
                </a:path>
                <a:path w="7171055" h="6032500">
                  <a:moveTo>
                    <a:pt x="6234227" y="3206775"/>
                  </a:moveTo>
                  <a:lnTo>
                    <a:pt x="6219685" y="3193186"/>
                  </a:lnTo>
                  <a:lnTo>
                    <a:pt x="6217678" y="3193250"/>
                  </a:lnTo>
                  <a:lnTo>
                    <a:pt x="6204801" y="3206750"/>
                  </a:lnTo>
                  <a:lnTo>
                    <a:pt x="6204826" y="3210712"/>
                  </a:lnTo>
                  <a:lnTo>
                    <a:pt x="6217551" y="3223437"/>
                  </a:lnTo>
                  <a:lnTo>
                    <a:pt x="6221450" y="3223437"/>
                  </a:lnTo>
                  <a:lnTo>
                    <a:pt x="6234176" y="3208756"/>
                  </a:lnTo>
                  <a:lnTo>
                    <a:pt x="6234227" y="3206775"/>
                  </a:lnTo>
                  <a:close/>
                </a:path>
                <a:path w="7171055" h="6032500">
                  <a:moveTo>
                    <a:pt x="6234354" y="951191"/>
                  </a:moveTo>
                  <a:lnTo>
                    <a:pt x="6219317" y="936967"/>
                  </a:lnTo>
                  <a:lnTo>
                    <a:pt x="6217323" y="937018"/>
                  </a:lnTo>
                  <a:lnTo>
                    <a:pt x="6203924" y="952004"/>
                  </a:lnTo>
                  <a:lnTo>
                    <a:pt x="6204051" y="955459"/>
                  </a:lnTo>
                  <a:lnTo>
                    <a:pt x="6205245" y="958469"/>
                  </a:lnTo>
                  <a:lnTo>
                    <a:pt x="6209817" y="963650"/>
                  </a:lnTo>
                  <a:lnTo>
                    <a:pt x="6212649" y="965225"/>
                  </a:lnTo>
                  <a:lnTo>
                    <a:pt x="6216066" y="965784"/>
                  </a:lnTo>
                  <a:lnTo>
                    <a:pt x="6218098" y="966292"/>
                  </a:lnTo>
                  <a:lnTo>
                    <a:pt x="6234176" y="953274"/>
                  </a:lnTo>
                  <a:lnTo>
                    <a:pt x="6234354" y="951191"/>
                  </a:lnTo>
                  <a:close/>
                </a:path>
                <a:path w="7171055" h="6032500">
                  <a:moveTo>
                    <a:pt x="6236144" y="1329258"/>
                  </a:moveTo>
                  <a:lnTo>
                    <a:pt x="6235992" y="1327200"/>
                  </a:lnTo>
                  <a:lnTo>
                    <a:pt x="6235954" y="1324864"/>
                  </a:lnTo>
                  <a:lnTo>
                    <a:pt x="6235458" y="1322628"/>
                  </a:lnTo>
                  <a:lnTo>
                    <a:pt x="6220155" y="1310297"/>
                  </a:lnTo>
                  <a:lnTo>
                    <a:pt x="6215494" y="1310614"/>
                  </a:lnTo>
                  <a:lnTo>
                    <a:pt x="6201765" y="1327150"/>
                  </a:lnTo>
                  <a:lnTo>
                    <a:pt x="6202324" y="1331785"/>
                  </a:lnTo>
                  <a:lnTo>
                    <a:pt x="6219558" y="1344625"/>
                  </a:lnTo>
                  <a:lnTo>
                    <a:pt x="6221857" y="1344231"/>
                  </a:lnTo>
                  <a:lnTo>
                    <a:pt x="6223914" y="1344002"/>
                  </a:lnTo>
                  <a:lnTo>
                    <a:pt x="6235903" y="1331264"/>
                  </a:lnTo>
                  <a:lnTo>
                    <a:pt x="6236144" y="1329258"/>
                  </a:lnTo>
                  <a:close/>
                </a:path>
                <a:path w="7171055" h="6032500">
                  <a:moveTo>
                    <a:pt x="6418618" y="761669"/>
                  </a:moveTo>
                  <a:lnTo>
                    <a:pt x="6406591" y="752170"/>
                  </a:lnTo>
                  <a:lnTo>
                    <a:pt x="6404000" y="752754"/>
                  </a:lnTo>
                  <a:lnTo>
                    <a:pt x="6399263" y="755840"/>
                  </a:lnTo>
                  <a:lnTo>
                    <a:pt x="6397676" y="757974"/>
                  </a:lnTo>
                  <a:lnTo>
                    <a:pt x="6396901" y="760704"/>
                  </a:lnTo>
                  <a:lnTo>
                    <a:pt x="6396355" y="761987"/>
                  </a:lnTo>
                  <a:lnTo>
                    <a:pt x="6396114" y="763320"/>
                  </a:lnTo>
                  <a:lnTo>
                    <a:pt x="6396228" y="766102"/>
                  </a:lnTo>
                  <a:lnTo>
                    <a:pt x="6396583" y="767410"/>
                  </a:lnTo>
                  <a:lnTo>
                    <a:pt x="6403607" y="773379"/>
                  </a:lnTo>
                  <a:lnTo>
                    <a:pt x="6405169" y="774103"/>
                  </a:lnTo>
                  <a:lnTo>
                    <a:pt x="6406820" y="774407"/>
                  </a:lnTo>
                  <a:lnTo>
                    <a:pt x="6410274" y="774230"/>
                  </a:lnTo>
                  <a:lnTo>
                    <a:pt x="6411887" y="773734"/>
                  </a:lnTo>
                  <a:lnTo>
                    <a:pt x="6414846" y="771956"/>
                  </a:lnTo>
                  <a:lnTo>
                    <a:pt x="6416040" y="770775"/>
                  </a:lnTo>
                  <a:lnTo>
                    <a:pt x="6417843" y="767829"/>
                  </a:lnTo>
                  <a:lnTo>
                    <a:pt x="6418351" y="766229"/>
                  </a:lnTo>
                  <a:lnTo>
                    <a:pt x="6418618" y="761669"/>
                  </a:lnTo>
                  <a:close/>
                </a:path>
                <a:path w="7171055" h="6032500">
                  <a:moveTo>
                    <a:pt x="6418681" y="3018815"/>
                  </a:moveTo>
                  <a:lnTo>
                    <a:pt x="6408648" y="3008630"/>
                  </a:lnTo>
                  <a:lnTo>
                    <a:pt x="6406997" y="3008655"/>
                  </a:lnTo>
                  <a:lnTo>
                    <a:pt x="6396126" y="3022511"/>
                  </a:lnTo>
                  <a:lnTo>
                    <a:pt x="6397104" y="3024987"/>
                  </a:lnTo>
                  <a:lnTo>
                    <a:pt x="6401155" y="3029102"/>
                  </a:lnTo>
                  <a:lnTo>
                    <a:pt x="6403619" y="3030131"/>
                  </a:lnTo>
                  <a:lnTo>
                    <a:pt x="6406502" y="3030131"/>
                  </a:lnTo>
                  <a:lnTo>
                    <a:pt x="6412116" y="3030321"/>
                  </a:lnTo>
                  <a:lnTo>
                    <a:pt x="6417373" y="3028505"/>
                  </a:lnTo>
                  <a:lnTo>
                    <a:pt x="6418275" y="3021622"/>
                  </a:lnTo>
                  <a:lnTo>
                    <a:pt x="6418681" y="3018815"/>
                  </a:lnTo>
                  <a:close/>
                </a:path>
                <a:path w="7171055" h="6032500">
                  <a:moveTo>
                    <a:pt x="6418732" y="4146156"/>
                  </a:moveTo>
                  <a:lnTo>
                    <a:pt x="6408052" y="4136415"/>
                  </a:lnTo>
                  <a:lnTo>
                    <a:pt x="6406362" y="4136517"/>
                  </a:lnTo>
                  <a:lnTo>
                    <a:pt x="6396152" y="4146727"/>
                  </a:lnTo>
                  <a:lnTo>
                    <a:pt x="6396177" y="4148455"/>
                  </a:lnTo>
                  <a:lnTo>
                    <a:pt x="6396368" y="4151325"/>
                  </a:lnTo>
                  <a:lnTo>
                    <a:pt x="6397536" y="4153712"/>
                  </a:lnTo>
                  <a:lnTo>
                    <a:pt x="6401841" y="4157522"/>
                  </a:lnTo>
                  <a:lnTo>
                    <a:pt x="6404356" y="4158399"/>
                  </a:lnTo>
                  <a:lnTo>
                    <a:pt x="6407226" y="4158234"/>
                  </a:lnTo>
                  <a:lnTo>
                    <a:pt x="6408598" y="4158450"/>
                  </a:lnTo>
                  <a:lnTo>
                    <a:pt x="6418466" y="4149001"/>
                  </a:lnTo>
                  <a:lnTo>
                    <a:pt x="6418732" y="4146156"/>
                  </a:lnTo>
                  <a:close/>
                </a:path>
                <a:path w="7171055" h="6032500">
                  <a:moveTo>
                    <a:pt x="6421958" y="2644343"/>
                  </a:moveTo>
                  <a:lnTo>
                    <a:pt x="6421717" y="2642260"/>
                  </a:lnTo>
                  <a:lnTo>
                    <a:pt x="6421539" y="2640406"/>
                  </a:lnTo>
                  <a:lnTo>
                    <a:pt x="6421006" y="2638653"/>
                  </a:lnTo>
                  <a:lnTo>
                    <a:pt x="6408331" y="2629141"/>
                  </a:lnTo>
                  <a:lnTo>
                    <a:pt x="6404610" y="2629357"/>
                  </a:lnTo>
                  <a:lnTo>
                    <a:pt x="6392773" y="2642044"/>
                  </a:lnTo>
                  <a:lnTo>
                    <a:pt x="6392824" y="2645778"/>
                  </a:lnTo>
                  <a:lnTo>
                    <a:pt x="6408953" y="2658300"/>
                  </a:lnTo>
                  <a:lnTo>
                    <a:pt x="6410973" y="2657945"/>
                  </a:lnTo>
                  <a:lnTo>
                    <a:pt x="6421755" y="2646388"/>
                  </a:lnTo>
                  <a:lnTo>
                    <a:pt x="6421958" y="2644343"/>
                  </a:lnTo>
                  <a:close/>
                </a:path>
                <a:path w="7171055" h="6032500">
                  <a:moveTo>
                    <a:pt x="6422288" y="1514627"/>
                  </a:moveTo>
                  <a:lnTo>
                    <a:pt x="6408318" y="1500759"/>
                  </a:lnTo>
                  <a:lnTo>
                    <a:pt x="6404737" y="1500378"/>
                  </a:lnTo>
                  <a:lnTo>
                    <a:pt x="6401524" y="1501292"/>
                  </a:lnTo>
                  <a:lnTo>
                    <a:pt x="6395834" y="1505712"/>
                  </a:lnTo>
                  <a:lnTo>
                    <a:pt x="6394158" y="1508607"/>
                  </a:lnTo>
                  <a:lnTo>
                    <a:pt x="6393637" y="1512163"/>
                  </a:lnTo>
                  <a:lnTo>
                    <a:pt x="6393193" y="1514259"/>
                  </a:lnTo>
                  <a:lnTo>
                    <a:pt x="6410376" y="1530438"/>
                  </a:lnTo>
                  <a:lnTo>
                    <a:pt x="6413525" y="1529448"/>
                  </a:lnTo>
                  <a:lnTo>
                    <a:pt x="6419088" y="1525117"/>
                  </a:lnTo>
                  <a:lnTo>
                    <a:pt x="6420828" y="1522323"/>
                  </a:lnTo>
                  <a:lnTo>
                    <a:pt x="6421539" y="1518869"/>
                  </a:lnTo>
                  <a:lnTo>
                    <a:pt x="6422161" y="1516761"/>
                  </a:lnTo>
                  <a:lnTo>
                    <a:pt x="6422288" y="1514627"/>
                  </a:lnTo>
                  <a:close/>
                </a:path>
                <a:path w="7171055" h="6032500">
                  <a:moveTo>
                    <a:pt x="6606845" y="1701546"/>
                  </a:moveTo>
                  <a:lnTo>
                    <a:pt x="6605981" y="1699044"/>
                  </a:lnTo>
                  <a:lnTo>
                    <a:pt x="6602285" y="1694726"/>
                  </a:lnTo>
                  <a:lnTo>
                    <a:pt x="6599949" y="1693481"/>
                  </a:lnTo>
                  <a:lnTo>
                    <a:pt x="6597129" y="1693151"/>
                  </a:lnTo>
                  <a:lnTo>
                    <a:pt x="6594373" y="1692541"/>
                  </a:lnTo>
                  <a:lnTo>
                    <a:pt x="6591833" y="1693049"/>
                  </a:lnTo>
                  <a:lnTo>
                    <a:pt x="6587223" y="1696288"/>
                  </a:lnTo>
                  <a:lnTo>
                    <a:pt x="6585890" y="1698498"/>
                  </a:lnTo>
                  <a:lnTo>
                    <a:pt x="6585534" y="1701304"/>
                  </a:lnTo>
                  <a:lnTo>
                    <a:pt x="6584823" y="1704035"/>
                  </a:lnTo>
                  <a:lnTo>
                    <a:pt x="6595542" y="1715020"/>
                  </a:lnTo>
                  <a:lnTo>
                    <a:pt x="6598894" y="1714423"/>
                  </a:lnTo>
                  <a:lnTo>
                    <a:pt x="6606730" y="1704378"/>
                  </a:lnTo>
                  <a:lnTo>
                    <a:pt x="6606845" y="1701546"/>
                  </a:lnTo>
                  <a:close/>
                </a:path>
                <a:path w="7171055" h="6032500">
                  <a:moveTo>
                    <a:pt x="6606883" y="2829636"/>
                  </a:moveTo>
                  <a:lnTo>
                    <a:pt x="6591147" y="2820886"/>
                  </a:lnTo>
                  <a:lnTo>
                    <a:pt x="6586436" y="2822702"/>
                  </a:lnTo>
                  <a:lnTo>
                    <a:pt x="6585534" y="2829407"/>
                  </a:lnTo>
                  <a:lnTo>
                    <a:pt x="6584747" y="2832125"/>
                  </a:lnTo>
                  <a:lnTo>
                    <a:pt x="6595516" y="2842958"/>
                  </a:lnTo>
                  <a:lnTo>
                    <a:pt x="6598844" y="2842374"/>
                  </a:lnTo>
                  <a:lnTo>
                    <a:pt x="6606730" y="2832481"/>
                  </a:lnTo>
                  <a:lnTo>
                    <a:pt x="6606883" y="2829636"/>
                  </a:lnTo>
                  <a:close/>
                </a:path>
                <a:path w="7171055" h="6032500">
                  <a:moveTo>
                    <a:pt x="6606908" y="2455659"/>
                  </a:moveTo>
                  <a:lnTo>
                    <a:pt x="6605638" y="2449690"/>
                  </a:lnTo>
                  <a:lnTo>
                    <a:pt x="6602565" y="2445524"/>
                  </a:lnTo>
                  <a:lnTo>
                    <a:pt x="6596405" y="2445156"/>
                  </a:lnTo>
                  <a:lnTo>
                    <a:pt x="6595046" y="2444915"/>
                  </a:lnTo>
                  <a:lnTo>
                    <a:pt x="6585344" y="2454211"/>
                  </a:lnTo>
                  <a:lnTo>
                    <a:pt x="6585026" y="2455875"/>
                  </a:lnTo>
                  <a:lnTo>
                    <a:pt x="6595262" y="2467076"/>
                  </a:lnTo>
                  <a:lnTo>
                    <a:pt x="6596939" y="2466898"/>
                  </a:lnTo>
                  <a:lnTo>
                    <a:pt x="6603289" y="2465806"/>
                  </a:lnTo>
                  <a:lnTo>
                    <a:pt x="6605283" y="2460917"/>
                  </a:lnTo>
                  <a:lnTo>
                    <a:pt x="6606908" y="2455659"/>
                  </a:lnTo>
                  <a:close/>
                </a:path>
                <a:path w="7171055" h="6032500">
                  <a:moveTo>
                    <a:pt x="6610655" y="2078659"/>
                  </a:moveTo>
                  <a:lnTo>
                    <a:pt x="6596215" y="2065083"/>
                  </a:lnTo>
                  <a:lnTo>
                    <a:pt x="6594195" y="2065121"/>
                  </a:lnTo>
                  <a:lnTo>
                    <a:pt x="6581153" y="2078634"/>
                  </a:lnTo>
                  <a:lnTo>
                    <a:pt x="6581178" y="2080653"/>
                  </a:lnTo>
                  <a:lnTo>
                    <a:pt x="6594043" y="2093887"/>
                  </a:lnTo>
                  <a:lnTo>
                    <a:pt x="6596037" y="2094191"/>
                  </a:lnTo>
                  <a:lnTo>
                    <a:pt x="6610540" y="2080653"/>
                  </a:lnTo>
                  <a:lnTo>
                    <a:pt x="6610655" y="2078659"/>
                  </a:lnTo>
                  <a:close/>
                </a:path>
                <a:path w="7171055" h="6032500">
                  <a:moveTo>
                    <a:pt x="6794640" y="1891157"/>
                  </a:moveTo>
                  <a:lnTo>
                    <a:pt x="6794246" y="1888121"/>
                  </a:lnTo>
                  <a:lnTo>
                    <a:pt x="6792836" y="1885670"/>
                  </a:lnTo>
                  <a:lnTo>
                    <a:pt x="6787985" y="1881936"/>
                  </a:lnTo>
                  <a:lnTo>
                    <a:pt x="6785254" y="1881212"/>
                  </a:lnTo>
                  <a:lnTo>
                    <a:pt x="6779184" y="1882013"/>
                  </a:lnTo>
                  <a:lnTo>
                    <a:pt x="6776733" y="1883435"/>
                  </a:lnTo>
                  <a:lnTo>
                    <a:pt x="6773024" y="1888299"/>
                  </a:lnTo>
                  <a:lnTo>
                    <a:pt x="6772300" y="1891030"/>
                  </a:lnTo>
                  <a:lnTo>
                    <a:pt x="6772707" y="1894065"/>
                  </a:lnTo>
                  <a:lnTo>
                    <a:pt x="6774154" y="1900580"/>
                  </a:lnTo>
                  <a:lnTo>
                    <a:pt x="6778320" y="1902206"/>
                  </a:lnTo>
                  <a:lnTo>
                    <a:pt x="6791376" y="1901850"/>
                  </a:lnTo>
                  <a:lnTo>
                    <a:pt x="6794640" y="1897316"/>
                  </a:lnTo>
                  <a:lnTo>
                    <a:pt x="6794640" y="1891157"/>
                  </a:lnTo>
                  <a:close/>
                </a:path>
                <a:path w="7171055" h="6032500">
                  <a:moveTo>
                    <a:pt x="6794665" y="4524464"/>
                  </a:moveTo>
                  <a:lnTo>
                    <a:pt x="6794449" y="4523105"/>
                  </a:lnTo>
                  <a:lnTo>
                    <a:pt x="6794322" y="4520222"/>
                  </a:lnTo>
                  <a:lnTo>
                    <a:pt x="6793255" y="4517745"/>
                  </a:lnTo>
                  <a:lnTo>
                    <a:pt x="6789255" y="4513605"/>
                  </a:lnTo>
                  <a:lnTo>
                    <a:pt x="6786816" y="4512462"/>
                  </a:lnTo>
                  <a:lnTo>
                    <a:pt x="6783946" y="4512234"/>
                  </a:lnTo>
                  <a:lnTo>
                    <a:pt x="6782257" y="4512361"/>
                  </a:lnTo>
                  <a:lnTo>
                    <a:pt x="6772478" y="4524502"/>
                  </a:lnTo>
                  <a:lnTo>
                    <a:pt x="6772707" y="4526178"/>
                  </a:lnTo>
                  <a:lnTo>
                    <a:pt x="6774345" y="4532706"/>
                  </a:lnTo>
                  <a:lnTo>
                    <a:pt x="6779412" y="4534154"/>
                  </a:lnTo>
                  <a:lnTo>
                    <a:pt x="6785216" y="4534154"/>
                  </a:lnTo>
                  <a:lnTo>
                    <a:pt x="6794576" y="4525810"/>
                  </a:lnTo>
                  <a:lnTo>
                    <a:pt x="6794665" y="4524464"/>
                  </a:lnTo>
                  <a:close/>
                </a:path>
                <a:path w="7171055" h="6032500">
                  <a:moveTo>
                    <a:pt x="6794843" y="2270125"/>
                  </a:moveTo>
                  <a:lnTo>
                    <a:pt x="6784124" y="2256205"/>
                  </a:lnTo>
                  <a:lnTo>
                    <a:pt x="6782422" y="2256294"/>
                  </a:lnTo>
                  <a:lnTo>
                    <a:pt x="6772478" y="2268283"/>
                  </a:lnTo>
                  <a:lnTo>
                    <a:pt x="6772707" y="2269972"/>
                  </a:lnTo>
                  <a:lnTo>
                    <a:pt x="6773253" y="2272779"/>
                  </a:lnTo>
                  <a:lnTo>
                    <a:pt x="6774713" y="2274976"/>
                  </a:lnTo>
                  <a:lnTo>
                    <a:pt x="6779463" y="2278164"/>
                  </a:lnTo>
                  <a:lnTo>
                    <a:pt x="6782041" y="2278684"/>
                  </a:lnTo>
                  <a:lnTo>
                    <a:pt x="6784848" y="2278126"/>
                  </a:lnTo>
                  <a:lnTo>
                    <a:pt x="6787731" y="2278024"/>
                  </a:lnTo>
                  <a:lnTo>
                    <a:pt x="6790131" y="2276906"/>
                  </a:lnTo>
                  <a:lnTo>
                    <a:pt x="6793979" y="2272627"/>
                  </a:lnTo>
                  <a:lnTo>
                    <a:pt x="6794843" y="2270125"/>
                  </a:lnTo>
                  <a:close/>
                </a:path>
                <a:path w="7171055" h="6032500">
                  <a:moveTo>
                    <a:pt x="6794868" y="2642501"/>
                  </a:moveTo>
                  <a:lnTo>
                    <a:pt x="6784454" y="2632519"/>
                  </a:lnTo>
                  <a:lnTo>
                    <a:pt x="6782790" y="2632570"/>
                  </a:lnTo>
                  <a:lnTo>
                    <a:pt x="6772351" y="2643898"/>
                  </a:lnTo>
                  <a:lnTo>
                    <a:pt x="6772529" y="2650413"/>
                  </a:lnTo>
                  <a:lnTo>
                    <a:pt x="6777063" y="2653131"/>
                  </a:lnTo>
                  <a:lnTo>
                    <a:pt x="6783032" y="2654401"/>
                  </a:lnTo>
                  <a:lnTo>
                    <a:pt x="6788467" y="2653500"/>
                  </a:lnTo>
                  <a:lnTo>
                    <a:pt x="6794093" y="2652407"/>
                  </a:lnTo>
                  <a:lnTo>
                    <a:pt x="6794449" y="2645346"/>
                  </a:lnTo>
                  <a:lnTo>
                    <a:pt x="6794868" y="2642501"/>
                  </a:lnTo>
                  <a:close/>
                </a:path>
                <a:path w="7171055" h="6032500">
                  <a:moveTo>
                    <a:pt x="6798005" y="6028296"/>
                  </a:moveTo>
                  <a:lnTo>
                    <a:pt x="6797980" y="6026264"/>
                  </a:lnTo>
                  <a:lnTo>
                    <a:pt x="6797535" y="6024219"/>
                  </a:lnTo>
                  <a:lnTo>
                    <a:pt x="6796849" y="6020676"/>
                  </a:lnTo>
                  <a:lnTo>
                    <a:pt x="6795033" y="6017857"/>
                  </a:lnTo>
                  <a:lnTo>
                    <a:pt x="6789153" y="6013653"/>
                  </a:lnTo>
                  <a:lnTo>
                    <a:pt x="6785889" y="6012853"/>
                  </a:lnTo>
                  <a:lnTo>
                    <a:pt x="6782308" y="6013348"/>
                  </a:lnTo>
                  <a:lnTo>
                    <a:pt x="6778739" y="6013589"/>
                  </a:lnTo>
                  <a:lnTo>
                    <a:pt x="6775729" y="6015025"/>
                  </a:lnTo>
                  <a:lnTo>
                    <a:pt x="6770840" y="6020257"/>
                  </a:lnTo>
                  <a:lnTo>
                    <a:pt x="6769621" y="6023356"/>
                  </a:lnTo>
                  <a:lnTo>
                    <a:pt x="6769519" y="6029007"/>
                  </a:lnTo>
                  <a:lnTo>
                    <a:pt x="6769849" y="6031014"/>
                  </a:lnTo>
                  <a:lnTo>
                    <a:pt x="6770205" y="6031941"/>
                  </a:lnTo>
                  <a:lnTo>
                    <a:pt x="6797294" y="6031941"/>
                  </a:lnTo>
                  <a:lnTo>
                    <a:pt x="6798005" y="6028296"/>
                  </a:lnTo>
                  <a:close/>
                </a:path>
                <a:path w="7171055" h="6032500">
                  <a:moveTo>
                    <a:pt x="6982777" y="4711738"/>
                  </a:moveTo>
                  <a:lnTo>
                    <a:pt x="6982536" y="4710061"/>
                  </a:lnTo>
                  <a:lnTo>
                    <a:pt x="6981457" y="4703724"/>
                  </a:lnTo>
                  <a:lnTo>
                    <a:pt x="6976745" y="4701184"/>
                  </a:lnTo>
                  <a:lnTo>
                    <a:pt x="6970763" y="4701184"/>
                  </a:lnTo>
                  <a:lnTo>
                    <a:pt x="6969392" y="4701171"/>
                  </a:lnTo>
                  <a:lnTo>
                    <a:pt x="6961149" y="4710519"/>
                  </a:lnTo>
                  <a:lnTo>
                    <a:pt x="6961340" y="4711878"/>
                  </a:lnTo>
                  <a:lnTo>
                    <a:pt x="6961073" y="4714722"/>
                  </a:lnTo>
                  <a:lnTo>
                    <a:pt x="6972465" y="4723181"/>
                  </a:lnTo>
                  <a:lnTo>
                    <a:pt x="6974091" y="4722888"/>
                  </a:lnTo>
                  <a:lnTo>
                    <a:pt x="6982663" y="4713402"/>
                  </a:lnTo>
                  <a:lnTo>
                    <a:pt x="6982777" y="4711738"/>
                  </a:lnTo>
                  <a:close/>
                </a:path>
                <a:path w="7171055" h="6032500">
                  <a:moveTo>
                    <a:pt x="6986524" y="5087417"/>
                  </a:moveTo>
                  <a:lnTo>
                    <a:pt x="6972389" y="5073294"/>
                  </a:lnTo>
                  <a:lnTo>
                    <a:pt x="6970395" y="5073345"/>
                  </a:lnTo>
                  <a:lnTo>
                    <a:pt x="6956933" y="5090274"/>
                  </a:lnTo>
                  <a:lnTo>
                    <a:pt x="6957238" y="5092154"/>
                  </a:lnTo>
                  <a:lnTo>
                    <a:pt x="6973062" y="5103533"/>
                  </a:lnTo>
                  <a:lnTo>
                    <a:pt x="6974941" y="5103241"/>
                  </a:lnTo>
                  <a:lnTo>
                    <a:pt x="6986346" y="5089423"/>
                  </a:lnTo>
                  <a:lnTo>
                    <a:pt x="6986524" y="5087417"/>
                  </a:lnTo>
                  <a:close/>
                </a:path>
                <a:path w="7171055" h="6032500">
                  <a:moveTo>
                    <a:pt x="6986587" y="5466829"/>
                  </a:moveTo>
                  <a:lnTo>
                    <a:pt x="6972389" y="5449113"/>
                  </a:lnTo>
                  <a:lnTo>
                    <a:pt x="6970395" y="5449214"/>
                  </a:lnTo>
                  <a:lnTo>
                    <a:pt x="6966344" y="5449900"/>
                  </a:lnTo>
                  <a:lnTo>
                    <a:pt x="6963029" y="5451843"/>
                  </a:lnTo>
                  <a:lnTo>
                    <a:pt x="6957911" y="5458282"/>
                  </a:lnTo>
                  <a:lnTo>
                    <a:pt x="6956742" y="5461952"/>
                  </a:lnTo>
                  <a:lnTo>
                    <a:pt x="6956996" y="5466054"/>
                  </a:lnTo>
                  <a:lnTo>
                    <a:pt x="6958089" y="5470029"/>
                  </a:lnTo>
                  <a:lnTo>
                    <a:pt x="6960362" y="5473128"/>
                  </a:lnTo>
                  <a:lnTo>
                    <a:pt x="6967271" y="5477624"/>
                  </a:lnTo>
                  <a:lnTo>
                    <a:pt x="6971043" y="5478437"/>
                  </a:lnTo>
                  <a:lnTo>
                    <a:pt x="6975107" y="5477827"/>
                  </a:lnTo>
                  <a:lnTo>
                    <a:pt x="6978548" y="5477192"/>
                  </a:lnTo>
                  <a:lnTo>
                    <a:pt x="6981342" y="5475490"/>
                  </a:lnTo>
                  <a:lnTo>
                    <a:pt x="6985635" y="5469966"/>
                  </a:lnTo>
                  <a:lnTo>
                    <a:pt x="6986587" y="5466829"/>
                  </a:lnTo>
                  <a:close/>
                </a:path>
                <a:path w="7171055" h="6032500">
                  <a:moveTo>
                    <a:pt x="7170648" y="6028487"/>
                  </a:moveTo>
                  <a:lnTo>
                    <a:pt x="7170445" y="6027115"/>
                  </a:lnTo>
                  <a:lnTo>
                    <a:pt x="7170356" y="6024219"/>
                  </a:lnTo>
                  <a:lnTo>
                    <a:pt x="7169302" y="6021730"/>
                  </a:lnTo>
                  <a:lnTo>
                    <a:pt x="7165276" y="6017565"/>
                  </a:lnTo>
                  <a:lnTo>
                    <a:pt x="7162825" y="6016434"/>
                  </a:lnTo>
                  <a:lnTo>
                    <a:pt x="7159930" y="6016244"/>
                  </a:lnTo>
                  <a:lnTo>
                    <a:pt x="7158228" y="6016383"/>
                  </a:lnTo>
                  <a:lnTo>
                    <a:pt x="7148665" y="6027026"/>
                  </a:lnTo>
                  <a:lnTo>
                    <a:pt x="7148792" y="6029820"/>
                  </a:lnTo>
                  <a:lnTo>
                    <a:pt x="7148881" y="6030379"/>
                  </a:lnTo>
                  <a:lnTo>
                    <a:pt x="7149287" y="6031941"/>
                  </a:lnTo>
                  <a:lnTo>
                    <a:pt x="7169988" y="6031941"/>
                  </a:lnTo>
                  <a:lnTo>
                    <a:pt x="7170572" y="6029820"/>
                  </a:lnTo>
                  <a:lnTo>
                    <a:pt x="7170648" y="6028487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3153" y="4070819"/>
              <a:ext cx="7538720" cy="6035675"/>
            </a:xfrm>
            <a:custGeom>
              <a:avLst/>
              <a:gdLst/>
              <a:ahLst/>
              <a:cxnLst/>
              <a:rect l="l" t="t" r="r" b="b"/>
              <a:pathLst>
                <a:path w="7538720" h="6035675">
                  <a:moveTo>
                    <a:pt x="17183" y="761428"/>
                  </a:moveTo>
                  <a:lnTo>
                    <a:pt x="15557" y="757631"/>
                  </a:lnTo>
                  <a:lnTo>
                    <a:pt x="15328" y="756729"/>
                  </a:lnTo>
                  <a:lnTo>
                    <a:pt x="14909" y="755942"/>
                  </a:lnTo>
                  <a:lnTo>
                    <a:pt x="13639" y="754583"/>
                  </a:lnTo>
                  <a:lnTo>
                    <a:pt x="12890" y="754087"/>
                  </a:lnTo>
                  <a:lnTo>
                    <a:pt x="11125" y="753503"/>
                  </a:lnTo>
                  <a:lnTo>
                    <a:pt x="10223" y="753440"/>
                  </a:lnTo>
                  <a:lnTo>
                    <a:pt x="8394" y="753770"/>
                  </a:lnTo>
                  <a:lnTo>
                    <a:pt x="7581" y="754151"/>
                  </a:lnTo>
                  <a:lnTo>
                    <a:pt x="6858" y="754735"/>
                  </a:lnTo>
                  <a:lnTo>
                    <a:pt x="5054" y="755815"/>
                  </a:lnTo>
                  <a:lnTo>
                    <a:pt x="2324" y="757631"/>
                  </a:lnTo>
                  <a:lnTo>
                    <a:pt x="5232" y="764882"/>
                  </a:lnTo>
                  <a:lnTo>
                    <a:pt x="9944" y="765784"/>
                  </a:lnTo>
                  <a:lnTo>
                    <a:pt x="16459" y="763968"/>
                  </a:lnTo>
                  <a:lnTo>
                    <a:pt x="17183" y="761428"/>
                  </a:lnTo>
                  <a:close/>
                </a:path>
                <a:path w="7538720" h="6035675">
                  <a:moveTo>
                    <a:pt x="21894" y="1136802"/>
                  </a:moveTo>
                  <a:lnTo>
                    <a:pt x="12293" y="1125575"/>
                  </a:lnTo>
                  <a:lnTo>
                    <a:pt x="10972" y="1125220"/>
                  </a:lnTo>
                  <a:lnTo>
                    <a:pt x="520" y="1133538"/>
                  </a:lnTo>
                  <a:lnTo>
                    <a:pt x="63" y="1135176"/>
                  </a:lnTo>
                  <a:lnTo>
                    <a:pt x="9321" y="1147318"/>
                  </a:lnTo>
                  <a:lnTo>
                    <a:pt x="11023" y="1147318"/>
                  </a:lnTo>
                  <a:lnTo>
                    <a:pt x="13779" y="1146898"/>
                  </a:lnTo>
                  <a:lnTo>
                    <a:pt x="16141" y="1145717"/>
                  </a:lnTo>
                  <a:lnTo>
                    <a:pt x="20142" y="1141869"/>
                  </a:lnTo>
                  <a:lnTo>
                    <a:pt x="21386" y="1139532"/>
                  </a:lnTo>
                  <a:lnTo>
                    <a:pt x="21894" y="1136802"/>
                  </a:lnTo>
                  <a:close/>
                </a:path>
                <a:path w="7538720" h="6035675">
                  <a:moveTo>
                    <a:pt x="392455" y="760526"/>
                  </a:moveTo>
                  <a:lnTo>
                    <a:pt x="390829" y="756361"/>
                  </a:lnTo>
                  <a:lnTo>
                    <a:pt x="390677" y="755675"/>
                  </a:lnTo>
                  <a:lnTo>
                    <a:pt x="390385" y="755053"/>
                  </a:lnTo>
                  <a:lnTo>
                    <a:pt x="389470" y="753973"/>
                  </a:lnTo>
                  <a:lnTo>
                    <a:pt x="388912" y="753579"/>
                  </a:lnTo>
                  <a:lnTo>
                    <a:pt x="387591" y="753059"/>
                  </a:lnTo>
                  <a:lnTo>
                    <a:pt x="386918" y="752983"/>
                  </a:lnTo>
                  <a:lnTo>
                    <a:pt x="385508" y="753160"/>
                  </a:lnTo>
                  <a:lnTo>
                    <a:pt x="384873" y="753414"/>
                  </a:lnTo>
                  <a:lnTo>
                    <a:pt x="384302" y="753821"/>
                  </a:lnTo>
                  <a:lnTo>
                    <a:pt x="380860" y="755815"/>
                  </a:lnTo>
                  <a:lnTo>
                    <a:pt x="378498" y="759079"/>
                  </a:lnTo>
                  <a:lnTo>
                    <a:pt x="380136" y="762889"/>
                  </a:lnTo>
                  <a:lnTo>
                    <a:pt x="382041" y="764984"/>
                  </a:lnTo>
                  <a:lnTo>
                    <a:pt x="384390" y="765835"/>
                  </a:lnTo>
                  <a:lnTo>
                    <a:pt x="387197" y="765416"/>
                  </a:lnTo>
                  <a:lnTo>
                    <a:pt x="391731" y="764336"/>
                  </a:lnTo>
                  <a:lnTo>
                    <a:pt x="392455" y="760526"/>
                  </a:lnTo>
                  <a:close/>
                </a:path>
                <a:path w="7538720" h="6035675">
                  <a:moveTo>
                    <a:pt x="396532" y="1135849"/>
                  </a:moveTo>
                  <a:lnTo>
                    <a:pt x="385991" y="1124839"/>
                  </a:lnTo>
                  <a:lnTo>
                    <a:pt x="384302" y="1125029"/>
                  </a:lnTo>
                  <a:lnTo>
                    <a:pt x="382943" y="1125105"/>
                  </a:lnTo>
                  <a:lnTo>
                    <a:pt x="375335" y="1134922"/>
                  </a:lnTo>
                  <a:lnTo>
                    <a:pt x="375602" y="1136256"/>
                  </a:lnTo>
                  <a:lnTo>
                    <a:pt x="375450" y="1139126"/>
                  </a:lnTo>
                  <a:lnTo>
                    <a:pt x="376326" y="1141641"/>
                  </a:lnTo>
                  <a:lnTo>
                    <a:pt x="380136" y="1145946"/>
                  </a:lnTo>
                  <a:lnTo>
                    <a:pt x="382524" y="1147114"/>
                  </a:lnTo>
                  <a:lnTo>
                    <a:pt x="385394" y="1147318"/>
                  </a:lnTo>
                  <a:lnTo>
                    <a:pt x="388099" y="1147114"/>
                  </a:lnTo>
                  <a:lnTo>
                    <a:pt x="390474" y="1146098"/>
                  </a:lnTo>
                  <a:lnTo>
                    <a:pt x="394512" y="1142453"/>
                  </a:lnTo>
                  <a:lnTo>
                    <a:pt x="395770" y="1140206"/>
                  </a:lnTo>
                  <a:lnTo>
                    <a:pt x="396265" y="1137526"/>
                  </a:lnTo>
                  <a:lnTo>
                    <a:pt x="396532" y="1135849"/>
                  </a:lnTo>
                  <a:close/>
                </a:path>
                <a:path w="7538720" h="6035675">
                  <a:moveTo>
                    <a:pt x="585076" y="1324305"/>
                  </a:moveTo>
                  <a:lnTo>
                    <a:pt x="574560" y="1313434"/>
                  </a:lnTo>
                  <a:lnTo>
                    <a:pt x="568223" y="1312532"/>
                  </a:lnTo>
                  <a:lnTo>
                    <a:pt x="561517" y="1320685"/>
                  </a:lnTo>
                  <a:lnTo>
                    <a:pt x="564413" y="1333728"/>
                  </a:lnTo>
                  <a:lnTo>
                    <a:pt x="568769" y="1335354"/>
                  </a:lnTo>
                  <a:lnTo>
                    <a:pt x="581812" y="1334998"/>
                  </a:lnTo>
                  <a:lnTo>
                    <a:pt x="585076" y="1330464"/>
                  </a:lnTo>
                  <a:lnTo>
                    <a:pt x="585076" y="1324305"/>
                  </a:lnTo>
                  <a:close/>
                </a:path>
                <a:path w="7538720" h="6035675">
                  <a:moveTo>
                    <a:pt x="768819" y="759155"/>
                  </a:moveTo>
                  <a:lnTo>
                    <a:pt x="767727" y="757262"/>
                  </a:lnTo>
                  <a:lnTo>
                    <a:pt x="767003" y="755637"/>
                  </a:lnTo>
                  <a:lnTo>
                    <a:pt x="763739" y="754913"/>
                  </a:lnTo>
                  <a:lnTo>
                    <a:pt x="761746" y="753643"/>
                  </a:lnTo>
                  <a:lnTo>
                    <a:pt x="759675" y="753960"/>
                  </a:lnTo>
                  <a:lnTo>
                    <a:pt x="758063" y="754976"/>
                  </a:lnTo>
                  <a:lnTo>
                    <a:pt x="755688" y="758418"/>
                  </a:lnTo>
                  <a:lnTo>
                    <a:pt x="755319" y="760298"/>
                  </a:lnTo>
                  <a:lnTo>
                    <a:pt x="755764" y="762342"/>
                  </a:lnTo>
                  <a:lnTo>
                    <a:pt x="756310" y="763968"/>
                  </a:lnTo>
                  <a:lnTo>
                    <a:pt x="760298" y="765416"/>
                  </a:lnTo>
                  <a:lnTo>
                    <a:pt x="762647" y="765416"/>
                  </a:lnTo>
                  <a:lnTo>
                    <a:pt x="764819" y="765568"/>
                  </a:lnTo>
                  <a:lnTo>
                    <a:pt x="766483" y="764717"/>
                  </a:lnTo>
                  <a:lnTo>
                    <a:pt x="768794" y="761022"/>
                  </a:lnTo>
                  <a:lnTo>
                    <a:pt x="768819" y="759155"/>
                  </a:lnTo>
                  <a:close/>
                </a:path>
                <a:path w="7538720" h="6035675">
                  <a:moveTo>
                    <a:pt x="773341" y="1134808"/>
                  </a:moveTo>
                  <a:lnTo>
                    <a:pt x="761949" y="1124470"/>
                  </a:lnTo>
                  <a:lnTo>
                    <a:pt x="760298" y="1124572"/>
                  </a:lnTo>
                  <a:lnTo>
                    <a:pt x="755637" y="1125880"/>
                  </a:lnTo>
                  <a:lnTo>
                    <a:pt x="753364" y="1127683"/>
                  </a:lnTo>
                  <a:lnTo>
                    <a:pt x="750290" y="1133157"/>
                  </a:lnTo>
                  <a:lnTo>
                    <a:pt x="749947" y="1136040"/>
                  </a:lnTo>
                  <a:lnTo>
                    <a:pt x="751636" y="1142085"/>
                  </a:lnTo>
                  <a:lnTo>
                    <a:pt x="753440" y="1144371"/>
                  </a:lnTo>
                  <a:lnTo>
                    <a:pt x="758913" y="1147445"/>
                  </a:lnTo>
                  <a:lnTo>
                    <a:pt x="761796" y="1147800"/>
                  </a:lnTo>
                  <a:lnTo>
                    <a:pt x="764819" y="1146949"/>
                  </a:lnTo>
                  <a:lnTo>
                    <a:pt x="773341" y="1134808"/>
                  </a:lnTo>
                  <a:close/>
                </a:path>
                <a:path w="7538720" h="6035675">
                  <a:moveTo>
                    <a:pt x="961059" y="1322857"/>
                  </a:moveTo>
                  <a:lnTo>
                    <a:pt x="950010" y="1312354"/>
                  </a:lnTo>
                  <a:lnTo>
                    <a:pt x="944029" y="1311630"/>
                  </a:lnTo>
                  <a:lnTo>
                    <a:pt x="937514" y="1320863"/>
                  </a:lnTo>
                  <a:lnTo>
                    <a:pt x="940117" y="1329575"/>
                  </a:lnTo>
                  <a:lnTo>
                    <a:pt x="941730" y="1331645"/>
                  </a:lnTo>
                  <a:lnTo>
                    <a:pt x="946632" y="1334516"/>
                  </a:lnTo>
                  <a:lnTo>
                    <a:pt x="949236" y="1334909"/>
                  </a:lnTo>
                  <a:lnTo>
                    <a:pt x="952004" y="1334274"/>
                  </a:lnTo>
                  <a:lnTo>
                    <a:pt x="958532" y="1333550"/>
                  </a:lnTo>
                  <a:lnTo>
                    <a:pt x="961059" y="1329016"/>
                  </a:lnTo>
                  <a:lnTo>
                    <a:pt x="961059" y="1322857"/>
                  </a:lnTo>
                  <a:close/>
                </a:path>
                <a:path w="7538720" h="6035675">
                  <a:moveTo>
                    <a:pt x="1144257" y="760349"/>
                  </a:moveTo>
                  <a:lnTo>
                    <a:pt x="1143177" y="757986"/>
                  </a:lnTo>
                  <a:lnTo>
                    <a:pt x="1142441" y="754011"/>
                  </a:lnTo>
                  <a:lnTo>
                    <a:pt x="1140993" y="753643"/>
                  </a:lnTo>
                  <a:lnTo>
                    <a:pt x="1138961" y="753008"/>
                  </a:lnTo>
                  <a:lnTo>
                    <a:pt x="1137056" y="753262"/>
                  </a:lnTo>
                  <a:lnTo>
                    <a:pt x="1133462" y="755535"/>
                  </a:lnTo>
                  <a:lnTo>
                    <a:pt x="1132408" y="757148"/>
                  </a:lnTo>
                  <a:lnTo>
                    <a:pt x="1132116" y="759256"/>
                  </a:lnTo>
                  <a:lnTo>
                    <a:pt x="1132141" y="761860"/>
                  </a:lnTo>
                  <a:lnTo>
                    <a:pt x="1133284" y="763790"/>
                  </a:lnTo>
                  <a:lnTo>
                    <a:pt x="1135557" y="765060"/>
                  </a:lnTo>
                  <a:lnTo>
                    <a:pt x="1136446" y="765517"/>
                  </a:lnTo>
                  <a:lnTo>
                    <a:pt x="1137373" y="765733"/>
                  </a:lnTo>
                  <a:lnTo>
                    <a:pt x="1139355" y="765721"/>
                  </a:lnTo>
                  <a:lnTo>
                    <a:pt x="1144155" y="761326"/>
                  </a:lnTo>
                  <a:lnTo>
                    <a:pt x="1144257" y="760349"/>
                  </a:lnTo>
                  <a:close/>
                </a:path>
                <a:path w="7538720" h="6035675">
                  <a:moveTo>
                    <a:pt x="1713509" y="1698688"/>
                  </a:moveTo>
                  <a:lnTo>
                    <a:pt x="1703209" y="1688820"/>
                  </a:lnTo>
                  <a:lnTo>
                    <a:pt x="1701533" y="1688846"/>
                  </a:lnTo>
                  <a:lnTo>
                    <a:pt x="1690941" y="1700225"/>
                  </a:lnTo>
                  <a:lnTo>
                    <a:pt x="1691309" y="1706562"/>
                  </a:lnTo>
                  <a:lnTo>
                    <a:pt x="1695831" y="1709458"/>
                  </a:lnTo>
                  <a:lnTo>
                    <a:pt x="1701634" y="1710550"/>
                  </a:lnTo>
                  <a:lnTo>
                    <a:pt x="1704428" y="1710766"/>
                  </a:lnTo>
                  <a:lnTo>
                    <a:pt x="1706930" y="1710004"/>
                  </a:lnTo>
                  <a:lnTo>
                    <a:pt x="1711325" y="1706524"/>
                  </a:lnTo>
                  <a:lnTo>
                    <a:pt x="1712633" y="1704263"/>
                  </a:lnTo>
                  <a:lnTo>
                    <a:pt x="1713509" y="1698688"/>
                  </a:lnTo>
                  <a:close/>
                </a:path>
                <a:path w="7538720" h="6035675">
                  <a:moveTo>
                    <a:pt x="1896973" y="1510982"/>
                  </a:moveTo>
                  <a:lnTo>
                    <a:pt x="1895881" y="1509090"/>
                  </a:lnTo>
                  <a:lnTo>
                    <a:pt x="1895157" y="1507464"/>
                  </a:lnTo>
                  <a:lnTo>
                    <a:pt x="1892071" y="1506740"/>
                  </a:lnTo>
                  <a:lnTo>
                    <a:pt x="1889899" y="1505470"/>
                  </a:lnTo>
                  <a:lnTo>
                    <a:pt x="1887842" y="1505788"/>
                  </a:lnTo>
                  <a:lnTo>
                    <a:pt x="1886229" y="1506804"/>
                  </a:lnTo>
                  <a:lnTo>
                    <a:pt x="1883918" y="1510271"/>
                  </a:lnTo>
                  <a:lnTo>
                    <a:pt x="1883600" y="1512150"/>
                  </a:lnTo>
                  <a:lnTo>
                    <a:pt x="1884108" y="1514170"/>
                  </a:lnTo>
                  <a:lnTo>
                    <a:pt x="1884464" y="1515795"/>
                  </a:lnTo>
                  <a:lnTo>
                    <a:pt x="1888629" y="1517243"/>
                  </a:lnTo>
                  <a:lnTo>
                    <a:pt x="1890801" y="1517243"/>
                  </a:lnTo>
                  <a:lnTo>
                    <a:pt x="1892985" y="1517396"/>
                  </a:lnTo>
                  <a:lnTo>
                    <a:pt x="1894649" y="1516545"/>
                  </a:lnTo>
                  <a:lnTo>
                    <a:pt x="1896948" y="1512849"/>
                  </a:lnTo>
                  <a:lnTo>
                    <a:pt x="1896973" y="1510982"/>
                  </a:lnTo>
                  <a:close/>
                </a:path>
                <a:path w="7538720" h="6035675">
                  <a:moveTo>
                    <a:pt x="2272411" y="1512354"/>
                  </a:moveTo>
                  <a:lnTo>
                    <a:pt x="2271331" y="1510004"/>
                  </a:lnTo>
                  <a:lnTo>
                    <a:pt x="2270785" y="1505470"/>
                  </a:lnTo>
                  <a:lnTo>
                    <a:pt x="2268791" y="1505470"/>
                  </a:lnTo>
                  <a:lnTo>
                    <a:pt x="2266810" y="1504962"/>
                  </a:lnTo>
                  <a:lnTo>
                    <a:pt x="2264981" y="1505292"/>
                  </a:lnTo>
                  <a:lnTo>
                    <a:pt x="2261616" y="1507629"/>
                  </a:lnTo>
                  <a:lnTo>
                    <a:pt x="2260663" y="1509229"/>
                  </a:lnTo>
                  <a:lnTo>
                    <a:pt x="2260460" y="1511274"/>
                  </a:lnTo>
                  <a:lnTo>
                    <a:pt x="2260473" y="1513801"/>
                  </a:lnTo>
                  <a:lnTo>
                    <a:pt x="2261565" y="1515732"/>
                  </a:lnTo>
                  <a:lnTo>
                    <a:pt x="2263724" y="1517065"/>
                  </a:lnTo>
                  <a:lnTo>
                    <a:pt x="2264600" y="1517523"/>
                  </a:lnTo>
                  <a:lnTo>
                    <a:pt x="2265527" y="1517738"/>
                  </a:lnTo>
                  <a:lnTo>
                    <a:pt x="2267508" y="1517726"/>
                  </a:lnTo>
                  <a:lnTo>
                    <a:pt x="2272322" y="1513344"/>
                  </a:lnTo>
                  <a:lnTo>
                    <a:pt x="2272411" y="1512354"/>
                  </a:lnTo>
                  <a:close/>
                </a:path>
                <a:path w="7538720" h="6035675">
                  <a:moveTo>
                    <a:pt x="2272779" y="1892617"/>
                  </a:moveTo>
                  <a:lnTo>
                    <a:pt x="2271687" y="1882114"/>
                  </a:lnTo>
                  <a:lnTo>
                    <a:pt x="2268791" y="1879942"/>
                  </a:lnTo>
                  <a:lnTo>
                    <a:pt x="2264079" y="1882114"/>
                  </a:lnTo>
                  <a:lnTo>
                    <a:pt x="2262263" y="1883016"/>
                  </a:lnTo>
                  <a:lnTo>
                    <a:pt x="2261362" y="1886280"/>
                  </a:lnTo>
                  <a:lnTo>
                    <a:pt x="2260092" y="1888083"/>
                  </a:lnTo>
                  <a:lnTo>
                    <a:pt x="2266899" y="1893862"/>
                  </a:lnTo>
                  <a:lnTo>
                    <a:pt x="2267864" y="1893722"/>
                  </a:lnTo>
                  <a:lnTo>
                    <a:pt x="2268791" y="1893341"/>
                  </a:lnTo>
                  <a:lnTo>
                    <a:pt x="2270417" y="1893163"/>
                  </a:lnTo>
                  <a:lnTo>
                    <a:pt x="2272779" y="1892617"/>
                  </a:lnTo>
                  <a:close/>
                </a:path>
                <a:path w="7538720" h="6035675">
                  <a:moveTo>
                    <a:pt x="2649143" y="759155"/>
                  </a:moveTo>
                  <a:lnTo>
                    <a:pt x="2648051" y="757262"/>
                  </a:lnTo>
                  <a:lnTo>
                    <a:pt x="2647315" y="755637"/>
                  </a:lnTo>
                  <a:lnTo>
                    <a:pt x="2644241" y="754913"/>
                  </a:lnTo>
                  <a:lnTo>
                    <a:pt x="2642425" y="753821"/>
                  </a:lnTo>
                  <a:lnTo>
                    <a:pt x="2640304" y="753986"/>
                  </a:lnTo>
                  <a:lnTo>
                    <a:pt x="2638615" y="754926"/>
                  </a:lnTo>
                  <a:lnTo>
                    <a:pt x="2636126" y="758380"/>
                  </a:lnTo>
                  <a:lnTo>
                    <a:pt x="2635758" y="760272"/>
                  </a:lnTo>
                  <a:lnTo>
                    <a:pt x="2636634" y="763790"/>
                  </a:lnTo>
                  <a:lnTo>
                    <a:pt x="2640800" y="765416"/>
                  </a:lnTo>
                  <a:lnTo>
                    <a:pt x="2642971" y="765416"/>
                  </a:lnTo>
                  <a:lnTo>
                    <a:pt x="2645143" y="765568"/>
                  </a:lnTo>
                  <a:lnTo>
                    <a:pt x="2646807" y="764717"/>
                  </a:lnTo>
                  <a:lnTo>
                    <a:pt x="2649118" y="761022"/>
                  </a:lnTo>
                  <a:lnTo>
                    <a:pt x="2649143" y="759155"/>
                  </a:lnTo>
                  <a:close/>
                </a:path>
                <a:path w="7538720" h="6035675">
                  <a:moveTo>
                    <a:pt x="2841574" y="948575"/>
                  </a:moveTo>
                  <a:lnTo>
                    <a:pt x="2840659" y="942784"/>
                  </a:lnTo>
                  <a:lnTo>
                    <a:pt x="2838488" y="937882"/>
                  </a:lnTo>
                  <a:lnTo>
                    <a:pt x="2832150" y="936802"/>
                  </a:lnTo>
                  <a:lnTo>
                    <a:pt x="2830449" y="936637"/>
                  </a:lnTo>
                  <a:lnTo>
                    <a:pt x="2828785" y="936840"/>
                  </a:lnTo>
                  <a:lnTo>
                    <a:pt x="2819196" y="947407"/>
                  </a:lnTo>
                  <a:lnTo>
                    <a:pt x="2819285" y="949121"/>
                  </a:lnTo>
                  <a:lnTo>
                    <a:pt x="2819565" y="951992"/>
                  </a:lnTo>
                  <a:lnTo>
                    <a:pt x="2820822" y="954341"/>
                  </a:lnTo>
                  <a:lnTo>
                    <a:pt x="2825280" y="958011"/>
                  </a:lnTo>
                  <a:lnTo>
                    <a:pt x="2827820" y="958799"/>
                  </a:lnTo>
                  <a:lnTo>
                    <a:pt x="2830690" y="958545"/>
                  </a:lnTo>
                  <a:lnTo>
                    <a:pt x="2833598" y="958748"/>
                  </a:lnTo>
                  <a:lnTo>
                    <a:pt x="2836126" y="957872"/>
                  </a:lnTo>
                  <a:lnTo>
                    <a:pt x="2840431" y="953935"/>
                  </a:lnTo>
                  <a:lnTo>
                    <a:pt x="2841523" y="951484"/>
                  </a:lnTo>
                  <a:lnTo>
                    <a:pt x="2841574" y="948575"/>
                  </a:lnTo>
                  <a:close/>
                </a:path>
                <a:path w="7538720" h="6035675">
                  <a:moveTo>
                    <a:pt x="2841599" y="1324597"/>
                  </a:moveTo>
                  <a:lnTo>
                    <a:pt x="2841383" y="1323225"/>
                  </a:lnTo>
                  <a:lnTo>
                    <a:pt x="2841256" y="1320342"/>
                  </a:lnTo>
                  <a:lnTo>
                    <a:pt x="2840190" y="1317866"/>
                  </a:lnTo>
                  <a:lnTo>
                    <a:pt x="2836189" y="1313726"/>
                  </a:lnTo>
                  <a:lnTo>
                    <a:pt x="2833751" y="1312583"/>
                  </a:lnTo>
                  <a:lnTo>
                    <a:pt x="2830880" y="1312354"/>
                  </a:lnTo>
                  <a:lnTo>
                    <a:pt x="2829166" y="1312481"/>
                  </a:lnTo>
                  <a:lnTo>
                    <a:pt x="2819387" y="1324787"/>
                  </a:lnTo>
                  <a:lnTo>
                    <a:pt x="2819641" y="1326476"/>
                  </a:lnTo>
                  <a:lnTo>
                    <a:pt x="2821279" y="1333004"/>
                  </a:lnTo>
                  <a:lnTo>
                    <a:pt x="2826347" y="1334452"/>
                  </a:lnTo>
                  <a:lnTo>
                    <a:pt x="2832150" y="1334452"/>
                  </a:lnTo>
                  <a:lnTo>
                    <a:pt x="2841510" y="1325943"/>
                  </a:lnTo>
                  <a:lnTo>
                    <a:pt x="2841599" y="1324597"/>
                  </a:lnTo>
                  <a:close/>
                </a:path>
                <a:path w="7538720" h="6035675">
                  <a:moveTo>
                    <a:pt x="3025317" y="7137"/>
                  </a:moveTo>
                  <a:lnTo>
                    <a:pt x="3024213" y="5257"/>
                  </a:lnTo>
                  <a:lnTo>
                    <a:pt x="3023489" y="3632"/>
                  </a:lnTo>
                  <a:lnTo>
                    <a:pt x="3020237" y="2908"/>
                  </a:lnTo>
                  <a:lnTo>
                    <a:pt x="3018599" y="1816"/>
                  </a:lnTo>
                  <a:lnTo>
                    <a:pt x="3016440" y="1930"/>
                  </a:lnTo>
                  <a:lnTo>
                    <a:pt x="3014713" y="2844"/>
                  </a:lnTo>
                  <a:lnTo>
                    <a:pt x="3012135" y="6311"/>
                  </a:lnTo>
                  <a:lnTo>
                    <a:pt x="3011741" y="8229"/>
                  </a:lnTo>
                  <a:lnTo>
                    <a:pt x="3012617" y="11785"/>
                  </a:lnTo>
                  <a:lnTo>
                    <a:pt x="3016796" y="13411"/>
                  </a:lnTo>
                  <a:lnTo>
                    <a:pt x="3019145" y="13411"/>
                  </a:lnTo>
                  <a:lnTo>
                    <a:pt x="3021317" y="13563"/>
                  </a:lnTo>
                  <a:lnTo>
                    <a:pt x="3022981" y="12712"/>
                  </a:lnTo>
                  <a:lnTo>
                    <a:pt x="3025279" y="9004"/>
                  </a:lnTo>
                  <a:lnTo>
                    <a:pt x="3025317" y="7137"/>
                  </a:lnTo>
                  <a:close/>
                </a:path>
                <a:path w="7538720" h="6035675">
                  <a:moveTo>
                    <a:pt x="3029496" y="1136662"/>
                  </a:moveTo>
                  <a:lnTo>
                    <a:pt x="3019564" y="1124953"/>
                  </a:lnTo>
                  <a:lnTo>
                    <a:pt x="3016796" y="1125575"/>
                  </a:lnTo>
                  <a:lnTo>
                    <a:pt x="3009900" y="1126121"/>
                  </a:lnTo>
                  <a:lnTo>
                    <a:pt x="3008096" y="1131366"/>
                  </a:lnTo>
                  <a:lnTo>
                    <a:pt x="3008096" y="1136802"/>
                  </a:lnTo>
                  <a:lnTo>
                    <a:pt x="3009176" y="1143139"/>
                  </a:lnTo>
                  <a:lnTo>
                    <a:pt x="3011716" y="1147127"/>
                  </a:lnTo>
                  <a:lnTo>
                    <a:pt x="3018599" y="1147495"/>
                  </a:lnTo>
                  <a:lnTo>
                    <a:pt x="3020288" y="1147381"/>
                  </a:lnTo>
                  <a:lnTo>
                    <a:pt x="3028797" y="1139977"/>
                  </a:lnTo>
                  <a:lnTo>
                    <a:pt x="3029496" y="1136662"/>
                  </a:lnTo>
                  <a:close/>
                </a:path>
                <a:path w="7538720" h="6035675">
                  <a:moveTo>
                    <a:pt x="3402025" y="9423"/>
                  </a:moveTo>
                  <a:lnTo>
                    <a:pt x="3400209" y="5626"/>
                  </a:lnTo>
                  <a:lnTo>
                    <a:pt x="3400018" y="4724"/>
                  </a:lnTo>
                  <a:lnTo>
                    <a:pt x="3399612" y="3924"/>
                  </a:lnTo>
                  <a:lnTo>
                    <a:pt x="3398380" y="2552"/>
                  </a:lnTo>
                  <a:lnTo>
                    <a:pt x="3397643" y="2070"/>
                  </a:lnTo>
                  <a:lnTo>
                    <a:pt x="3395903" y="1473"/>
                  </a:lnTo>
                  <a:lnTo>
                    <a:pt x="3395014" y="1409"/>
                  </a:lnTo>
                  <a:lnTo>
                    <a:pt x="3393198" y="1752"/>
                  </a:lnTo>
                  <a:lnTo>
                    <a:pt x="3392398" y="2133"/>
                  </a:lnTo>
                  <a:lnTo>
                    <a:pt x="3391700" y="2717"/>
                  </a:lnTo>
                  <a:lnTo>
                    <a:pt x="3389490" y="4343"/>
                  </a:lnTo>
                  <a:lnTo>
                    <a:pt x="3388398" y="6515"/>
                  </a:lnTo>
                  <a:lnTo>
                    <a:pt x="3388436" y="9245"/>
                  </a:lnTo>
                  <a:lnTo>
                    <a:pt x="3389223" y="11112"/>
                  </a:lnTo>
                  <a:lnTo>
                    <a:pt x="3390557" y="12407"/>
                  </a:lnTo>
                  <a:lnTo>
                    <a:pt x="3394354" y="13843"/>
                  </a:lnTo>
                  <a:lnTo>
                    <a:pt x="3396208" y="13754"/>
                  </a:lnTo>
                  <a:lnTo>
                    <a:pt x="3398037" y="12865"/>
                  </a:lnTo>
                  <a:lnTo>
                    <a:pt x="3401123" y="11963"/>
                  </a:lnTo>
                  <a:lnTo>
                    <a:pt x="3402025" y="9423"/>
                  </a:lnTo>
                  <a:close/>
                </a:path>
                <a:path w="7538720" h="6035675">
                  <a:moveTo>
                    <a:pt x="3777831" y="4533"/>
                  </a:moveTo>
                  <a:lnTo>
                    <a:pt x="3770223" y="190"/>
                  </a:lnTo>
                  <a:lnTo>
                    <a:pt x="3766413" y="3086"/>
                  </a:lnTo>
                  <a:lnTo>
                    <a:pt x="3762794" y="9245"/>
                  </a:lnTo>
                  <a:lnTo>
                    <a:pt x="3763886" y="11417"/>
                  </a:lnTo>
                  <a:lnTo>
                    <a:pt x="3767137" y="12687"/>
                  </a:lnTo>
                  <a:lnTo>
                    <a:pt x="3768941" y="13652"/>
                  </a:lnTo>
                  <a:lnTo>
                    <a:pt x="3770807" y="13817"/>
                  </a:lnTo>
                  <a:lnTo>
                    <a:pt x="3774681" y="12534"/>
                  </a:lnTo>
                  <a:lnTo>
                    <a:pt x="3776078" y="11277"/>
                  </a:lnTo>
                  <a:lnTo>
                    <a:pt x="3776929" y="9423"/>
                  </a:lnTo>
                  <a:lnTo>
                    <a:pt x="3776027" y="6883"/>
                  </a:lnTo>
                  <a:lnTo>
                    <a:pt x="3777831" y="4533"/>
                  </a:lnTo>
                  <a:close/>
                </a:path>
                <a:path w="7538720" h="6035675">
                  <a:moveTo>
                    <a:pt x="4152925" y="12509"/>
                  </a:moveTo>
                  <a:lnTo>
                    <a:pt x="4152201" y="1993"/>
                  </a:lnTo>
                  <a:lnTo>
                    <a:pt x="4146575" y="1092"/>
                  </a:lnTo>
                  <a:lnTo>
                    <a:pt x="4142587" y="2908"/>
                  </a:lnTo>
                  <a:lnTo>
                    <a:pt x="4141863" y="6159"/>
                  </a:lnTo>
                  <a:lnTo>
                    <a:pt x="4140416" y="8343"/>
                  </a:lnTo>
                  <a:lnTo>
                    <a:pt x="4140847" y="10337"/>
                  </a:lnTo>
                  <a:lnTo>
                    <a:pt x="4141952" y="11836"/>
                  </a:lnTo>
                  <a:lnTo>
                    <a:pt x="4145496" y="13855"/>
                  </a:lnTo>
                  <a:lnTo>
                    <a:pt x="4147362" y="14046"/>
                  </a:lnTo>
                  <a:lnTo>
                    <a:pt x="4149293" y="13411"/>
                  </a:lnTo>
                  <a:lnTo>
                    <a:pt x="4150931" y="13042"/>
                  </a:lnTo>
                  <a:lnTo>
                    <a:pt x="4152925" y="12509"/>
                  </a:lnTo>
                  <a:close/>
                </a:path>
                <a:path w="7538720" h="6035675">
                  <a:moveTo>
                    <a:pt x="4530179" y="9423"/>
                  </a:moveTo>
                  <a:lnTo>
                    <a:pt x="4528185" y="4711"/>
                  </a:lnTo>
                  <a:lnTo>
                    <a:pt x="4527283" y="1816"/>
                  </a:lnTo>
                  <a:lnTo>
                    <a:pt x="4523651" y="368"/>
                  </a:lnTo>
                  <a:lnTo>
                    <a:pt x="4519854" y="2717"/>
                  </a:lnTo>
                  <a:lnTo>
                    <a:pt x="4517695" y="4356"/>
                  </a:lnTo>
                  <a:lnTo>
                    <a:pt x="4516666" y="6527"/>
                  </a:lnTo>
                  <a:lnTo>
                    <a:pt x="4516767" y="9245"/>
                  </a:lnTo>
                  <a:lnTo>
                    <a:pt x="4518215" y="12865"/>
                  </a:lnTo>
                  <a:lnTo>
                    <a:pt x="4522927" y="13779"/>
                  </a:lnTo>
                  <a:lnTo>
                    <a:pt x="4529455" y="11963"/>
                  </a:lnTo>
                  <a:lnTo>
                    <a:pt x="4530179" y="9423"/>
                  </a:lnTo>
                  <a:close/>
                </a:path>
                <a:path w="7538720" h="6035675">
                  <a:moveTo>
                    <a:pt x="4905083" y="7429"/>
                  </a:moveTo>
                  <a:lnTo>
                    <a:pt x="4903813" y="3086"/>
                  </a:lnTo>
                  <a:lnTo>
                    <a:pt x="4901463" y="0"/>
                  </a:lnTo>
                  <a:lnTo>
                    <a:pt x="4896205" y="1816"/>
                  </a:lnTo>
                  <a:lnTo>
                    <a:pt x="4894034" y="3365"/>
                  </a:lnTo>
                  <a:lnTo>
                    <a:pt x="4892941" y="5486"/>
                  </a:lnTo>
                  <a:lnTo>
                    <a:pt x="4892941" y="8153"/>
                  </a:lnTo>
                  <a:lnTo>
                    <a:pt x="4893119" y="13411"/>
                  </a:lnTo>
                  <a:lnTo>
                    <a:pt x="4899647" y="13779"/>
                  </a:lnTo>
                  <a:lnTo>
                    <a:pt x="4902911" y="13042"/>
                  </a:lnTo>
                  <a:lnTo>
                    <a:pt x="4903813" y="9423"/>
                  </a:lnTo>
                  <a:lnTo>
                    <a:pt x="4905083" y="7429"/>
                  </a:lnTo>
                  <a:close/>
                </a:path>
                <a:path w="7538720" h="6035675">
                  <a:moveTo>
                    <a:pt x="5282704" y="6527"/>
                  </a:moveTo>
                  <a:lnTo>
                    <a:pt x="5281434" y="1816"/>
                  </a:lnTo>
                  <a:lnTo>
                    <a:pt x="5276723" y="1816"/>
                  </a:lnTo>
                  <a:lnTo>
                    <a:pt x="5273497" y="1473"/>
                  </a:lnTo>
                  <a:lnTo>
                    <a:pt x="5271020" y="2679"/>
                  </a:lnTo>
                  <a:lnTo>
                    <a:pt x="5269293" y="5435"/>
                  </a:lnTo>
                  <a:lnTo>
                    <a:pt x="5267122" y="9969"/>
                  </a:lnTo>
                  <a:lnTo>
                    <a:pt x="5270208" y="12319"/>
                  </a:lnTo>
                  <a:lnTo>
                    <a:pt x="5274551" y="13411"/>
                  </a:lnTo>
                  <a:lnTo>
                    <a:pt x="5276723" y="12509"/>
                  </a:lnTo>
                  <a:lnTo>
                    <a:pt x="5281257" y="14135"/>
                  </a:lnTo>
                  <a:lnTo>
                    <a:pt x="5282704" y="6527"/>
                  </a:lnTo>
                  <a:close/>
                </a:path>
                <a:path w="7538720" h="6035675">
                  <a:moveTo>
                    <a:pt x="5474424" y="567588"/>
                  </a:moveTo>
                  <a:lnTo>
                    <a:pt x="5471884" y="563422"/>
                  </a:lnTo>
                  <a:lnTo>
                    <a:pt x="5465902" y="561073"/>
                  </a:lnTo>
                  <a:lnTo>
                    <a:pt x="5464226" y="560717"/>
                  </a:lnTo>
                  <a:lnTo>
                    <a:pt x="5462549" y="560743"/>
                  </a:lnTo>
                  <a:lnTo>
                    <a:pt x="5451716" y="574814"/>
                  </a:lnTo>
                  <a:lnTo>
                    <a:pt x="5452707" y="577265"/>
                  </a:lnTo>
                  <a:lnTo>
                    <a:pt x="5456771" y="581329"/>
                  </a:lnTo>
                  <a:lnTo>
                    <a:pt x="5459222" y="582320"/>
                  </a:lnTo>
                  <a:lnTo>
                    <a:pt x="5462092" y="582269"/>
                  </a:lnTo>
                  <a:lnTo>
                    <a:pt x="5467718" y="582625"/>
                  </a:lnTo>
                  <a:lnTo>
                    <a:pt x="5473700" y="580809"/>
                  </a:lnTo>
                  <a:lnTo>
                    <a:pt x="5473700" y="575373"/>
                  </a:lnTo>
                  <a:lnTo>
                    <a:pt x="5474424" y="567588"/>
                  </a:lnTo>
                  <a:close/>
                </a:path>
                <a:path w="7538720" h="6035675">
                  <a:moveTo>
                    <a:pt x="5657253" y="7429"/>
                  </a:moveTo>
                  <a:lnTo>
                    <a:pt x="5656161" y="3086"/>
                  </a:lnTo>
                  <a:lnTo>
                    <a:pt x="5653621" y="0"/>
                  </a:lnTo>
                  <a:lnTo>
                    <a:pt x="5649099" y="1993"/>
                  </a:lnTo>
                  <a:lnTo>
                    <a:pt x="5646674" y="3340"/>
                  </a:lnTo>
                  <a:lnTo>
                    <a:pt x="5645340" y="5397"/>
                  </a:lnTo>
                  <a:lnTo>
                    <a:pt x="5645112" y="8153"/>
                  </a:lnTo>
                  <a:lnTo>
                    <a:pt x="5645289" y="13411"/>
                  </a:lnTo>
                  <a:lnTo>
                    <a:pt x="5651817" y="13779"/>
                  </a:lnTo>
                  <a:lnTo>
                    <a:pt x="5655081" y="13042"/>
                  </a:lnTo>
                  <a:lnTo>
                    <a:pt x="5655983" y="9423"/>
                  </a:lnTo>
                  <a:lnTo>
                    <a:pt x="5657253" y="7429"/>
                  </a:lnTo>
                  <a:close/>
                </a:path>
                <a:path w="7538720" h="6035675">
                  <a:moveTo>
                    <a:pt x="5850293" y="573227"/>
                  </a:moveTo>
                  <a:lnTo>
                    <a:pt x="5840869" y="560717"/>
                  </a:lnTo>
                  <a:lnTo>
                    <a:pt x="5837415" y="560768"/>
                  </a:lnTo>
                  <a:lnTo>
                    <a:pt x="5828309" y="569760"/>
                  </a:lnTo>
                  <a:lnTo>
                    <a:pt x="5827928" y="571093"/>
                  </a:lnTo>
                  <a:lnTo>
                    <a:pt x="5836094" y="581901"/>
                  </a:lnTo>
                  <a:lnTo>
                    <a:pt x="5838774" y="582841"/>
                  </a:lnTo>
                  <a:lnTo>
                    <a:pt x="5841403" y="582726"/>
                  </a:lnTo>
                  <a:lnTo>
                    <a:pt x="5846572" y="580428"/>
                  </a:lnTo>
                  <a:lnTo>
                    <a:pt x="5848413" y="578535"/>
                  </a:lnTo>
                  <a:lnTo>
                    <a:pt x="5849505" y="575919"/>
                  </a:lnTo>
                  <a:lnTo>
                    <a:pt x="5850293" y="573227"/>
                  </a:lnTo>
                  <a:close/>
                </a:path>
                <a:path w="7538720" h="6035675">
                  <a:moveTo>
                    <a:pt x="6033960" y="3766566"/>
                  </a:moveTo>
                  <a:lnTo>
                    <a:pt x="6032703" y="3761867"/>
                  </a:lnTo>
                  <a:lnTo>
                    <a:pt x="6025159" y="3761879"/>
                  </a:lnTo>
                  <a:lnTo>
                    <a:pt x="6022975" y="3763086"/>
                  </a:lnTo>
                  <a:lnTo>
                    <a:pt x="6021463" y="3765486"/>
                  </a:lnTo>
                  <a:lnTo>
                    <a:pt x="6019292" y="3770007"/>
                  </a:lnTo>
                  <a:lnTo>
                    <a:pt x="6022365" y="3772370"/>
                  </a:lnTo>
                  <a:lnTo>
                    <a:pt x="6026721" y="3773462"/>
                  </a:lnTo>
                  <a:lnTo>
                    <a:pt x="6028893" y="3772547"/>
                  </a:lnTo>
                  <a:lnTo>
                    <a:pt x="6032512" y="3774186"/>
                  </a:lnTo>
                  <a:lnTo>
                    <a:pt x="6033960" y="3766566"/>
                  </a:lnTo>
                  <a:close/>
                </a:path>
                <a:path w="7538720" h="6035675">
                  <a:moveTo>
                    <a:pt x="6034329" y="4533"/>
                  </a:moveTo>
                  <a:lnTo>
                    <a:pt x="6026721" y="190"/>
                  </a:lnTo>
                  <a:lnTo>
                    <a:pt x="6022911" y="3086"/>
                  </a:lnTo>
                  <a:lnTo>
                    <a:pt x="6019292" y="9245"/>
                  </a:lnTo>
                  <a:lnTo>
                    <a:pt x="6020371" y="11417"/>
                  </a:lnTo>
                  <a:lnTo>
                    <a:pt x="6023635" y="12687"/>
                  </a:lnTo>
                  <a:lnTo>
                    <a:pt x="6025439" y="13652"/>
                  </a:lnTo>
                  <a:lnTo>
                    <a:pt x="6027305" y="13817"/>
                  </a:lnTo>
                  <a:lnTo>
                    <a:pt x="6031179" y="12534"/>
                  </a:lnTo>
                  <a:lnTo>
                    <a:pt x="6032576" y="11277"/>
                  </a:lnTo>
                  <a:lnTo>
                    <a:pt x="6033427" y="9423"/>
                  </a:lnTo>
                  <a:lnTo>
                    <a:pt x="6032512" y="6883"/>
                  </a:lnTo>
                  <a:lnTo>
                    <a:pt x="6034329" y="4533"/>
                  </a:lnTo>
                  <a:close/>
                </a:path>
                <a:path w="7538720" h="6035675">
                  <a:moveTo>
                    <a:pt x="6226391" y="1321993"/>
                  </a:moveTo>
                  <a:lnTo>
                    <a:pt x="6214364" y="1312379"/>
                  </a:lnTo>
                  <a:lnTo>
                    <a:pt x="6211786" y="1312976"/>
                  </a:lnTo>
                  <a:lnTo>
                    <a:pt x="6207061" y="1316050"/>
                  </a:lnTo>
                  <a:lnTo>
                    <a:pt x="6205474" y="1318171"/>
                  </a:lnTo>
                  <a:lnTo>
                    <a:pt x="6204661" y="1320863"/>
                  </a:lnTo>
                  <a:lnTo>
                    <a:pt x="6204115" y="1322158"/>
                  </a:lnTo>
                  <a:lnTo>
                    <a:pt x="6203874" y="1323505"/>
                  </a:lnTo>
                  <a:lnTo>
                    <a:pt x="6203988" y="1326311"/>
                  </a:lnTo>
                  <a:lnTo>
                    <a:pt x="6204343" y="1327632"/>
                  </a:lnTo>
                  <a:lnTo>
                    <a:pt x="6211367" y="1333728"/>
                  </a:lnTo>
                  <a:lnTo>
                    <a:pt x="6212929" y="1334452"/>
                  </a:lnTo>
                  <a:lnTo>
                    <a:pt x="6214580" y="1334757"/>
                  </a:lnTo>
                  <a:lnTo>
                    <a:pt x="6218034" y="1334566"/>
                  </a:lnTo>
                  <a:lnTo>
                    <a:pt x="6219634" y="1334084"/>
                  </a:lnTo>
                  <a:lnTo>
                    <a:pt x="6222606" y="1332306"/>
                  </a:lnTo>
                  <a:lnTo>
                    <a:pt x="6223800" y="1331125"/>
                  </a:lnTo>
                  <a:lnTo>
                    <a:pt x="6225603" y="1328178"/>
                  </a:lnTo>
                  <a:lnTo>
                    <a:pt x="6226111" y="1326578"/>
                  </a:lnTo>
                  <a:lnTo>
                    <a:pt x="6226391" y="1321993"/>
                  </a:lnTo>
                  <a:close/>
                </a:path>
                <a:path w="7538720" h="6035675">
                  <a:moveTo>
                    <a:pt x="6409410" y="3768382"/>
                  </a:moveTo>
                  <a:lnTo>
                    <a:pt x="6408331" y="3766032"/>
                  </a:lnTo>
                  <a:lnTo>
                    <a:pt x="6407607" y="3762044"/>
                  </a:lnTo>
                  <a:lnTo>
                    <a:pt x="6406159" y="3761676"/>
                  </a:lnTo>
                  <a:lnTo>
                    <a:pt x="6404127" y="3761041"/>
                  </a:lnTo>
                  <a:lnTo>
                    <a:pt x="6402210" y="3761295"/>
                  </a:lnTo>
                  <a:lnTo>
                    <a:pt x="6398615" y="3763568"/>
                  </a:lnTo>
                  <a:lnTo>
                    <a:pt x="6397574" y="3765194"/>
                  </a:lnTo>
                  <a:lnTo>
                    <a:pt x="6397269" y="3767290"/>
                  </a:lnTo>
                  <a:lnTo>
                    <a:pt x="6397409" y="3769830"/>
                  </a:lnTo>
                  <a:lnTo>
                    <a:pt x="6398552" y="3771760"/>
                  </a:lnTo>
                  <a:lnTo>
                    <a:pt x="6400724" y="3773093"/>
                  </a:lnTo>
                  <a:lnTo>
                    <a:pt x="6401600" y="3773551"/>
                  </a:lnTo>
                  <a:lnTo>
                    <a:pt x="6402527" y="3773767"/>
                  </a:lnTo>
                  <a:lnTo>
                    <a:pt x="6404508" y="3773754"/>
                  </a:lnTo>
                  <a:lnTo>
                    <a:pt x="6409322" y="3769372"/>
                  </a:lnTo>
                  <a:lnTo>
                    <a:pt x="6409410" y="3768382"/>
                  </a:lnTo>
                  <a:close/>
                </a:path>
                <a:path w="7538720" h="6035675">
                  <a:moveTo>
                    <a:pt x="6409982" y="4143222"/>
                  </a:moveTo>
                  <a:lnTo>
                    <a:pt x="6408877" y="4141393"/>
                  </a:lnTo>
                  <a:lnTo>
                    <a:pt x="6408153" y="4139590"/>
                  </a:lnTo>
                  <a:lnTo>
                    <a:pt x="6405067" y="4138866"/>
                  </a:lnTo>
                  <a:lnTo>
                    <a:pt x="6403251" y="4137952"/>
                  </a:lnTo>
                  <a:lnTo>
                    <a:pt x="6401130" y="4138117"/>
                  </a:lnTo>
                  <a:lnTo>
                    <a:pt x="6399441" y="4139057"/>
                  </a:lnTo>
                  <a:lnTo>
                    <a:pt x="6396952" y="4142511"/>
                  </a:lnTo>
                  <a:lnTo>
                    <a:pt x="6396583" y="4144403"/>
                  </a:lnTo>
                  <a:lnTo>
                    <a:pt x="6397460" y="4147921"/>
                  </a:lnTo>
                  <a:lnTo>
                    <a:pt x="6401625" y="4149369"/>
                  </a:lnTo>
                  <a:lnTo>
                    <a:pt x="6403975" y="4149369"/>
                  </a:lnTo>
                  <a:lnTo>
                    <a:pt x="6406121" y="4149534"/>
                  </a:lnTo>
                  <a:lnTo>
                    <a:pt x="6407747" y="4148709"/>
                  </a:lnTo>
                  <a:lnTo>
                    <a:pt x="6409982" y="4145051"/>
                  </a:lnTo>
                  <a:lnTo>
                    <a:pt x="6409982" y="4143222"/>
                  </a:lnTo>
                  <a:close/>
                </a:path>
                <a:path w="7538720" h="6035675">
                  <a:moveTo>
                    <a:pt x="6409982" y="3391217"/>
                  </a:moveTo>
                  <a:lnTo>
                    <a:pt x="6408877" y="3389388"/>
                  </a:lnTo>
                  <a:lnTo>
                    <a:pt x="6408153" y="3387572"/>
                  </a:lnTo>
                  <a:lnTo>
                    <a:pt x="6405067" y="3386848"/>
                  </a:lnTo>
                  <a:lnTo>
                    <a:pt x="6403073" y="3385769"/>
                  </a:lnTo>
                  <a:lnTo>
                    <a:pt x="6398539" y="3387039"/>
                  </a:lnTo>
                  <a:lnTo>
                    <a:pt x="6396012" y="3389566"/>
                  </a:lnTo>
                  <a:lnTo>
                    <a:pt x="6397091" y="3394456"/>
                  </a:lnTo>
                  <a:lnTo>
                    <a:pt x="6397460" y="3395916"/>
                  </a:lnTo>
                  <a:lnTo>
                    <a:pt x="6401625" y="3397364"/>
                  </a:lnTo>
                  <a:lnTo>
                    <a:pt x="6403975" y="3397364"/>
                  </a:lnTo>
                  <a:lnTo>
                    <a:pt x="6406121" y="3397529"/>
                  </a:lnTo>
                  <a:lnTo>
                    <a:pt x="6407747" y="3396691"/>
                  </a:lnTo>
                  <a:lnTo>
                    <a:pt x="6409982" y="3393046"/>
                  </a:lnTo>
                  <a:lnTo>
                    <a:pt x="6409982" y="3391217"/>
                  </a:lnTo>
                  <a:close/>
                </a:path>
                <a:path w="7538720" h="6035675">
                  <a:moveTo>
                    <a:pt x="6410134" y="758532"/>
                  </a:moveTo>
                  <a:lnTo>
                    <a:pt x="6408877" y="753821"/>
                  </a:lnTo>
                  <a:lnTo>
                    <a:pt x="6403975" y="753821"/>
                  </a:lnTo>
                  <a:lnTo>
                    <a:pt x="6401219" y="753910"/>
                  </a:lnTo>
                  <a:lnTo>
                    <a:pt x="6399111" y="755116"/>
                  </a:lnTo>
                  <a:lnTo>
                    <a:pt x="6397638" y="757453"/>
                  </a:lnTo>
                  <a:lnTo>
                    <a:pt x="6395275" y="761974"/>
                  </a:lnTo>
                  <a:lnTo>
                    <a:pt x="6398539" y="764336"/>
                  </a:lnTo>
                  <a:lnTo>
                    <a:pt x="6402895" y="765416"/>
                  </a:lnTo>
                  <a:lnTo>
                    <a:pt x="6405067" y="764514"/>
                  </a:lnTo>
                  <a:lnTo>
                    <a:pt x="6408331" y="766140"/>
                  </a:lnTo>
                  <a:lnTo>
                    <a:pt x="6410134" y="758532"/>
                  </a:lnTo>
                  <a:close/>
                </a:path>
                <a:path w="7538720" h="6035675">
                  <a:moveTo>
                    <a:pt x="6410134" y="8521"/>
                  </a:moveTo>
                  <a:lnTo>
                    <a:pt x="6408509" y="4356"/>
                  </a:lnTo>
                  <a:lnTo>
                    <a:pt x="6408369" y="3657"/>
                  </a:lnTo>
                  <a:lnTo>
                    <a:pt x="6408064" y="3048"/>
                  </a:lnTo>
                  <a:lnTo>
                    <a:pt x="6407150" y="1968"/>
                  </a:lnTo>
                  <a:lnTo>
                    <a:pt x="6406604" y="1562"/>
                  </a:lnTo>
                  <a:lnTo>
                    <a:pt x="6405283" y="1054"/>
                  </a:lnTo>
                  <a:lnTo>
                    <a:pt x="6404597" y="965"/>
                  </a:lnTo>
                  <a:lnTo>
                    <a:pt x="6403200" y="1155"/>
                  </a:lnTo>
                  <a:lnTo>
                    <a:pt x="6402565" y="1397"/>
                  </a:lnTo>
                  <a:lnTo>
                    <a:pt x="6401981" y="1816"/>
                  </a:lnTo>
                  <a:lnTo>
                    <a:pt x="6398184" y="3810"/>
                  </a:lnTo>
                  <a:lnTo>
                    <a:pt x="6395821" y="7073"/>
                  </a:lnTo>
                  <a:lnTo>
                    <a:pt x="6397815" y="10871"/>
                  </a:lnTo>
                  <a:lnTo>
                    <a:pt x="6399720" y="12979"/>
                  </a:lnTo>
                  <a:lnTo>
                    <a:pt x="6402083" y="13817"/>
                  </a:lnTo>
                  <a:lnTo>
                    <a:pt x="6404889" y="13411"/>
                  </a:lnTo>
                  <a:lnTo>
                    <a:pt x="6409410" y="12319"/>
                  </a:lnTo>
                  <a:lnTo>
                    <a:pt x="6410134" y="8521"/>
                  </a:lnTo>
                  <a:close/>
                </a:path>
                <a:path w="7538720" h="6035675">
                  <a:moveTo>
                    <a:pt x="6414389" y="1512316"/>
                  </a:moveTo>
                  <a:lnTo>
                    <a:pt x="6403848" y="1501292"/>
                  </a:lnTo>
                  <a:lnTo>
                    <a:pt x="6402171" y="1501482"/>
                  </a:lnTo>
                  <a:lnTo>
                    <a:pt x="6400787" y="1501521"/>
                  </a:lnTo>
                  <a:lnTo>
                    <a:pt x="6392723" y="1511173"/>
                  </a:lnTo>
                  <a:lnTo>
                    <a:pt x="6392926" y="1512531"/>
                  </a:lnTo>
                  <a:lnTo>
                    <a:pt x="6392824" y="1515389"/>
                  </a:lnTo>
                  <a:lnTo>
                    <a:pt x="6393713" y="1517891"/>
                  </a:lnTo>
                  <a:lnTo>
                    <a:pt x="6397498" y="1522158"/>
                  </a:lnTo>
                  <a:lnTo>
                    <a:pt x="6399860" y="1523352"/>
                  </a:lnTo>
                  <a:lnTo>
                    <a:pt x="6402705" y="1523593"/>
                  </a:lnTo>
                  <a:lnTo>
                    <a:pt x="6405486" y="1523479"/>
                  </a:lnTo>
                  <a:lnTo>
                    <a:pt x="6407937" y="1522539"/>
                  </a:lnTo>
                  <a:lnTo>
                    <a:pt x="6412192" y="1518958"/>
                  </a:lnTo>
                  <a:lnTo>
                    <a:pt x="6413551" y="1516710"/>
                  </a:lnTo>
                  <a:lnTo>
                    <a:pt x="6414122" y="1513992"/>
                  </a:lnTo>
                  <a:lnTo>
                    <a:pt x="6414389" y="1512316"/>
                  </a:lnTo>
                  <a:close/>
                </a:path>
                <a:path w="7538720" h="6035675">
                  <a:moveTo>
                    <a:pt x="6414440" y="1136129"/>
                  </a:moveTo>
                  <a:lnTo>
                    <a:pt x="6405512" y="1125118"/>
                  </a:lnTo>
                  <a:lnTo>
                    <a:pt x="6402705" y="1125207"/>
                  </a:lnTo>
                  <a:lnTo>
                    <a:pt x="6401333" y="1125207"/>
                  </a:lnTo>
                  <a:lnTo>
                    <a:pt x="6392799" y="1134529"/>
                  </a:lnTo>
                  <a:lnTo>
                    <a:pt x="6392926" y="1135900"/>
                  </a:lnTo>
                  <a:lnTo>
                    <a:pt x="6393294" y="1141158"/>
                  </a:lnTo>
                  <a:lnTo>
                    <a:pt x="6395098" y="1147318"/>
                  </a:lnTo>
                  <a:lnTo>
                    <a:pt x="6402171" y="1147318"/>
                  </a:lnTo>
                  <a:lnTo>
                    <a:pt x="6403848" y="1147343"/>
                  </a:lnTo>
                  <a:lnTo>
                    <a:pt x="6414224" y="1137754"/>
                  </a:lnTo>
                  <a:lnTo>
                    <a:pt x="6414440" y="1136129"/>
                  </a:lnTo>
                  <a:close/>
                </a:path>
                <a:path w="7538720" h="6035675">
                  <a:moveTo>
                    <a:pt x="6414668" y="4519854"/>
                  </a:moveTo>
                  <a:lnTo>
                    <a:pt x="6413398" y="4514050"/>
                  </a:lnTo>
                  <a:lnTo>
                    <a:pt x="6410325" y="4509706"/>
                  </a:lnTo>
                  <a:lnTo>
                    <a:pt x="6404165" y="4509528"/>
                  </a:lnTo>
                  <a:lnTo>
                    <a:pt x="6402806" y="4509249"/>
                  </a:lnTo>
                  <a:lnTo>
                    <a:pt x="6393104" y="4517199"/>
                  </a:lnTo>
                  <a:lnTo>
                    <a:pt x="6393104" y="4518584"/>
                  </a:lnTo>
                  <a:lnTo>
                    <a:pt x="6392824" y="4520235"/>
                  </a:lnTo>
                  <a:lnTo>
                    <a:pt x="6403035" y="4531398"/>
                  </a:lnTo>
                  <a:lnTo>
                    <a:pt x="6404699" y="4531258"/>
                  </a:lnTo>
                  <a:lnTo>
                    <a:pt x="6411049" y="4530179"/>
                  </a:lnTo>
                  <a:lnTo>
                    <a:pt x="6413043" y="4525099"/>
                  </a:lnTo>
                  <a:lnTo>
                    <a:pt x="6414668" y="4519854"/>
                  </a:lnTo>
                  <a:close/>
                </a:path>
                <a:path w="7538720" h="6035675">
                  <a:moveTo>
                    <a:pt x="6602450" y="1697913"/>
                  </a:moveTo>
                  <a:lnTo>
                    <a:pt x="6590373" y="1688439"/>
                  </a:lnTo>
                  <a:lnTo>
                    <a:pt x="6587807" y="1689023"/>
                  </a:lnTo>
                  <a:lnTo>
                    <a:pt x="6583121" y="1692122"/>
                  </a:lnTo>
                  <a:lnTo>
                    <a:pt x="6581572" y="1694256"/>
                  </a:lnTo>
                  <a:lnTo>
                    <a:pt x="6580835" y="1696961"/>
                  </a:lnTo>
                  <a:lnTo>
                    <a:pt x="6580289" y="1698231"/>
                  </a:lnTo>
                  <a:lnTo>
                    <a:pt x="6580035" y="1699552"/>
                  </a:lnTo>
                  <a:lnTo>
                    <a:pt x="6580137" y="1702308"/>
                  </a:lnTo>
                  <a:lnTo>
                    <a:pt x="6580467" y="1703616"/>
                  </a:lnTo>
                  <a:lnTo>
                    <a:pt x="6587350" y="1709648"/>
                  </a:lnTo>
                  <a:lnTo>
                    <a:pt x="6588925" y="1710359"/>
                  </a:lnTo>
                  <a:lnTo>
                    <a:pt x="6590576" y="1710677"/>
                  </a:lnTo>
                  <a:lnTo>
                    <a:pt x="6594030" y="1710486"/>
                  </a:lnTo>
                  <a:lnTo>
                    <a:pt x="6595631" y="1709991"/>
                  </a:lnTo>
                  <a:lnTo>
                    <a:pt x="6598602" y="1708226"/>
                  </a:lnTo>
                  <a:lnTo>
                    <a:pt x="6599796" y="1707045"/>
                  </a:lnTo>
                  <a:lnTo>
                    <a:pt x="6601600" y="1704086"/>
                  </a:lnTo>
                  <a:lnTo>
                    <a:pt x="6602095" y="1702485"/>
                  </a:lnTo>
                  <a:lnTo>
                    <a:pt x="6602450" y="1697913"/>
                  </a:lnTo>
                  <a:close/>
                </a:path>
                <a:path w="7538720" h="6035675">
                  <a:moveTo>
                    <a:pt x="6602565" y="1323517"/>
                  </a:moveTo>
                  <a:lnTo>
                    <a:pt x="6591313" y="1312862"/>
                  </a:lnTo>
                  <a:lnTo>
                    <a:pt x="6588011" y="1313510"/>
                  </a:lnTo>
                  <a:lnTo>
                    <a:pt x="6579984" y="1324800"/>
                  </a:lnTo>
                  <a:lnTo>
                    <a:pt x="6580137" y="1326159"/>
                  </a:lnTo>
                  <a:lnTo>
                    <a:pt x="6588671" y="1334274"/>
                  </a:lnTo>
                  <a:lnTo>
                    <a:pt x="6590068" y="1334274"/>
                  </a:lnTo>
                  <a:lnTo>
                    <a:pt x="6592849" y="1334947"/>
                  </a:lnTo>
                  <a:lnTo>
                    <a:pt x="6595427" y="1334490"/>
                  </a:lnTo>
                  <a:lnTo>
                    <a:pt x="6600177" y="1331315"/>
                  </a:lnTo>
                  <a:lnTo>
                    <a:pt x="6601587" y="1329118"/>
                  </a:lnTo>
                  <a:lnTo>
                    <a:pt x="6602031" y="1326299"/>
                  </a:lnTo>
                  <a:lnTo>
                    <a:pt x="6602565" y="1323517"/>
                  </a:lnTo>
                  <a:close/>
                </a:path>
                <a:path w="7538720" h="6035675">
                  <a:moveTo>
                    <a:pt x="6785407" y="1888451"/>
                  </a:moveTo>
                  <a:lnTo>
                    <a:pt x="6784505" y="1885911"/>
                  </a:lnTo>
                  <a:lnTo>
                    <a:pt x="6783781" y="1882114"/>
                  </a:lnTo>
                  <a:lnTo>
                    <a:pt x="6780136" y="1880920"/>
                  </a:lnTo>
                  <a:lnTo>
                    <a:pt x="6778244" y="1881174"/>
                  </a:lnTo>
                  <a:lnTo>
                    <a:pt x="6774701" y="1883473"/>
                  </a:lnTo>
                  <a:lnTo>
                    <a:pt x="6773697" y="1885086"/>
                  </a:lnTo>
                  <a:lnTo>
                    <a:pt x="6773443" y="1887181"/>
                  </a:lnTo>
                  <a:lnTo>
                    <a:pt x="6773481" y="1889823"/>
                  </a:lnTo>
                  <a:lnTo>
                    <a:pt x="6774624" y="1891804"/>
                  </a:lnTo>
                  <a:lnTo>
                    <a:pt x="6776885" y="1893163"/>
                  </a:lnTo>
                  <a:lnTo>
                    <a:pt x="6777761" y="1893582"/>
                  </a:lnTo>
                  <a:lnTo>
                    <a:pt x="6778676" y="1893773"/>
                  </a:lnTo>
                  <a:lnTo>
                    <a:pt x="6780606" y="1893709"/>
                  </a:lnTo>
                  <a:lnTo>
                    <a:pt x="6785292" y="1889404"/>
                  </a:lnTo>
                  <a:lnTo>
                    <a:pt x="6785407" y="1888451"/>
                  </a:lnTo>
                  <a:close/>
                </a:path>
                <a:path w="7538720" h="6035675">
                  <a:moveTo>
                    <a:pt x="6785407" y="1512354"/>
                  </a:moveTo>
                  <a:lnTo>
                    <a:pt x="6784505" y="1510004"/>
                  </a:lnTo>
                  <a:lnTo>
                    <a:pt x="6783781" y="1505470"/>
                  </a:lnTo>
                  <a:lnTo>
                    <a:pt x="6782143" y="1505648"/>
                  </a:lnTo>
                  <a:lnTo>
                    <a:pt x="6780631" y="1505191"/>
                  </a:lnTo>
                  <a:lnTo>
                    <a:pt x="6779146" y="1505292"/>
                  </a:lnTo>
                  <a:lnTo>
                    <a:pt x="6776263" y="1506588"/>
                  </a:lnTo>
                  <a:lnTo>
                    <a:pt x="6775209" y="1507629"/>
                  </a:lnTo>
                  <a:lnTo>
                    <a:pt x="6773875" y="1510512"/>
                  </a:lnTo>
                  <a:lnTo>
                    <a:pt x="6773773" y="1511985"/>
                  </a:lnTo>
                  <a:lnTo>
                    <a:pt x="6774662" y="1515033"/>
                  </a:lnTo>
                  <a:lnTo>
                    <a:pt x="6775551" y="1516214"/>
                  </a:lnTo>
                  <a:lnTo>
                    <a:pt x="6776885" y="1517065"/>
                  </a:lnTo>
                  <a:lnTo>
                    <a:pt x="6777761" y="1517535"/>
                  </a:lnTo>
                  <a:lnTo>
                    <a:pt x="6778688" y="1517751"/>
                  </a:lnTo>
                  <a:lnTo>
                    <a:pt x="6780644" y="1517738"/>
                  </a:lnTo>
                  <a:lnTo>
                    <a:pt x="6785343" y="1513332"/>
                  </a:lnTo>
                  <a:lnTo>
                    <a:pt x="6785407" y="1512354"/>
                  </a:lnTo>
                  <a:close/>
                </a:path>
                <a:path w="7538720" h="6035675">
                  <a:moveTo>
                    <a:pt x="6785407" y="760349"/>
                  </a:moveTo>
                  <a:lnTo>
                    <a:pt x="6784505" y="757986"/>
                  </a:lnTo>
                  <a:lnTo>
                    <a:pt x="6783781" y="754011"/>
                  </a:lnTo>
                  <a:lnTo>
                    <a:pt x="6782143" y="753643"/>
                  </a:lnTo>
                  <a:lnTo>
                    <a:pt x="6780631" y="753186"/>
                  </a:lnTo>
                  <a:lnTo>
                    <a:pt x="6779146" y="753275"/>
                  </a:lnTo>
                  <a:lnTo>
                    <a:pt x="6776250" y="754570"/>
                  </a:lnTo>
                  <a:lnTo>
                    <a:pt x="6775196" y="755624"/>
                  </a:lnTo>
                  <a:lnTo>
                    <a:pt x="6773875" y="758494"/>
                  </a:lnTo>
                  <a:lnTo>
                    <a:pt x="6773773" y="759980"/>
                  </a:lnTo>
                  <a:lnTo>
                    <a:pt x="6774662" y="763016"/>
                  </a:lnTo>
                  <a:lnTo>
                    <a:pt x="6775551" y="764209"/>
                  </a:lnTo>
                  <a:lnTo>
                    <a:pt x="6776885" y="765060"/>
                  </a:lnTo>
                  <a:lnTo>
                    <a:pt x="6777761" y="765517"/>
                  </a:lnTo>
                  <a:lnTo>
                    <a:pt x="6778688" y="765746"/>
                  </a:lnTo>
                  <a:lnTo>
                    <a:pt x="6780644" y="765733"/>
                  </a:lnTo>
                  <a:lnTo>
                    <a:pt x="6785343" y="761326"/>
                  </a:lnTo>
                  <a:lnTo>
                    <a:pt x="6785407" y="760349"/>
                  </a:lnTo>
                  <a:close/>
                </a:path>
                <a:path w="7538720" h="6035675">
                  <a:moveTo>
                    <a:pt x="6785775" y="2644622"/>
                  </a:moveTo>
                  <a:lnTo>
                    <a:pt x="6784683" y="2634119"/>
                  </a:lnTo>
                  <a:lnTo>
                    <a:pt x="6779247" y="2633218"/>
                  </a:lnTo>
                  <a:lnTo>
                    <a:pt x="6775259" y="2635021"/>
                  </a:lnTo>
                  <a:lnTo>
                    <a:pt x="6774358" y="2638285"/>
                  </a:lnTo>
                  <a:lnTo>
                    <a:pt x="6773088" y="2640279"/>
                  </a:lnTo>
                  <a:lnTo>
                    <a:pt x="6773418" y="2642298"/>
                  </a:lnTo>
                  <a:lnTo>
                    <a:pt x="6774459" y="2643835"/>
                  </a:lnTo>
                  <a:lnTo>
                    <a:pt x="6778015" y="2645905"/>
                  </a:lnTo>
                  <a:lnTo>
                    <a:pt x="6779857" y="2646057"/>
                  </a:lnTo>
                  <a:lnTo>
                    <a:pt x="6781787" y="2645346"/>
                  </a:lnTo>
                  <a:lnTo>
                    <a:pt x="6783413" y="2645168"/>
                  </a:lnTo>
                  <a:lnTo>
                    <a:pt x="6785775" y="2644622"/>
                  </a:lnTo>
                  <a:close/>
                </a:path>
                <a:path w="7538720" h="6035675">
                  <a:moveTo>
                    <a:pt x="6785775" y="2267623"/>
                  </a:moveTo>
                  <a:lnTo>
                    <a:pt x="6784683" y="2258936"/>
                  </a:lnTo>
                  <a:lnTo>
                    <a:pt x="6779247" y="2257120"/>
                  </a:lnTo>
                  <a:lnTo>
                    <a:pt x="6775259" y="2258936"/>
                  </a:lnTo>
                  <a:lnTo>
                    <a:pt x="6774358" y="2262187"/>
                  </a:lnTo>
                  <a:lnTo>
                    <a:pt x="6773088" y="2264359"/>
                  </a:lnTo>
                  <a:lnTo>
                    <a:pt x="6773469" y="2266353"/>
                  </a:lnTo>
                  <a:lnTo>
                    <a:pt x="6774535" y="2267851"/>
                  </a:lnTo>
                  <a:lnTo>
                    <a:pt x="6778028" y="2269883"/>
                  </a:lnTo>
                  <a:lnTo>
                    <a:pt x="6779869" y="2270074"/>
                  </a:lnTo>
                  <a:lnTo>
                    <a:pt x="6781787" y="2269439"/>
                  </a:lnTo>
                  <a:lnTo>
                    <a:pt x="6783413" y="2269071"/>
                  </a:lnTo>
                  <a:lnTo>
                    <a:pt x="6785775" y="2267623"/>
                  </a:lnTo>
                  <a:close/>
                </a:path>
                <a:path w="7538720" h="6035675">
                  <a:moveTo>
                    <a:pt x="6785877" y="3392424"/>
                  </a:moveTo>
                  <a:lnTo>
                    <a:pt x="6780149" y="3385769"/>
                  </a:lnTo>
                  <a:lnTo>
                    <a:pt x="6777368" y="3385883"/>
                  </a:lnTo>
                  <a:lnTo>
                    <a:pt x="6775196" y="3387090"/>
                  </a:lnTo>
                  <a:lnTo>
                    <a:pt x="6773634" y="3389388"/>
                  </a:lnTo>
                  <a:lnTo>
                    <a:pt x="6771449" y="3394100"/>
                  </a:lnTo>
                  <a:lnTo>
                    <a:pt x="6774535" y="3396450"/>
                  </a:lnTo>
                  <a:lnTo>
                    <a:pt x="6778879" y="3397542"/>
                  </a:lnTo>
                  <a:lnTo>
                    <a:pt x="6780695" y="3396450"/>
                  </a:lnTo>
                  <a:lnTo>
                    <a:pt x="6785051" y="3395726"/>
                  </a:lnTo>
                  <a:lnTo>
                    <a:pt x="6785407" y="3394278"/>
                  </a:lnTo>
                  <a:lnTo>
                    <a:pt x="6785750" y="3393363"/>
                  </a:lnTo>
                  <a:lnTo>
                    <a:pt x="6785877" y="3392424"/>
                  </a:lnTo>
                  <a:close/>
                </a:path>
                <a:path w="7538720" h="6035675">
                  <a:moveTo>
                    <a:pt x="6785877" y="3016504"/>
                  </a:moveTo>
                  <a:lnTo>
                    <a:pt x="6780149" y="3009849"/>
                  </a:lnTo>
                  <a:lnTo>
                    <a:pt x="6777317" y="3009874"/>
                  </a:lnTo>
                  <a:lnTo>
                    <a:pt x="6775145" y="3011081"/>
                  </a:lnTo>
                  <a:lnTo>
                    <a:pt x="6773634" y="3013481"/>
                  </a:lnTo>
                  <a:lnTo>
                    <a:pt x="6771449" y="3018002"/>
                  </a:lnTo>
                  <a:lnTo>
                    <a:pt x="6774535" y="3020364"/>
                  </a:lnTo>
                  <a:lnTo>
                    <a:pt x="6778879" y="3021444"/>
                  </a:lnTo>
                  <a:lnTo>
                    <a:pt x="6780695" y="3020542"/>
                  </a:lnTo>
                  <a:lnTo>
                    <a:pt x="6785051" y="3019818"/>
                  </a:lnTo>
                  <a:lnTo>
                    <a:pt x="6785407" y="3018371"/>
                  </a:lnTo>
                  <a:lnTo>
                    <a:pt x="6785750" y="3017456"/>
                  </a:lnTo>
                  <a:lnTo>
                    <a:pt x="6785877" y="3016504"/>
                  </a:lnTo>
                  <a:close/>
                </a:path>
                <a:path w="7538720" h="6035675">
                  <a:moveTo>
                    <a:pt x="6786194" y="4143260"/>
                  </a:moveTo>
                  <a:lnTo>
                    <a:pt x="6785051" y="4141393"/>
                  </a:lnTo>
                  <a:lnTo>
                    <a:pt x="6784314" y="4139590"/>
                  </a:lnTo>
                  <a:lnTo>
                    <a:pt x="6781063" y="4138866"/>
                  </a:lnTo>
                  <a:lnTo>
                    <a:pt x="6779425" y="4137952"/>
                  </a:lnTo>
                  <a:lnTo>
                    <a:pt x="6778396" y="4137964"/>
                  </a:lnTo>
                  <a:lnTo>
                    <a:pt x="6777406" y="4138206"/>
                  </a:lnTo>
                  <a:lnTo>
                    <a:pt x="6772872" y="4144480"/>
                  </a:lnTo>
                  <a:lnTo>
                    <a:pt x="6772948" y="4145483"/>
                  </a:lnTo>
                  <a:lnTo>
                    <a:pt x="6773265" y="4146473"/>
                  </a:lnTo>
                  <a:lnTo>
                    <a:pt x="6773443" y="4147921"/>
                  </a:lnTo>
                  <a:lnTo>
                    <a:pt x="6777622" y="4149369"/>
                  </a:lnTo>
                  <a:lnTo>
                    <a:pt x="6779971" y="4149369"/>
                  </a:lnTo>
                  <a:lnTo>
                    <a:pt x="6782143" y="4149623"/>
                  </a:lnTo>
                  <a:lnTo>
                    <a:pt x="6783832" y="4148823"/>
                  </a:lnTo>
                  <a:lnTo>
                    <a:pt x="6786181" y="4145127"/>
                  </a:lnTo>
                  <a:lnTo>
                    <a:pt x="6786194" y="4143260"/>
                  </a:lnTo>
                  <a:close/>
                </a:path>
                <a:path w="7538720" h="6035675">
                  <a:moveTo>
                    <a:pt x="6786677" y="4521479"/>
                  </a:moveTo>
                  <a:lnTo>
                    <a:pt x="6785051" y="4517669"/>
                  </a:lnTo>
                  <a:lnTo>
                    <a:pt x="6784822" y="4516780"/>
                  </a:lnTo>
                  <a:lnTo>
                    <a:pt x="6784391" y="4515980"/>
                  </a:lnTo>
                  <a:lnTo>
                    <a:pt x="6783133" y="4514621"/>
                  </a:lnTo>
                  <a:lnTo>
                    <a:pt x="6782371" y="4514139"/>
                  </a:lnTo>
                  <a:lnTo>
                    <a:pt x="6780606" y="4513542"/>
                  </a:lnTo>
                  <a:lnTo>
                    <a:pt x="6779717" y="4513478"/>
                  </a:lnTo>
                  <a:lnTo>
                    <a:pt x="6777888" y="4513821"/>
                  </a:lnTo>
                  <a:lnTo>
                    <a:pt x="6777075" y="4514189"/>
                  </a:lnTo>
                  <a:lnTo>
                    <a:pt x="6776352" y="4514774"/>
                  </a:lnTo>
                  <a:lnTo>
                    <a:pt x="6774218" y="4516425"/>
                  </a:lnTo>
                  <a:lnTo>
                    <a:pt x="6773189" y="4518609"/>
                  </a:lnTo>
                  <a:lnTo>
                    <a:pt x="6773265" y="4521301"/>
                  </a:lnTo>
                  <a:lnTo>
                    <a:pt x="6774713" y="4525099"/>
                  </a:lnTo>
                  <a:lnTo>
                    <a:pt x="6779425" y="4526191"/>
                  </a:lnTo>
                  <a:lnTo>
                    <a:pt x="6785953" y="4524019"/>
                  </a:lnTo>
                  <a:lnTo>
                    <a:pt x="6786677" y="4521479"/>
                  </a:lnTo>
                  <a:close/>
                </a:path>
                <a:path w="7538720" h="6035675">
                  <a:moveTo>
                    <a:pt x="6790487" y="6023318"/>
                  </a:moveTo>
                  <a:lnTo>
                    <a:pt x="6779425" y="6013361"/>
                  </a:lnTo>
                  <a:lnTo>
                    <a:pt x="6776567" y="6013208"/>
                  </a:lnTo>
                  <a:lnTo>
                    <a:pt x="6774104" y="6014110"/>
                  </a:lnTo>
                  <a:lnTo>
                    <a:pt x="6769951" y="6018047"/>
                  </a:lnTo>
                  <a:lnTo>
                    <a:pt x="6768909" y="6020460"/>
                  </a:lnTo>
                  <a:lnTo>
                    <a:pt x="6768922" y="6023318"/>
                  </a:lnTo>
                  <a:lnTo>
                    <a:pt x="6768757" y="6024994"/>
                  </a:lnTo>
                  <a:lnTo>
                    <a:pt x="6779768" y="6035357"/>
                  </a:lnTo>
                  <a:lnTo>
                    <a:pt x="6781419" y="6035103"/>
                  </a:lnTo>
                  <a:lnTo>
                    <a:pt x="6784073" y="6034367"/>
                  </a:lnTo>
                  <a:lnTo>
                    <a:pt x="6786245" y="6032919"/>
                  </a:lnTo>
                  <a:lnTo>
                    <a:pt x="6789610" y="6028550"/>
                  </a:lnTo>
                  <a:lnTo>
                    <a:pt x="6790461" y="6026074"/>
                  </a:lnTo>
                  <a:lnTo>
                    <a:pt x="6790487" y="6023318"/>
                  </a:lnTo>
                  <a:close/>
                </a:path>
                <a:path w="7538720" h="6035675">
                  <a:moveTo>
                    <a:pt x="6790537" y="4895989"/>
                  </a:moveTo>
                  <a:lnTo>
                    <a:pt x="6790296" y="4894313"/>
                  </a:lnTo>
                  <a:lnTo>
                    <a:pt x="6789217" y="4887976"/>
                  </a:lnTo>
                  <a:lnTo>
                    <a:pt x="6784505" y="4885436"/>
                  </a:lnTo>
                  <a:lnTo>
                    <a:pt x="6778523" y="4885436"/>
                  </a:lnTo>
                  <a:lnTo>
                    <a:pt x="6777152" y="4885423"/>
                  </a:lnTo>
                  <a:lnTo>
                    <a:pt x="6768909" y="4894770"/>
                  </a:lnTo>
                  <a:lnTo>
                    <a:pt x="6769100" y="4896129"/>
                  </a:lnTo>
                  <a:lnTo>
                    <a:pt x="6768833" y="4898974"/>
                  </a:lnTo>
                  <a:lnTo>
                    <a:pt x="6780225" y="4907432"/>
                  </a:lnTo>
                  <a:lnTo>
                    <a:pt x="6781851" y="4907140"/>
                  </a:lnTo>
                  <a:lnTo>
                    <a:pt x="6790423" y="4897653"/>
                  </a:lnTo>
                  <a:lnTo>
                    <a:pt x="6790537" y="4895989"/>
                  </a:lnTo>
                  <a:close/>
                </a:path>
                <a:path w="7538720" h="6035675">
                  <a:moveTo>
                    <a:pt x="6978447" y="5836653"/>
                  </a:moveTo>
                  <a:lnTo>
                    <a:pt x="6978205" y="5835281"/>
                  </a:lnTo>
                  <a:lnTo>
                    <a:pt x="6978116" y="5832399"/>
                  </a:lnTo>
                  <a:lnTo>
                    <a:pt x="6977062" y="5829935"/>
                  </a:lnTo>
                  <a:lnTo>
                    <a:pt x="6973024" y="5825820"/>
                  </a:lnTo>
                  <a:lnTo>
                    <a:pt x="6970573" y="5824728"/>
                  </a:lnTo>
                  <a:lnTo>
                    <a:pt x="6967690" y="5824588"/>
                  </a:lnTo>
                  <a:lnTo>
                    <a:pt x="6961530" y="5823686"/>
                  </a:lnTo>
                  <a:lnTo>
                    <a:pt x="6955015" y="5832018"/>
                  </a:lnTo>
                  <a:lnTo>
                    <a:pt x="6958279" y="5845060"/>
                  </a:lnTo>
                  <a:lnTo>
                    <a:pt x="6963346" y="5846508"/>
                  </a:lnTo>
                  <a:lnTo>
                    <a:pt x="6968960" y="5846508"/>
                  </a:lnTo>
                  <a:lnTo>
                    <a:pt x="6970357" y="5846470"/>
                  </a:lnTo>
                  <a:lnTo>
                    <a:pt x="6978383" y="5838012"/>
                  </a:lnTo>
                  <a:lnTo>
                    <a:pt x="6978447" y="5836653"/>
                  </a:lnTo>
                  <a:close/>
                </a:path>
                <a:path w="7538720" h="6035675">
                  <a:moveTo>
                    <a:pt x="6978663" y="5458739"/>
                  </a:moveTo>
                  <a:lnTo>
                    <a:pt x="6968376" y="5448897"/>
                  </a:lnTo>
                  <a:lnTo>
                    <a:pt x="6966699" y="5448947"/>
                  </a:lnTo>
                  <a:lnTo>
                    <a:pt x="6956095" y="5460263"/>
                  </a:lnTo>
                  <a:lnTo>
                    <a:pt x="6956463" y="5466791"/>
                  </a:lnTo>
                  <a:lnTo>
                    <a:pt x="6960997" y="5469509"/>
                  </a:lnTo>
                  <a:lnTo>
                    <a:pt x="6966966" y="5470779"/>
                  </a:lnTo>
                  <a:lnTo>
                    <a:pt x="6972224" y="5469687"/>
                  </a:lnTo>
                  <a:lnTo>
                    <a:pt x="6977837" y="5468785"/>
                  </a:lnTo>
                  <a:lnTo>
                    <a:pt x="6978205" y="5461533"/>
                  </a:lnTo>
                  <a:lnTo>
                    <a:pt x="6978663" y="5458739"/>
                  </a:lnTo>
                  <a:close/>
                </a:path>
                <a:path w="7538720" h="6035675">
                  <a:moveTo>
                    <a:pt x="6978751" y="5079644"/>
                  </a:moveTo>
                  <a:lnTo>
                    <a:pt x="6976211" y="5074386"/>
                  </a:lnTo>
                  <a:lnTo>
                    <a:pt x="6970230" y="5073307"/>
                  </a:lnTo>
                  <a:lnTo>
                    <a:pt x="6968566" y="5072926"/>
                  </a:lnTo>
                  <a:lnTo>
                    <a:pt x="6955993" y="5086883"/>
                  </a:lnTo>
                  <a:lnTo>
                    <a:pt x="6956958" y="5089360"/>
                  </a:lnTo>
                  <a:lnTo>
                    <a:pt x="6961060" y="5093449"/>
                  </a:lnTo>
                  <a:lnTo>
                    <a:pt x="6963537" y="5094427"/>
                  </a:lnTo>
                  <a:lnTo>
                    <a:pt x="6966432" y="5094313"/>
                  </a:lnTo>
                  <a:lnTo>
                    <a:pt x="6972046" y="5094681"/>
                  </a:lnTo>
                  <a:lnTo>
                    <a:pt x="6978028" y="5092865"/>
                  </a:lnTo>
                  <a:lnTo>
                    <a:pt x="6978028" y="5087429"/>
                  </a:lnTo>
                  <a:lnTo>
                    <a:pt x="6978751" y="5079644"/>
                  </a:lnTo>
                  <a:close/>
                </a:path>
                <a:path w="7538720" h="6035675">
                  <a:moveTo>
                    <a:pt x="7161212" y="4890871"/>
                  </a:moveTo>
                  <a:lnTo>
                    <a:pt x="7157961" y="4888154"/>
                  </a:lnTo>
                  <a:lnTo>
                    <a:pt x="7153249" y="4890147"/>
                  </a:lnTo>
                  <a:lnTo>
                    <a:pt x="7150748" y="4891443"/>
                  </a:lnTo>
                  <a:lnTo>
                    <a:pt x="7149427" y="4893500"/>
                  </a:lnTo>
                  <a:lnTo>
                    <a:pt x="7149262" y="4896307"/>
                  </a:lnTo>
                  <a:lnTo>
                    <a:pt x="7149439" y="4901374"/>
                  </a:lnTo>
                  <a:lnTo>
                    <a:pt x="7155967" y="4901565"/>
                  </a:lnTo>
                  <a:lnTo>
                    <a:pt x="7159231" y="4901196"/>
                  </a:lnTo>
                  <a:lnTo>
                    <a:pt x="7160133" y="4897577"/>
                  </a:lnTo>
                  <a:lnTo>
                    <a:pt x="7161212" y="4895761"/>
                  </a:lnTo>
                  <a:lnTo>
                    <a:pt x="7161212" y="4890871"/>
                  </a:lnTo>
                  <a:close/>
                </a:path>
                <a:path w="7538720" h="6035675">
                  <a:moveTo>
                    <a:pt x="7161212" y="2262009"/>
                  </a:moveTo>
                  <a:lnTo>
                    <a:pt x="7159955" y="2258022"/>
                  </a:lnTo>
                  <a:lnTo>
                    <a:pt x="7157961" y="2257666"/>
                  </a:lnTo>
                  <a:lnTo>
                    <a:pt x="7155929" y="2257031"/>
                  </a:lnTo>
                  <a:lnTo>
                    <a:pt x="7154011" y="2257272"/>
                  </a:lnTo>
                  <a:lnTo>
                    <a:pt x="7150417" y="2259546"/>
                  </a:lnTo>
                  <a:lnTo>
                    <a:pt x="7149376" y="2261171"/>
                  </a:lnTo>
                  <a:lnTo>
                    <a:pt x="7149084" y="2263279"/>
                  </a:lnTo>
                  <a:lnTo>
                    <a:pt x="7149274" y="2265781"/>
                  </a:lnTo>
                  <a:lnTo>
                    <a:pt x="7150417" y="2267712"/>
                  </a:lnTo>
                  <a:lnTo>
                    <a:pt x="7152526" y="2269071"/>
                  </a:lnTo>
                  <a:lnTo>
                    <a:pt x="7153402" y="2269528"/>
                  </a:lnTo>
                  <a:lnTo>
                    <a:pt x="7154342" y="2269756"/>
                  </a:lnTo>
                  <a:lnTo>
                    <a:pt x="7156310" y="2269731"/>
                  </a:lnTo>
                  <a:lnTo>
                    <a:pt x="7161212" y="2264359"/>
                  </a:lnTo>
                  <a:lnTo>
                    <a:pt x="7161212" y="2262009"/>
                  </a:lnTo>
                  <a:close/>
                </a:path>
                <a:path w="7538720" h="6035675">
                  <a:moveTo>
                    <a:pt x="7161212" y="378993"/>
                  </a:moveTo>
                  <a:lnTo>
                    <a:pt x="7157961" y="375920"/>
                  </a:lnTo>
                  <a:lnTo>
                    <a:pt x="7153059" y="377913"/>
                  </a:lnTo>
                  <a:lnTo>
                    <a:pt x="7150608" y="379323"/>
                  </a:lnTo>
                  <a:lnTo>
                    <a:pt x="7149287" y="381431"/>
                  </a:lnTo>
                  <a:lnTo>
                    <a:pt x="7149084" y="384251"/>
                  </a:lnTo>
                  <a:lnTo>
                    <a:pt x="7149262" y="389331"/>
                  </a:lnTo>
                  <a:lnTo>
                    <a:pt x="7155777" y="389686"/>
                  </a:lnTo>
                  <a:lnTo>
                    <a:pt x="7159041" y="388962"/>
                  </a:lnTo>
                  <a:lnTo>
                    <a:pt x="7159955" y="385521"/>
                  </a:lnTo>
                  <a:lnTo>
                    <a:pt x="7161212" y="383349"/>
                  </a:lnTo>
                  <a:lnTo>
                    <a:pt x="7161212" y="378993"/>
                  </a:lnTo>
                  <a:close/>
                </a:path>
                <a:path w="7538720" h="6035675">
                  <a:moveTo>
                    <a:pt x="7161581" y="1516519"/>
                  </a:moveTo>
                  <a:lnTo>
                    <a:pt x="7160857" y="1506016"/>
                  </a:lnTo>
                  <a:lnTo>
                    <a:pt x="7155243" y="1505115"/>
                  </a:lnTo>
                  <a:lnTo>
                    <a:pt x="7151256" y="1506918"/>
                  </a:lnTo>
                  <a:lnTo>
                    <a:pt x="7150532" y="1510182"/>
                  </a:lnTo>
                  <a:lnTo>
                    <a:pt x="7149084" y="1512354"/>
                  </a:lnTo>
                  <a:lnTo>
                    <a:pt x="7149516" y="1514348"/>
                  </a:lnTo>
                  <a:lnTo>
                    <a:pt x="7150621" y="1515859"/>
                  </a:lnTo>
                  <a:lnTo>
                    <a:pt x="7154164" y="1517878"/>
                  </a:lnTo>
                  <a:lnTo>
                    <a:pt x="7156018" y="1518069"/>
                  </a:lnTo>
                  <a:lnTo>
                    <a:pt x="7157961" y="1517434"/>
                  </a:lnTo>
                  <a:lnTo>
                    <a:pt x="7159587" y="1517065"/>
                  </a:lnTo>
                  <a:lnTo>
                    <a:pt x="7161581" y="1516519"/>
                  </a:lnTo>
                  <a:close/>
                </a:path>
                <a:path w="7538720" h="6035675">
                  <a:moveTo>
                    <a:pt x="7161949" y="4519854"/>
                  </a:moveTo>
                  <a:lnTo>
                    <a:pt x="7159409" y="4513326"/>
                  </a:lnTo>
                  <a:lnTo>
                    <a:pt x="7157237" y="4512424"/>
                  </a:lnTo>
                  <a:lnTo>
                    <a:pt x="7151065" y="4515320"/>
                  </a:lnTo>
                  <a:lnTo>
                    <a:pt x="7149960" y="4516272"/>
                  </a:lnTo>
                  <a:lnTo>
                    <a:pt x="7149287" y="4517466"/>
                  </a:lnTo>
                  <a:lnTo>
                    <a:pt x="7148881" y="4520374"/>
                  </a:lnTo>
                  <a:lnTo>
                    <a:pt x="7149173" y="4521708"/>
                  </a:lnTo>
                  <a:lnTo>
                    <a:pt x="7149986" y="4522927"/>
                  </a:lnTo>
                  <a:lnTo>
                    <a:pt x="7151865" y="4525111"/>
                  </a:lnTo>
                  <a:lnTo>
                    <a:pt x="7154215" y="4525950"/>
                  </a:lnTo>
                  <a:lnTo>
                    <a:pt x="7157047" y="4525467"/>
                  </a:lnTo>
                  <a:lnTo>
                    <a:pt x="7160679" y="4524375"/>
                  </a:lnTo>
                  <a:lnTo>
                    <a:pt x="7161949" y="4519854"/>
                  </a:lnTo>
                  <a:close/>
                </a:path>
                <a:path w="7538720" h="6035675">
                  <a:moveTo>
                    <a:pt x="7162101" y="759117"/>
                  </a:moveTo>
                  <a:lnTo>
                    <a:pt x="7161035" y="757262"/>
                  </a:lnTo>
                  <a:lnTo>
                    <a:pt x="7160311" y="755637"/>
                  </a:lnTo>
                  <a:lnTo>
                    <a:pt x="7157237" y="754913"/>
                  </a:lnTo>
                  <a:lnTo>
                    <a:pt x="7155243" y="753643"/>
                  </a:lnTo>
                  <a:lnTo>
                    <a:pt x="7153148" y="753910"/>
                  </a:lnTo>
                  <a:lnTo>
                    <a:pt x="7151497" y="754913"/>
                  </a:lnTo>
                  <a:lnTo>
                    <a:pt x="7149097" y="758393"/>
                  </a:lnTo>
                  <a:lnTo>
                    <a:pt x="7148754" y="760285"/>
                  </a:lnTo>
                  <a:lnTo>
                    <a:pt x="7149262" y="762342"/>
                  </a:lnTo>
                  <a:lnTo>
                    <a:pt x="7149617" y="763968"/>
                  </a:lnTo>
                  <a:lnTo>
                    <a:pt x="7153796" y="765416"/>
                  </a:lnTo>
                  <a:lnTo>
                    <a:pt x="7156145" y="765416"/>
                  </a:lnTo>
                  <a:lnTo>
                    <a:pt x="7158279" y="765492"/>
                  </a:lnTo>
                  <a:lnTo>
                    <a:pt x="7159892" y="764616"/>
                  </a:lnTo>
                  <a:lnTo>
                    <a:pt x="7162089" y="760958"/>
                  </a:lnTo>
                  <a:lnTo>
                    <a:pt x="7162101" y="759117"/>
                  </a:lnTo>
                  <a:close/>
                </a:path>
                <a:path w="7538720" h="6035675">
                  <a:moveTo>
                    <a:pt x="7162305" y="6020422"/>
                  </a:moveTo>
                  <a:lnTo>
                    <a:pt x="7154697" y="6016434"/>
                  </a:lnTo>
                  <a:lnTo>
                    <a:pt x="7150887" y="6019152"/>
                  </a:lnTo>
                  <a:lnTo>
                    <a:pt x="7147268" y="6025312"/>
                  </a:lnTo>
                  <a:lnTo>
                    <a:pt x="7148169" y="6027496"/>
                  </a:lnTo>
                  <a:lnTo>
                    <a:pt x="7151611" y="6028753"/>
                  </a:lnTo>
                  <a:lnTo>
                    <a:pt x="7153389" y="6029731"/>
                  </a:lnTo>
                  <a:lnTo>
                    <a:pt x="7155218" y="6029884"/>
                  </a:lnTo>
                  <a:lnTo>
                    <a:pt x="7159041" y="6028588"/>
                  </a:lnTo>
                  <a:lnTo>
                    <a:pt x="7160400" y="6027344"/>
                  </a:lnTo>
                  <a:lnTo>
                    <a:pt x="7161212" y="6025502"/>
                  </a:lnTo>
                  <a:lnTo>
                    <a:pt x="7161212" y="6023140"/>
                  </a:lnTo>
                  <a:lnTo>
                    <a:pt x="7162305" y="6020422"/>
                  </a:lnTo>
                  <a:close/>
                </a:path>
                <a:path w="7538720" h="6035675">
                  <a:moveTo>
                    <a:pt x="7162305" y="5644693"/>
                  </a:moveTo>
                  <a:lnTo>
                    <a:pt x="7154697" y="5640349"/>
                  </a:lnTo>
                  <a:lnTo>
                    <a:pt x="7150887" y="5642876"/>
                  </a:lnTo>
                  <a:lnTo>
                    <a:pt x="7147268" y="5649404"/>
                  </a:lnTo>
                  <a:lnTo>
                    <a:pt x="7148169" y="5651576"/>
                  </a:lnTo>
                  <a:lnTo>
                    <a:pt x="7151611" y="5652668"/>
                  </a:lnTo>
                  <a:lnTo>
                    <a:pt x="7153389" y="5653633"/>
                  </a:lnTo>
                  <a:lnTo>
                    <a:pt x="7155218" y="5653786"/>
                  </a:lnTo>
                  <a:lnTo>
                    <a:pt x="7159041" y="5652490"/>
                  </a:lnTo>
                  <a:lnTo>
                    <a:pt x="7160400" y="5651246"/>
                  </a:lnTo>
                  <a:lnTo>
                    <a:pt x="7161212" y="5649404"/>
                  </a:lnTo>
                  <a:lnTo>
                    <a:pt x="7161212" y="5647042"/>
                  </a:lnTo>
                  <a:lnTo>
                    <a:pt x="7162305" y="5644693"/>
                  </a:lnTo>
                  <a:close/>
                </a:path>
                <a:path w="7538720" h="6035675">
                  <a:moveTo>
                    <a:pt x="7162305" y="5268595"/>
                  </a:moveTo>
                  <a:lnTo>
                    <a:pt x="7154697" y="5264607"/>
                  </a:lnTo>
                  <a:lnTo>
                    <a:pt x="7150887" y="5267325"/>
                  </a:lnTo>
                  <a:lnTo>
                    <a:pt x="7147268" y="5273484"/>
                  </a:lnTo>
                  <a:lnTo>
                    <a:pt x="7148169" y="5275656"/>
                  </a:lnTo>
                  <a:lnTo>
                    <a:pt x="7151611" y="5276926"/>
                  </a:lnTo>
                  <a:lnTo>
                    <a:pt x="7153389" y="5277904"/>
                  </a:lnTo>
                  <a:lnTo>
                    <a:pt x="7155218" y="5278056"/>
                  </a:lnTo>
                  <a:lnTo>
                    <a:pt x="7159041" y="5276761"/>
                  </a:lnTo>
                  <a:lnTo>
                    <a:pt x="7160400" y="5275516"/>
                  </a:lnTo>
                  <a:lnTo>
                    <a:pt x="7161212" y="5273675"/>
                  </a:lnTo>
                  <a:lnTo>
                    <a:pt x="7161212" y="5271135"/>
                  </a:lnTo>
                  <a:lnTo>
                    <a:pt x="7162305" y="5268595"/>
                  </a:lnTo>
                  <a:close/>
                </a:path>
                <a:path w="7538720" h="6035675">
                  <a:moveTo>
                    <a:pt x="7162305" y="1888629"/>
                  </a:moveTo>
                  <a:lnTo>
                    <a:pt x="7160679" y="1884464"/>
                  </a:lnTo>
                  <a:lnTo>
                    <a:pt x="7160552" y="1883752"/>
                  </a:lnTo>
                  <a:lnTo>
                    <a:pt x="7160273" y="1883117"/>
                  </a:lnTo>
                  <a:lnTo>
                    <a:pt x="7159384" y="1882000"/>
                  </a:lnTo>
                  <a:lnTo>
                    <a:pt x="7158825" y="1881581"/>
                  </a:lnTo>
                  <a:lnTo>
                    <a:pt x="7157504" y="1881022"/>
                  </a:lnTo>
                  <a:lnTo>
                    <a:pt x="7156818" y="1880920"/>
                  </a:lnTo>
                  <a:lnTo>
                    <a:pt x="7155383" y="1881085"/>
                  </a:lnTo>
                  <a:lnTo>
                    <a:pt x="7154735" y="1881327"/>
                  </a:lnTo>
                  <a:lnTo>
                    <a:pt x="7154151" y="1881746"/>
                  </a:lnTo>
                  <a:lnTo>
                    <a:pt x="7150341" y="1883740"/>
                  </a:lnTo>
                  <a:lnTo>
                    <a:pt x="7147992" y="1887004"/>
                  </a:lnTo>
                  <a:lnTo>
                    <a:pt x="7149986" y="1890991"/>
                  </a:lnTo>
                  <a:lnTo>
                    <a:pt x="7151929" y="1893011"/>
                  </a:lnTo>
                  <a:lnTo>
                    <a:pt x="7154278" y="1893798"/>
                  </a:lnTo>
                  <a:lnTo>
                    <a:pt x="7157047" y="1893341"/>
                  </a:lnTo>
                  <a:lnTo>
                    <a:pt x="7160679" y="1892261"/>
                  </a:lnTo>
                  <a:lnTo>
                    <a:pt x="7162305" y="1888629"/>
                  </a:lnTo>
                  <a:close/>
                </a:path>
                <a:path w="7538720" h="6035675">
                  <a:moveTo>
                    <a:pt x="7163397" y="3017456"/>
                  </a:moveTo>
                  <a:lnTo>
                    <a:pt x="7161212" y="3012744"/>
                  </a:lnTo>
                  <a:lnTo>
                    <a:pt x="7159955" y="3009125"/>
                  </a:lnTo>
                  <a:lnTo>
                    <a:pt x="7156323" y="3009125"/>
                  </a:lnTo>
                  <a:lnTo>
                    <a:pt x="7153059" y="3010763"/>
                  </a:lnTo>
                  <a:lnTo>
                    <a:pt x="7150862" y="3012376"/>
                  </a:lnTo>
                  <a:lnTo>
                    <a:pt x="7149770" y="3014548"/>
                  </a:lnTo>
                  <a:lnTo>
                    <a:pt x="7149808" y="3017278"/>
                  </a:lnTo>
                  <a:lnTo>
                    <a:pt x="7150582" y="3019145"/>
                  </a:lnTo>
                  <a:lnTo>
                    <a:pt x="7151929" y="3020441"/>
                  </a:lnTo>
                  <a:lnTo>
                    <a:pt x="7155726" y="3021876"/>
                  </a:lnTo>
                  <a:lnTo>
                    <a:pt x="7157580" y="3021787"/>
                  </a:lnTo>
                  <a:lnTo>
                    <a:pt x="7159409" y="3020898"/>
                  </a:lnTo>
                  <a:lnTo>
                    <a:pt x="7162482" y="3019996"/>
                  </a:lnTo>
                  <a:lnTo>
                    <a:pt x="7163397" y="3017456"/>
                  </a:lnTo>
                  <a:close/>
                </a:path>
                <a:path w="7538720" h="6035675">
                  <a:moveTo>
                    <a:pt x="7163397" y="2641371"/>
                  </a:moveTo>
                  <a:lnTo>
                    <a:pt x="7161212" y="2636659"/>
                  </a:lnTo>
                  <a:lnTo>
                    <a:pt x="7159955" y="2633573"/>
                  </a:lnTo>
                  <a:lnTo>
                    <a:pt x="7156323" y="2632494"/>
                  </a:lnTo>
                  <a:lnTo>
                    <a:pt x="7150824" y="2636443"/>
                  </a:lnTo>
                  <a:lnTo>
                    <a:pt x="7149732" y="2638615"/>
                  </a:lnTo>
                  <a:lnTo>
                    <a:pt x="7149808" y="2641371"/>
                  </a:lnTo>
                  <a:lnTo>
                    <a:pt x="7150582" y="2643238"/>
                  </a:lnTo>
                  <a:lnTo>
                    <a:pt x="7151929" y="2644533"/>
                  </a:lnTo>
                  <a:lnTo>
                    <a:pt x="7155726" y="2645956"/>
                  </a:lnTo>
                  <a:lnTo>
                    <a:pt x="7157580" y="2645880"/>
                  </a:lnTo>
                  <a:lnTo>
                    <a:pt x="7159409" y="2644991"/>
                  </a:lnTo>
                  <a:lnTo>
                    <a:pt x="7162482" y="2643898"/>
                  </a:lnTo>
                  <a:lnTo>
                    <a:pt x="7163397" y="2641371"/>
                  </a:lnTo>
                  <a:close/>
                </a:path>
                <a:path w="7538720" h="6035675">
                  <a:moveTo>
                    <a:pt x="7537577" y="5648490"/>
                  </a:moveTo>
                  <a:lnTo>
                    <a:pt x="7536662" y="5646140"/>
                  </a:lnTo>
                  <a:lnTo>
                    <a:pt x="7535939" y="5642153"/>
                  </a:lnTo>
                  <a:lnTo>
                    <a:pt x="7532306" y="5640971"/>
                  </a:lnTo>
                  <a:lnTo>
                    <a:pt x="7530414" y="5641225"/>
                  </a:lnTo>
                  <a:lnTo>
                    <a:pt x="7526858" y="5643511"/>
                  </a:lnTo>
                  <a:lnTo>
                    <a:pt x="7525855" y="5645137"/>
                  </a:lnTo>
                  <a:lnTo>
                    <a:pt x="7525613" y="5647233"/>
                  </a:lnTo>
                  <a:lnTo>
                    <a:pt x="7525652" y="5649861"/>
                  </a:lnTo>
                  <a:lnTo>
                    <a:pt x="7526795" y="5651855"/>
                  </a:lnTo>
                  <a:lnTo>
                    <a:pt x="7529055" y="5653202"/>
                  </a:lnTo>
                  <a:lnTo>
                    <a:pt x="7529931" y="5653621"/>
                  </a:lnTo>
                  <a:lnTo>
                    <a:pt x="7530846" y="5653811"/>
                  </a:lnTo>
                  <a:lnTo>
                    <a:pt x="7532776" y="5653760"/>
                  </a:lnTo>
                  <a:lnTo>
                    <a:pt x="7537463" y="5649455"/>
                  </a:lnTo>
                  <a:lnTo>
                    <a:pt x="7537577" y="5648490"/>
                  </a:lnTo>
                  <a:close/>
                </a:path>
                <a:path w="7538720" h="6035675">
                  <a:moveTo>
                    <a:pt x="7537577" y="1887359"/>
                  </a:moveTo>
                  <a:lnTo>
                    <a:pt x="7536485" y="1883016"/>
                  </a:lnTo>
                  <a:lnTo>
                    <a:pt x="7534135" y="1879942"/>
                  </a:lnTo>
                  <a:lnTo>
                    <a:pt x="7529423" y="1881924"/>
                  </a:lnTo>
                  <a:lnTo>
                    <a:pt x="7526960" y="1883333"/>
                  </a:lnTo>
                  <a:lnTo>
                    <a:pt x="7525639" y="1885454"/>
                  </a:lnTo>
                  <a:lnTo>
                    <a:pt x="7525436" y="1888274"/>
                  </a:lnTo>
                  <a:lnTo>
                    <a:pt x="7525791" y="1893341"/>
                  </a:lnTo>
                  <a:lnTo>
                    <a:pt x="7532319" y="1893709"/>
                  </a:lnTo>
                  <a:lnTo>
                    <a:pt x="7535583" y="1892985"/>
                  </a:lnTo>
                  <a:lnTo>
                    <a:pt x="7536485" y="1889544"/>
                  </a:lnTo>
                  <a:lnTo>
                    <a:pt x="7537577" y="1887359"/>
                  </a:lnTo>
                  <a:close/>
                </a:path>
                <a:path w="7538720" h="6035675">
                  <a:moveTo>
                    <a:pt x="7538301" y="6023216"/>
                  </a:moveTo>
                  <a:lnTo>
                    <a:pt x="7537209" y="6021336"/>
                  </a:lnTo>
                  <a:lnTo>
                    <a:pt x="7536485" y="6019698"/>
                  </a:lnTo>
                  <a:lnTo>
                    <a:pt x="7533221" y="6018974"/>
                  </a:lnTo>
                  <a:lnTo>
                    <a:pt x="7531595" y="6017882"/>
                  </a:lnTo>
                  <a:lnTo>
                    <a:pt x="7530554" y="6017895"/>
                  </a:lnTo>
                  <a:lnTo>
                    <a:pt x="7529576" y="6018136"/>
                  </a:lnTo>
                  <a:lnTo>
                    <a:pt x="7525042" y="6024410"/>
                  </a:lnTo>
                  <a:lnTo>
                    <a:pt x="7525118" y="6025413"/>
                  </a:lnTo>
                  <a:lnTo>
                    <a:pt x="7525436" y="6026404"/>
                  </a:lnTo>
                  <a:lnTo>
                    <a:pt x="7525791" y="6027852"/>
                  </a:lnTo>
                  <a:lnTo>
                    <a:pt x="7529779" y="6029477"/>
                  </a:lnTo>
                  <a:lnTo>
                    <a:pt x="7532141" y="6029477"/>
                  </a:lnTo>
                  <a:lnTo>
                    <a:pt x="7534313" y="6029630"/>
                  </a:lnTo>
                  <a:lnTo>
                    <a:pt x="7535977" y="6028779"/>
                  </a:lnTo>
                  <a:lnTo>
                    <a:pt x="7538275" y="6025083"/>
                  </a:lnTo>
                  <a:lnTo>
                    <a:pt x="7538301" y="6023216"/>
                  </a:lnTo>
                  <a:close/>
                </a:path>
                <a:path w="7538720" h="6035675">
                  <a:moveTo>
                    <a:pt x="7538301" y="5271211"/>
                  </a:moveTo>
                  <a:lnTo>
                    <a:pt x="7537209" y="5269319"/>
                  </a:lnTo>
                  <a:lnTo>
                    <a:pt x="7536485" y="5267693"/>
                  </a:lnTo>
                  <a:lnTo>
                    <a:pt x="7533221" y="5266969"/>
                  </a:lnTo>
                  <a:lnTo>
                    <a:pt x="7531595" y="5265877"/>
                  </a:lnTo>
                  <a:lnTo>
                    <a:pt x="7530554" y="5265890"/>
                  </a:lnTo>
                  <a:lnTo>
                    <a:pt x="7529576" y="5266131"/>
                  </a:lnTo>
                  <a:lnTo>
                    <a:pt x="7525042" y="5272405"/>
                  </a:lnTo>
                  <a:lnTo>
                    <a:pt x="7525118" y="5273408"/>
                  </a:lnTo>
                  <a:lnTo>
                    <a:pt x="7525436" y="5274399"/>
                  </a:lnTo>
                  <a:lnTo>
                    <a:pt x="7525791" y="5275846"/>
                  </a:lnTo>
                  <a:lnTo>
                    <a:pt x="7529779" y="5277472"/>
                  </a:lnTo>
                  <a:lnTo>
                    <a:pt x="7532141" y="5277472"/>
                  </a:lnTo>
                  <a:lnTo>
                    <a:pt x="7534313" y="5277624"/>
                  </a:lnTo>
                  <a:lnTo>
                    <a:pt x="7535977" y="5276774"/>
                  </a:lnTo>
                  <a:lnTo>
                    <a:pt x="7538275" y="5273078"/>
                  </a:lnTo>
                  <a:lnTo>
                    <a:pt x="7538301" y="5271211"/>
                  </a:lnTo>
                  <a:close/>
                </a:path>
                <a:path w="7538720" h="6035675">
                  <a:moveTo>
                    <a:pt x="7538656" y="1508556"/>
                  </a:moveTo>
                  <a:lnTo>
                    <a:pt x="7531049" y="1504200"/>
                  </a:lnTo>
                  <a:lnTo>
                    <a:pt x="7527607" y="1506372"/>
                  </a:lnTo>
                  <a:lnTo>
                    <a:pt x="7525436" y="1510182"/>
                  </a:lnTo>
                  <a:lnTo>
                    <a:pt x="7525017" y="1510753"/>
                  </a:lnTo>
                  <a:lnTo>
                    <a:pt x="7524763" y="1511388"/>
                  </a:lnTo>
                  <a:lnTo>
                    <a:pt x="7524585" y="1512798"/>
                  </a:lnTo>
                  <a:lnTo>
                    <a:pt x="7524674" y="1513471"/>
                  </a:lnTo>
                  <a:lnTo>
                    <a:pt x="7527963" y="1516710"/>
                  </a:lnTo>
                  <a:lnTo>
                    <a:pt x="7529766" y="1517675"/>
                  </a:lnTo>
                  <a:lnTo>
                    <a:pt x="7531633" y="1517840"/>
                  </a:lnTo>
                  <a:lnTo>
                    <a:pt x="7535507" y="1516545"/>
                  </a:lnTo>
                  <a:lnTo>
                    <a:pt x="7536904" y="1515300"/>
                  </a:lnTo>
                  <a:lnTo>
                    <a:pt x="7537755" y="1513446"/>
                  </a:lnTo>
                  <a:lnTo>
                    <a:pt x="7536853" y="1510906"/>
                  </a:lnTo>
                  <a:lnTo>
                    <a:pt x="7538656" y="1508556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09257" y="4260506"/>
              <a:ext cx="7910195" cy="6026785"/>
            </a:xfrm>
            <a:custGeom>
              <a:avLst/>
              <a:gdLst/>
              <a:ahLst/>
              <a:cxnLst/>
              <a:rect l="l" t="t" r="r" b="b"/>
              <a:pathLst>
                <a:path w="7910195" h="6026784">
                  <a:moveTo>
                    <a:pt x="12839" y="381266"/>
                  </a:moveTo>
                  <a:lnTo>
                    <a:pt x="11760" y="378358"/>
                  </a:lnTo>
                  <a:lnTo>
                    <a:pt x="10731" y="377545"/>
                  </a:lnTo>
                  <a:lnTo>
                    <a:pt x="9194" y="377355"/>
                  </a:lnTo>
                  <a:lnTo>
                    <a:pt x="5207" y="375907"/>
                  </a:lnTo>
                  <a:lnTo>
                    <a:pt x="1397" y="376453"/>
                  </a:lnTo>
                  <a:lnTo>
                    <a:pt x="317" y="380796"/>
                  </a:lnTo>
                  <a:lnTo>
                    <a:pt x="0" y="383527"/>
                  </a:lnTo>
                  <a:lnTo>
                    <a:pt x="850" y="385813"/>
                  </a:lnTo>
                  <a:lnTo>
                    <a:pt x="2844" y="387680"/>
                  </a:lnTo>
                  <a:lnTo>
                    <a:pt x="6832" y="389864"/>
                  </a:lnTo>
                  <a:lnTo>
                    <a:pt x="9740" y="387502"/>
                  </a:lnTo>
                  <a:lnTo>
                    <a:pt x="11544" y="383705"/>
                  </a:lnTo>
                  <a:lnTo>
                    <a:pt x="12585" y="382562"/>
                  </a:lnTo>
                  <a:lnTo>
                    <a:pt x="12839" y="381266"/>
                  </a:lnTo>
                  <a:close/>
                </a:path>
                <a:path w="7910195" h="6026784">
                  <a:moveTo>
                    <a:pt x="200355" y="198907"/>
                  </a:moveTo>
                  <a:lnTo>
                    <a:pt x="199275" y="188404"/>
                  </a:lnTo>
                  <a:lnTo>
                    <a:pt x="196367" y="186232"/>
                  </a:lnTo>
                  <a:lnTo>
                    <a:pt x="191668" y="188404"/>
                  </a:lnTo>
                  <a:lnTo>
                    <a:pt x="189852" y="189306"/>
                  </a:lnTo>
                  <a:lnTo>
                    <a:pt x="188950" y="192392"/>
                  </a:lnTo>
                  <a:lnTo>
                    <a:pt x="187680" y="194386"/>
                  </a:lnTo>
                  <a:lnTo>
                    <a:pt x="194487" y="200164"/>
                  </a:lnTo>
                  <a:lnTo>
                    <a:pt x="195453" y="200012"/>
                  </a:lnTo>
                  <a:lnTo>
                    <a:pt x="196367" y="199644"/>
                  </a:lnTo>
                  <a:lnTo>
                    <a:pt x="198005" y="199453"/>
                  </a:lnTo>
                  <a:lnTo>
                    <a:pt x="200355" y="198907"/>
                  </a:lnTo>
                  <a:close/>
                </a:path>
                <a:path w="7910195" h="6026784">
                  <a:moveTo>
                    <a:pt x="387908" y="5613"/>
                  </a:moveTo>
                  <a:lnTo>
                    <a:pt x="387578" y="3632"/>
                  </a:lnTo>
                  <a:lnTo>
                    <a:pt x="386549" y="2146"/>
                  </a:lnTo>
                  <a:lnTo>
                    <a:pt x="383070" y="152"/>
                  </a:lnTo>
                  <a:lnTo>
                    <a:pt x="381254" y="0"/>
                  </a:lnTo>
                  <a:lnTo>
                    <a:pt x="379387" y="723"/>
                  </a:lnTo>
                  <a:lnTo>
                    <a:pt x="377418" y="2298"/>
                  </a:lnTo>
                  <a:lnTo>
                    <a:pt x="376453" y="4356"/>
                  </a:lnTo>
                  <a:lnTo>
                    <a:pt x="376491" y="6883"/>
                  </a:lnTo>
                  <a:lnTo>
                    <a:pt x="377024" y="11049"/>
                  </a:lnTo>
                  <a:lnTo>
                    <a:pt x="382473" y="13042"/>
                  </a:lnTo>
                  <a:lnTo>
                    <a:pt x="386092" y="11226"/>
                  </a:lnTo>
                  <a:lnTo>
                    <a:pt x="386816" y="7785"/>
                  </a:lnTo>
                  <a:lnTo>
                    <a:pt x="387908" y="5613"/>
                  </a:lnTo>
                  <a:close/>
                </a:path>
                <a:path w="7910195" h="6026784">
                  <a:moveTo>
                    <a:pt x="389534" y="380072"/>
                  </a:moveTo>
                  <a:lnTo>
                    <a:pt x="384454" y="376999"/>
                  </a:lnTo>
                  <a:lnTo>
                    <a:pt x="380479" y="376631"/>
                  </a:lnTo>
                  <a:lnTo>
                    <a:pt x="376301" y="378447"/>
                  </a:lnTo>
                  <a:lnTo>
                    <a:pt x="376301" y="379895"/>
                  </a:lnTo>
                  <a:lnTo>
                    <a:pt x="375729" y="381800"/>
                  </a:lnTo>
                  <a:lnTo>
                    <a:pt x="375945" y="383628"/>
                  </a:lnTo>
                  <a:lnTo>
                    <a:pt x="377952" y="387070"/>
                  </a:lnTo>
                  <a:lnTo>
                    <a:pt x="379437" y="388150"/>
                  </a:lnTo>
                  <a:lnTo>
                    <a:pt x="381381" y="388594"/>
                  </a:lnTo>
                  <a:lnTo>
                    <a:pt x="383374" y="387324"/>
                  </a:lnTo>
                  <a:lnTo>
                    <a:pt x="385191" y="389140"/>
                  </a:lnTo>
                  <a:lnTo>
                    <a:pt x="389534" y="380072"/>
                  </a:lnTo>
                  <a:close/>
                </a:path>
                <a:path w="7910195" h="6026784">
                  <a:moveTo>
                    <a:pt x="576351" y="194932"/>
                  </a:moveTo>
                  <a:lnTo>
                    <a:pt x="574725" y="190766"/>
                  </a:lnTo>
                  <a:lnTo>
                    <a:pt x="574598" y="190055"/>
                  </a:lnTo>
                  <a:lnTo>
                    <a:pt x="574319" y="189420"/>
                  </a:lnTo>
                  <a:lnTo>
                    <a:pt x="573430" y="188290"/>
                  </a:lnTo>
                  <a:lnTo>
                    <a:pt x="572871" y="187871"/>
                  </a:lnTo>
                  <a:lnTo>
                    <a:pt x="571550" y="187325"/>
                  </a:lnTo>
                  <a:lnTo>
                    <a:pt x="570865" y="187223"/>
                  </a:lnTo>
                  <a:lnTo>
                    <a:pt x="569429" y="187375"/>
                  </a:lnTo>
                  <a:lnTo>
                    <a:pt x="568782" y="187629"/>
                  </a:lnTo>
                  <a:lnTo>
                    <a:pt x="568198" y="188048"/>
                  </a:lnTo>
                  <a:lnTo>
                    <a:pt x="564756" y="190030"/>
                  </a:lnTo>
                  <a:lnTo>
                    <a:pt x="562394" y="192570"/>
                  </a:lnTo>
                  <a:lnTo>
                    <a:pt x="564032" y="197281"/>
                  </a:lnTo>
                  <a:lnTo>
                    <a:pt x="565975" y="199313"/>
                  </a:lnTo>
                  <a:lnTo>
                    <a:pt x="568325" y="200101"/>
                  </a:lnTo>
                  <a:lnTo>
                    <a:pt x="571093" y="199644"/>
                  </a:lnTo>
                  <a:lnTo>
                    <a:pt x="575627" y="198551"/>
                  </a:lnTo>
                  <a:lnTo>
                    <a:pt x="576351" y="194932"/>
                  </a:lnTo>
                  <a:close/>
                </a:path>
                <a:path w="7910195" h="6026784">
                  <a:moveTo>
                    <a:pt x="764070" y="757618"/>
                  </a:moveTo>
                  <a:lnTo>
                    <a:pt x="763752" y="755637"/>
                  </a:lnTo>
                  <a:lnTo>
                    <a:pt x="762711" y="754151"/>
                  </a:lnTo>
                  <a:lnTo>
                    <a:pt x="759244" y="752157"/>
                  </a:lnTo>
                  <a:lnTo>
                    <a:pt x="757428" y="752017"/>
                  </a:lnTo>
                  <a:lnTo>
                    <a:pt x="755561" y="752729"/>
                  </a:lnTo>
                  <a:lnTo>
                    <a:pt x="753503" y="754265"/>
                  </a:lnTo>
                  <a:lnTo>
                    <a:pt x="752538" y="756323"/>
                  </a:lnTo>
                  <a:lnTo>
                    <a:pt x="752665" y="758888"/>
                  </a:lnTo>
                  <a:lnTo>
                    <a:pt x="753198" y="763054"/>
                  </a:lnTo>
                  <a:lnTo>
                    <a:pt x="755916" y="766140"/>
                  </a:lnTo>
                  <a:lnTo>
                    <a:pt x="760450" y="764146"/>
                  </a:lnTo>
                  <a:lnTo>
                    <a:pt x="762266" y="763231"/>
                  </a:lnTo>
                  <a:lnTo>
                    <a:pt x="762812" y="759790"/>
                  </a:lnTo>
                  <a:lnTo>
                    <a:pt x="764070" y="757618"/>
                  </a:lnTo>
                  <a:close/>
                </a:path>
                <a:path w="7910195" h="6026784">
                  <a:moveTo>
                    <a:pt x="764667" y="5981"/>
                  </a:moveTo>
                  <a:lnTo>
                    <a:pt x="763117" y="2032"/>
                  </a:lnTo>
                  <a:lnTo>
                    <a:pt x="761669" y="990"/>
                  </a:lnTo>
                  <a:lnTo>
                    <a:pt x="759548" y="901"/>
                  </a:lnTo>
                  <a:lnTo>
                    <a:pt x="757809" y="152"/>
                  </a:lnTo>
                  <a:lnTo>
                    <a:pt x="756094" y="177"/>
                  </a:lnTo>
                  <a:lnTo>
                    <a:pt x="752690" y="1828"/>
                  </a:lnTo>
                  <a:lnTo>
                    <a:pt x="751598" y="3162"/>
                  </a:lnTo>
                  <a:lnTo>
                    <a:pt x="750646" y="6819"/>
                  </a:lnTo>
                  <a:lnTo>
                    <a:pt x="750951" y="8509"/>
                  </a:lnTo>
                  <a:lnTo>
                    <a:pt x="753110" y="11620"/>
                  </a:lnTo>
                  <a:lnTo>
                    <a:pt x="754583" y="12484"/>
                  </a:lnTo>
                  <a:lnTo>
                    <a:pt x="756462" y="12674"/>
                  </a:lnTo>
                  <a:lnTo>
                    <a:pt x="758634" y="11404"/>
                  </a:lnTo>
                  <a:lnTo>
                    <a:pt x="761720" y="11404"/>
                  </a:lnTo>
                  <a:lnTo>
                    <a:pt x="762812" y="9232"/>
                  </a:lnTo>
                  <a:lnTo>
                    <a:pt x="764311" y="7721"/>
                  </a:lnTo>
                  <a:lnTo>
                    <a:pt x="764667" y="5981"/>
                  </a:lnTo>
                  <a:close/>
                </a:path>
                <a:path w="7910195" h="6026784">
                  <a:moveTo>
                    <a:pt x="765009" y="381266"/>
                  </a:moveTo>
                  <a:lnTo>
                    <a:pt x="763930" y="378358"/>
                  </a:lnTo>
                  <a:lnTo>
                    <a:pt x="762889" y="377545"/>
                  </a:lnTo>
                  <a:lnTo>
                    <a:pt x="761352" y="377355"/>
                  </a:lnTo>
                  <a:lnTo>
                    <a:pt x="757377" y="375907"/>
                  </a:lnTo>
                  <a:lnTo>
                    <a:pt x="753567" y="376453"/>
                  </a:lnTo>
                  <a:lnTo>
                    <a:pt x="752475" y="380796"/>
                  </a:lnTo>
                  <a:lnTo>
                    <a:pt x="752170" y="383527"/>
                  </a:lnTo>
                  <a:lnTo>
                    <a:pt x="753008" y="385813"/>
                  </a:lnTo>
                  <a:lnTo>
                    <a:pt x="755015" y="387680"/>
                  </a:lnTo>
                  <a:lnTo>
                    <a:pt x="759002" y="389864"/>
                  </a:lnTo>
                  <a:lnTo>
                    <a:pt x="761898" y="387502"/>
                  </a:lnTo>
                  <a:lnTo>
                    <a:pt x="763714" y="383705"/>
                  </a:lnTo>
                  <a:lnTo>
                    <a:pt x="764755" y="382562"/>
                  </a:lnTo>
                  <a:lnTo>
                    <a:pt x="765009" y="381266"/>
                  </a:lnTo>
                  <a:close/>
                </a:path>
                <a:path w="7910195" h="6026784">
                  <a:moveTo>
                    <a:pt x="951979" y="194564"/>
                  </a:moveTo>
                  <a:lnTo>
                    <a:pt x="950899" y="192570"/>
                  </a:lnTo>
                  <a:lnTo>
                    <a:pt x="950353" y="188404"/>
                  </a:lnTo>
                  <a:lnTo>
                    <a:pt x="946708" y="187223"/>
                  </a:lnTo>
                  <a:lnTo>
                    <a:pt x="944816" y="187477"/>
                  </a:lnTo>
                  <a:lnTo>
                    <a:pt x="941273" y="189763"/>
                  </a:lnTo>
                  <a:lnTo>
                    <a:pt x="940269" y="191376"/>
                  </a:lnTo>
                  <a:lnTo>
                    <a:pt x="940028" y="193484"/>
                  </a:lnTo>
                  <a:lnTo>
                    <a:pt x="940054" y="196049"/>
                  </a:lnTo>
                  <a:lnTo>
                    <a:pt x="941133" y="198043"/>
                  </a:lnTo>
                  <a:lnTo>
                    <a:pt x="943279" y="199453"/>
                  </a:lnTo>
                  <a:lnTo>
                    <a:pt x="944181" y="199910"/>
                  </a:lnTo>
                  <a:lnTo>
                    <a:pt x="945121" y="200139"/>
                  </a:lnTo>
                  <a:lnTo>
                    <a:pt x="947127" y="200101"/>
                  </a:lnTo>
                  <a:lnTo>
                    <a:pt x="951915" y="195567"/>
                  </a:lnTo>
                  <a:lnTo>
                    <a:pt x="951979" y="194564"/>
                  </a:lnTo>
                  <a:close/>
                </a:path>
                <a:path w="7910195" h="6026784">
                  <a:moveTo>
                    <a:pt x="1140688" y="5956"/>
                  </a:moveTo>
                  <a:lnTo>
                    <a:pt x="1140244" y="3975"/>
                  </a:lnTo>
                  <a:lnTo>
                    <a:pt x="1140066" y="2527"/>
                  </a:lnTo>
                  <a:lnTo>
                    <a:pt x="1136078" y="1625"/>
                  </a:lnTo>
                  <a:lnTo>
                    <a:pt x="1134275" y="533"/>
                  </a:lnTo>
                  <a:lnTo>
                    <a:pt x="1129919" y="1270"/>
                  </a:lnTo>
                  <a:lnTo>
                    <a:pt x="1127379" y="4343"/>
                  </a:lnTo>
                  <a:lnTo>
                    <a:pt x="1128839" y="8509"/>
                  </a:lnTo>
                  <a:lnTo>
                    <a:pt x="1130033" y="10769"/>
                  </a:lnTo>
                  <a:lnTo>
                    <a:pt x="1131912" y="12039"/>
                  </a:lnTo>
                  <a:lnTo>
                    <a:pt x="1134452" y="12319"/>
                  </a:lnTo>
                  <a:lnTo>
                    <a:pt x="1136446" y="12039"/>
                  </a:lnTo>
                  <a:lnTo>
                    <a:pt x="1138034" y="11087"/>
                  </a:lnTo>
                  <a:lnTo>
                    <a:pt x="1140333" y="7759"/>
                  </a:lnTo>
                  <a:lnTo>
                    <a:pt x="1140688" y="5956"/>
                  </a:lnTo>
                  <a:close/>
                </a:path>
                <a:path w="7910195" h="6026784">
                  <a:moveTo>
                    <a:pt x="1140777" y="757097"/>
                  </a:moveTo>
                  <a:lnTo>
                    <a:pt x="1137526" y="753275"/>
                  </a:lnTo>
                  <a:lnTo>
                    <a:pt x="1133551" y="752005"/>
                  </a:lnTo>
                  <a:lnTo>
                    <a:pt x="1129741" y="752551"/>
                  </a:lnTo>
                  <a:lnTo>
                    <a:pt x="1128471" y="756894"/>
                  </a:lnTo>
                  <a:lnTo>
                    <a:pt x="1128166" y="759625"/>
                  </a:lnTo>
                  <a:lnTo>
                    <a:pt x="1129080" y="761860"/>
                  </a:lnTo>
                  <a:lnTo>
                    <a:pt x="1131189" y="763600"/>
                  </a:lnTo>
                  <a:lnTo>
                    <a:pt x="1134999" y="765771"/>
                  </a:lnTo>
                  <a:lnTo>
                    <a:pt x="1138072" y="763422"/>
                  </a:lnTo>
                  <a:lnTo>
                    <a:pt x="1139888" y="759612"/>
                  </a:lnTo>
                  <a:lnTo>
                    <a:pt x="1140307" y="759066"/>
                  </a:lnTo>
                  <a:lnTo>
                    <a:pt x="1140574" y="758456"/>
                  </a:lnTo>
                  <a:lnTo>
                    <a:pt x="1140777" y="757097"/>
                  </a:lnTo>
                  <a:close/>
                </a:path>
                <a:path w="7910195" h="6026784">
                  <a:moveTo>
                    <a:pt x="1141704" y="380072"/>
                  </a:moveTo>
                  <a:lnTo>
                    <a:pt x="1136624" y="376999"/>
                  </a:lnTo>
                  <a:lnTo>
                    <a:pt x="1132636" y="376631"/>
                  </a:lnTo>
                  <a:lnTo>
                    <a:pt x="1128471" y="378447"/>
                  </a:lnTo>
                  <a:lnTo>
                    <a:pt x="1128471" y="379895"/>
                  </a:lnTo>
                  <a:lnTo>
                    <a:pt x="1127899" y="381800"/>
                  </a:lnTo>
                  <a:lnTo>
                    <a:pt x="1128115" y="383628"/>
                  </a:lnTo>
                  <a:lnTo>
                    <a:pt x="1130122" y="387070"/>
                  </a:lnTo>
                  <a:lnTo>
                    <a:pt x="1131595" y="388150"/>
                  </a:lnTo>
                  <a:lnTo>
                    <a:pt x="1133551" y="388594"/>
                  </a:lnTo>
                  <a:lnTo>
                    <a:pt x="1135532" y="387324"/>
                  </a:lnTo>
                  <a:lnTo>
                    <a:pt x="1137348" y="389140"/>
                  </a:lnTo>
                  <a:lnTo>
                    <a:pt x="1141704" y="380072"/>
                  </a:lnTo>
                  <a:close/>
                </a:path>
                <a:path w="7910195" h="6026784">
                  <a:moveTo>
                    <a:pt x="1328877" y="944765"/>
                  </a:moveTo>
                  <a:lnTo>
                    <a:pt x="1327607" y="940054"/>
                  </a:lnTo>
                  <a:lnTo>
                    <a:pt x="1322717" y="940054"/>
                  </a:lnTo>
                  <a:lnTo>
                    <a:pt x="1319961" y="940206"/>
                  </a:lnTo>
                  <a:lnTo>
                    <a:pt x="1317777" y="941412"/>
                  </a:lnTo>
                  <a:lnTo>
                    <a:pt x="1316189" y="943673"/>
                  </a:lnTo>
                  <a:lnTo>
                    <a:pt x="1314018" y="948207"/>
                  </a:lnTo>
                  <a:lnTo>
                    <a:pt x="1317104" y="950734"/>
                  </a:lnTo>
                  <a:lnTo>
                    <a:pt x="1321447" y="951826"/>
                  </a:lnTo>
                  <a:lnTo>
                    <a:pt x="1323809" y="950734"/>
                  </a:lnTo>
                  <a:lnTo>
                    <a:pt x="1327073" y="952373"/>
                  </a:lnTo>
                  <a:lnTo>
                    <a:pt x="1328877" y="944765"/>
                  </a:lnTo>
                  <a:close/>
                </a:path>
                <a:path w="7910195" h="6026784">
                  <a:moveTo>
                    <a:pt x="1516240" y="756894"/>
                  </a:moveTo>
                  <a:lnTo>
                    <a:pt x="1515541" y="755053"/>
                  </a:lnTo>
                  <a:lnTo>
                    <a:pt x="1514259" y="753757"/>
                  </a:lnTo>
                  <a:lnTo>
                    <a:pt x="1510576" y="752322"/>
                  </a:lnTo>
                  <a:lnTo>
                    <a:pt x="1508772" y="752398"/>
                  </a:lnTo>
                  <a:lnTo>
                    <a:pt x="1506994" y="753275"/>
                  </a:lnTo>
                  <a:lnTo>
                    <a:pt x="1504645" y="754354"/>
                  </a:lnTo>
                  <a:lnTo>
                    <a:pt x="1502829" y="756170"/>
                  </a:lnTo>
                  <a:lnTo>
                    <a:pt x="1506461" y="763422"/>
                  </a:lnTo>
                  <a:lnTo>
                    <a:pt x="1511350" y="764692"/>
                  </a:lnTo>
                  <a:lnTo>
                    <a:pt x="1514970" y="762152"/>
                  </a:lnTo>
                  <a:lnTo>
                    <a:pt x="1516240" y="758888"/>
                  </a:lnTo>
                  <a:lnTo>
                    <a:pt x="1516240" y="756894"/>
                  </a:lnTo>
                  <a:close/>
                </a:path>
                <a:path w="7910195" h="6026784">
                  <a:moveTo>
                    <a:pt x="1704327" y="950925"/>
                  </a:moveTo>
                  <a:lnTo>
                    <a:pt x="1703235" y="940409"/>
                  </a:lnTo>
                  <a:lnTo>
                    <a:pt x="1700339" y="938237"/>
                  </a:lnTo>
                  <a:lnTo>
                    <a:pt x="1695627" y="940409"/>
                  </a:lnTo>
                  <a:lnTo>
                    <a:pt x="1693824" y="941324"/>
                  </a:lnTo>
                  <a:lnTo>
                    <a:pt x="1692910" y="944397"/>
                  </a:lnTo>
                  <a:lnTo>
                    <a:pt x="1691640" y="946391"/>
                  </a:lnTo>
                  <a:lnTo>
                    <a:pt x="1698447" y="952169"/>
                  </a:lnTo>
                  <a:lnTo>
                    <a:pt x="1699412" y="952017"/>
                  </a:lnTo>
                  <a:lnTo>
                    <a:pt x="1700339" y="951649"/>
                  </a:lnTo>
                  <a:lnTo>
                    <a:pt x="1701977" y="951471"/>
                  </a:lnTo>
                  <a:lnTo>
                    <a:pt x="1704327" y="950925"/>
                  </a:lnTo>
                  <a:close/>
                </a:path>
                <a:path w="7910195" h="6026784">
                  <a:moveTo>
                    <a:pt x="1892858" y="1133868"/>
                  </a:moveTo>
                  <a:lnTo>
                    <a:pt x="1892414" y="1131900"/>
                  </a:lnTo>
                  <a:lnTo>
                    <a:pt x="1892236" y="1130630"/>
                  </a:lnTo>
                  <a:lnTo>
                    <a:pt x="1888248" y="1129550"/>
                  </a:lnTo>
                  <a:lnTo>
                    <a:pt x="1886077" y="1128458"/>
                  </a:lnTo>
                  <a:lnTo>
                    <a:pt x="1881543" y="1129372"/>
                  </a:lnTo>
                  <a:lnTo>
                    <a:pt x="1879371" y="1132268"/>
                  </a:lnTo>
                  <a:lnTo>
                    <a:pt x="1880997" y="1136434"/>
                  </a:lnTo>
                  <a:lnTo>
                    <a:pt x="1882203" y="1138694"/>
                  </a:lnTo>
                  <a:lnTo>
                    <a:pt x="1884070" y="1139964"/>
                  </a:lnTo>
                  <a:lnTo>
                    <a:pt x="1886610" y="1140244"/>
                  </a:lnTo>
                  <a:lnTo>
                    <a:pt x="1888617" y="1139964"/>
                  </a:lnTo>
                  <a:lnTo>
                    <a:pt x="1890191" y="1138999"/>
                  </a:lnTo>
                  <a:lnTo>
                    <a:pt x="1892503" y="1135684"/>
                  </a:lnTo>
                  <a:lnTo>
                    <a:pt x="1892858" y="1133868"/>
                  </a:lnTo>
                  <a:close/>
                </a:path>
                <a:path w="7910195" h="6026784">
                  <a:moveTo>
                    <a:pt x="1892947" y="757097"/>
                  </a:moveTo>
                  <a:lnTo>
                    <a:pt x="1889696" y="753275"/>
                  </a:lnTo>
                  <a:lnTo>
                    <a:pt x="1885708" y="752005"/>
                  </a:lnTo>
                  <a:lnTo>
                    <a:pt x="1881911" y="752551"/>
                  </a:lnTo>
                  <a:lnTo>
                    <a:pt x="1880819" y="756894"/>
                  </a:lnTo>
                  <a:lnTo>
                    <a:pt x="1880349" y="759625"/>
                  </a:lnTo>
                  <a:lnTo>
                    <a:pt x="1881187" y="761860"/>
                  </a:lnTo>
                  <a:lnTo>
                    <a:pt x="1883359" y="763600"/>
                  </a:lnTo>
                  <a:lnTo>
                    <a:pt x="1887156" y="765771"/>
                  </a:lnTo>
                  <a:lnTo>
                    <a:pt x="1890242" y="763422"/>
                  </a:lnTo>
                  <a:lnTo>
                    <a:pt x="1892046" y="759612"/>
                  </a:lnTo>
                  <a:lnTo>
                    <a:pt x="1892477" y="759066"/>
                  </a:lnTo>
                  <a:lnTo>
                    <a:pt x="1892731" y="758456"/>
                  </a:lnTo>
                  <a:lnTo>
                    <a:pt x="1892947" y="757097"/>
                  </a:lnTo>
                  <a:close/>
                </a:path>
                <a:path w="7910195" h="6026784">
                  <a:moveTo>
                    <a:pt x="2081047" y="944765"/>
                  </a:moveTo>
                  <a:lnTo>
                    <a:pt x="2079777" y="940054"/>
                  </a:lnTo>
                  <a:lnTo>
                    <a:pt x="2074887" y="940054"/>
                  </a:lnTo>
                  <a:lnTo>
                    <a:pt x="2072119" y="940206"/>
                  </a:lnTo>
                  <a:lnTo>
                    <a:pt x="2069947" y="941412"/>
                  </a:lnTo>
                  <a:lnTo>
                    <a:pt x="2068360" y="943673"/>
                  </a:lnTo>
                  <a:lnTo>
                    <a:pt x="2066188" y="948385"/>
                  </a:lnTo>
                  <a:lnTo>
                    <a:pt x="2069452" y="950734"/>
                  </a:lnTo>
                  <a:lnTo>
                    <a:pt x="2073617" y="951826"/>
                  </a:lnTo>
                  <a:lnTo>
                    <a:pt x="2075967" y="950734"/>
                  </a:lnTo>
                  <a:lnTo>
                    <a:pt x="2079231" y="952373"/>
                  </a:lnTo>
                  <a:lnTo>
                    <a:pt x="2081047" y="944765"/>
                  </a:lnTo>
                  <a:close/>
                </a:path>
                <a:path w="7910195" h="6026784">
                  <a:moveTo>
                    <a:pt x="2268220" y="1509814"/>
                  </a:moveTo>
                  <a:lnTo>
                    <a:pt x="2261705" y="1504264"/>
                  </a:lnTo>
                  <a:lnTo>
                    <a:pt x="2260777" y="1504391"/>
                  </a:lnTo>
                  <a:lnTo>
                    <a:pt x="2259888" y="1504734"/>
                  </a:lnTo>
                  <a:lnTo>
                    <a:pt x="2258441" y="1505102"/>
                  </a:lnTo>
                  <a:lnTo>
                    <a:pt x="2256447" y="1506728"/>
                  </a:lnTo>
                  <a:lnTo>
                    <a:pt x="2257539" y="1515059"/>
                  </a:lnTo>
                  <a:lnTo>
                    <a:pt x="2260257" y="1518145"/>
                  </a:lnTo>
                  <a:lnTo>
                    <a:pt x="2264778" y="1516151"/>
                  </a:lnTo>
                  <a:lnTo>
                    <a:pt x="2266594" y="1515249"/>
                  </a:lnTo>
                  <a:lnTo>
                    <a:pt x="2267140" y="1511808"/>
                  </a:lnTo>
                  <a:lnTo>
                    <a:pt x="2268220" y="1509814"/>
                  </a:lnTo>
                  <a:close/>
                </a:path>
                <a:path w="7910195" h="6026784">
                  <a:moveTo>
                    <a:pt x="2457031" y="944765"/>
                  </a:moveTo>
                  <a:lnTo>
                    <a:pt x="2455773" y="940054"/>
                  </a:lnTo>
                  <a:lnTo>
                    <a:pt x="2451062" y="940054"/>
                  </a:lnTo>
                  <a:lnTo>
                    <a:pt x="2448280" y="940168"/>
                  </a:lnTo>
                  <a:lnTo>
                    <a:pt x="2446109" y="941374"/>
                  </a:lnTo>
                  <a:lnTo>
                    <a:pt x="2444534" y="943673"/>
                  </a:lnTo>
                  <a:lnTo>
                    <a:pt x="2442362" y="948385"/>
                  </a:lnTo>
                  <a:lnTo>
                    <a:pt x="2445435" y="950734"/>
                  </a:lnTo>
                  <a:lnTo>
                    <a:pt x="2449792" y="951826"/>
                  </a:lnTo>
                  <a:lnTo>
                    <a:pt x="2452687" y="950734"/>
                  </a:lnTo>
                  <a:lnTo>
                    <a:pt x="2455583" y="952373"/>
                  </a:lnTo>
                  <a:lnTo>
                    <a:pt x="2457031" y="944765"/>
                  </a:lnTo>
                  <a:close/>
                </a:path>
                <a:path w="7910195" h="6026784">
                  <a:moveTo>
                    <a:pt x="2644216" y="1510538"/>
                  </a:moveTo>
                  <a:lnTo>
                    <a:pt x="2643124" y="1508544"/>
                  </a:lnTo>
                  <a:lnTo>
                    <a:pt x="2642222" y="1505458"/>
                  </a:lnTo>
                  <a:lnTo>
                    <a:pt x="2640596" y="1504924"/>
                  </a:lnTo>
                  <a:lnTo>
                    <a:pt x="2638768" y="1503997"/>
                  </a:lnTo>
                  <a:lnTo>
                    <a:pt x="2637015" y="1504099"/>
                  </a:lnTo>
                  <a:lnTo>
                    <a:pt x="2633611" y="1506372"/>
                  </a:lnTo>
                  <a:lnTo>
                    <a:pt x="2632837" y="1507959"/>
                  </a:lnTo>
                  <a:lnTo>
                    <a:pt x="2632989" y="1509991"/>
                  </a:lnTo>
                  <a:lnTo>
                    <a:pt x="2632989" y="1512341"/>
                  </a:lnTo>
                  <a:lnTo>
                    <a:pt x="2634615" y="1516519"/>
                  </a:lnTo>
                  <a:lnTo>
                    <a:pt x="2636240" y="1516519"/>
                  </a:lnTo>
                  <a:lnTo>
                    <a:pt x="2640596" y="1517599"/>
                  </a:lnTo>
                  <a:lnTo>
                    <a:pt x="2643136" y="1514703"/>
                  </a:lnTo>
                  <a:lnTo>
                    <a:pt x="2644216" y="1510538"/>
                  </a:lnTo>
                  <a:close/>
                </a:path>
                <a:path w="7910195" h="6026784">
                  <a:moveTo>
                    <a:pt x="2645029" y="381863"/>
                  </a:moveTo>
                  <a:lnTo>
                    <a:pt x="2644584" y="379895"/>
                  </a:lnTo>
                  <a:lnTo>
                    <a:pt x="2644394" y="378625"/>
                  </a:lnTo>
                  <a:lnTo>
                    <a:pt x="2640406" y="377545"/>
                  </a:lnTo>
                  <a:lnTo>
                    <a:pt x="2638602" y="376631"/>
                  </a:lnTo>
                  <a:lnTo>
                    <a:pt x="2633891" y="377177"/>
                  </a:lnTo>
                  <a:lnTo>
                    <a:pt x="2631719" y="380263"/>
                  </a:lnTo>
                  <a:lnTo>
                    <a:pt x="2633167" y="384429"/>
                  </a:lnTo>
                  <a:lnTo>
                    <a:pt x="2634361" y="386689"/>
                  </a:lnTo>
                  <a:lnTo>
                    <a:pt x="2636240" y="387946"/>
                  </a:lnTo>
                  <a:lnTo>
                    <a:pt x="2638780" y="388226"/>
                  </a:lnTo>
                  <a:lnTo>
                    <a:pt x="2640787" y="387959"/>
                  </a:lnTo>
                  <a:lnTo>
                    <a:pt x="2642362" y="386994"/>
                  </a:lnTo>
                  <a:lnTo>
                    <a:pt x="2644673" y="383679"/>
                  </a:lnTo>
                  <a:lnTo>
                    <a:pt x="2645029" y="381863"/>
                  </a:lnTo>
                  <a:close/>
                </a:path>
                <a:path w="7910195" h="6026784">
                  <a:moveTo>
                    <a:pt x="2645105" y="757097"/>
                  </a:moveTo>
                  <a:lnTo>
                    <a:pt x="2641866" y="753275"/>
                  </a:lnTo>
                  <a:lnTo>
                    <a:pt x="2637879" y="752005"/>
                  </a:lnTo>
                  <a:lnTo>
                    <a:pt x="2634069" y="752551"/>
                  </a:lnTo>
                  <a:lnTo>
                    <a:pt x="2632989" y="756894"/>
                  </a:lnTo>
                  <a:lnTo>
                    <a:pt x="2632519" y="759625"/>
                  </a:lnTo>
                  <a:lnTo>
                    <a:pt x="2633357" y="761860"/>
                  </a:lnTo>
                  <a:lnTo>
                    <a:pt x="2635516" y="763600"/>
                  </a:lnTo>
                  <a:lnTo>
                    <a:pt x="2639326" y="765771"/>
                  </a:lnTo>
                  <a:lnTo>
                    <a:pt x="2642400" y="763422"/>
                  </a:lnTo>
                  <a:lnTo>
                    <a:pt x="2644216" y="759612"/>
                  </a:lnTo>
                  <a:lnTo>
                    <a:pt x="2644635" y="759066"/>
                  </a:lnTo>
                  <a:lnTo>
                    <a:pt x="2644902" y="758456"/>
                  </a:lnTo>
                  <a:lnTo>
                    <a:pt x="2645105" y="757097"/>
                  </a:lnTo>
                  <a:close/>
                </a:path>
                <a:path w="7910195" h="6026784">
                  <a:moveTo>
                    <a:pt x="2645854" y="1130820"/>
                  </a:moveTo>
                  <a:lnTo>
                    <a:pt x="2637879" y="1127925"/>
                  </a:lnTo>
                  <a:lnTo>
                    <a:pt x="2634069" y="1128458"/>
                  </a:lnTo>
                  <a:lnTo>
                    <a:pt x="2632989" y="1132814"/>
                  </a:lnTo>
                  <a:lnTo>
                    <a:pt x="2632570" y="1135570"/>
                  </a:lnTo>
                  <a:lnTo>
                    <a:pt x="2633408" y="1137869"/>
                  </a:lnTo>
                  <a:lnTo>
                    <a:pt x="2635516" y="1139698"/>
                  </a:lnTo>
                  <a:lnTo>
                    <a:pt x="2639326" y="1141869"/>
                  </a:lnTo>
                  <a:lnTo>
                    <a:pt x="2642400" y="1139507"/>
                  </a:lnTo>
                  <a:lnTo>
                    <a:pt x="2644216" y="1135710"/>
                  </a:lnTo>
                  <a:lnTo>
                    <a:pt x="2645854" y="1132624"/>
                  </a:lnTo>
                  <a:lnTo>
                    <a:pt x="2645854" y="1130820"/>
                  </a:lnTo>
                  <a:close/>
                </a:path>
                <a:path w="7910195" h="6026784">
                  <a:moveTo>
                    <a:pt x="2833090" y="945540"/>
                  </a:moveTo>
                  <a:lnTo>
                    <a:pt x="2831947" y="943673"/>
                  </a:lnTo>
                  <a:lnTo>
                    <a:pt x="2831211" y="941870"/>
                  </a:lnTo>
                  <a:lnTo>
                    <a:pt x="2828137" y="941133"/>
                  </a:lnTo>
                  <a:lnTo>
                    <a:pt x="2825966" y="940054"/>
                  </a:lnTo>
                  <a:lnTo>
                    <a:pt x="2821609" y="941324"/>
                  </a:lnTo>
                  <a:lnTo>
                    <a:pt x="2819806" y="946937"/>
                  </a:lnTo>
                  <a:lnTo>
                    <a:pt x="2820530" y="950201"/>
                  </a:lnTo>
                  <a:lnTo>
                    <a:pt x="2824696" y="951649"/>
                  </a:lnTo>
                  <a:lnTo>
                    <a:pt x="2826867" y="951649"/>
                  </a:lnTo>
                  <a:lnTo>
                    <a:pt x="2829039" y="951890"/>
                  </a:lnTo>
                  <a:lnTo>
                    <a:pt x="2830728" y="951090"/>
                  </a:lnTo>
                  <a:lnTo>
                    <a:pt x="2833078" y="947394"/>
                  </a:lnTo>
                  <a:lnTo>
                    <a:pt x="2833090" y="945540"/>
                  </a:lnTo>
                  <a:close/>
                </a:path>
                <a:path w="7910195" h="6026784">
                  <a:moveTo>
                    <a:pt x="2833205" y="194932"/>
                  </a:moveTo>
                  <a:lnTo>
                    <a:pt x="2831579" y="190766"/>
                  </a:lnTo>
                  <a:lnTo>
                    <a:pt x="2831465" y="190055"/>
                  </a:lnTo>
                  <a:lnTo>
                    <a:pt x="2831185" y="189420"/>
                  </a:lnTo>
                  <a:lnTo>
                    <a:pt x="2830284" y="188290"/>
                  </a:lnTo>
                  <a:lnTo>
                    <a:pt x="2829737" y="187871"/>
                  </a:lnTo>
                  <a:lnTo>
                    <a:pt x="2828404" y="187325"/>
                  </a:lnTo>
                  <a:lnTo>
                    <a:pt x="2827718" y="187223"/>
                  </a:lnTo>
                  <a:lnTo>
                    <a:pt x="2826296" y="187375"/>
                  </a:lnTo>
                  <a:lnTo>
                    <a:pt x="2825648" y="187629"/>
                  </a:lnTo>
                  <a:lnTo>
                    <a:pt x="2825051" y="188048"/>
                  </a:lnTo>
                  <a:lnTo>
                    <a:pt x="2821254" y="190030"/>
                  </a:lnTo>
                  <a:lnTo>
                    <a:pt x="2818892" y="192570"/>
                  </a:lnTo>
                  <a:lnTo>
                    <a:pt x="2820886" y="197281"/>
                  </a:lnTo>
                  <a:lnTo>
                    <a:pt x="2822829" y="199313"/>
                  </a:lnTo>
                  <a:lnTo>
                    <a:pt x="2825178" y="200101"/>
                  </a:lnTo>
                  <a:lnTo>
                    <a:pt x="2827959" y="199644"/>
                  </a:lnTo>
                  <a:lnTo>
                    <a:pt x="2832481" y="198551"/>
                  </a:lnTo>
                  <a:lnTo>
                    <a:pt x="2833205" y="194932"/>
                  </a:lnTo>
                  <a:close/>
                </a:path>
                <a:path w="7910195" h="6026784">
                  <a:moveTo>
                    <a:pt x="3020390" y="382435"/>
                  </a:moveTo>
                  <a:lnTo>
                    <a:pt x="3019120" y="380619"/>
                  </a:lnTo>
                  <a:lnTo>
                    <a:pt x="3018396" y="377355"/>
                  </a:lnTo>
                  <a:lnTo>
                    <a:pt x="3016770" y="376821"/>
                  </a:lnTo>
                  <a:lnTo>
                    <a:pt x="3015894" y="376389"/>
                  </a:lnTo>
                  <a:lnTo>
                    <a:pt x="3014980" y="376212"/>
                  </a:lnTo>
                  <a:lnTo>
                    <a:pt x="3013049" y="376351"/>
                  </a:lnTo>
                  <a:lnTo>
                    <a:pt x="3008909" y="381101"/>
                  </a:lnTo>
                  <a:lnTo>
                    <a:pt x="3008973" y="382066"/>
                  </a:lnTo>
                  <a:lnTo>
                    <a:pt x="3008973" y="384238"/>
                  </a:lnTo>
                  <a:lnTo>
                    <a:pt x="3010789" y="388594"/>
                  </a:lnTo>
                  <a:lnTo>
                    <a:pt x="3012236" y="388594"/>
                  </a:lnTo>
                  <a:lnTo>
                    <a:pt x="3016580" y="389674"/>
                  </a:lnTo>
                  <a:lnTo>
                    <a:pt x="3019298" y="386600"/>
                  </a:lnTo>
                  <a:lnTo>
                    <a:pt x="3020390" y="382435"/>
                  </a:lnTo>
                  <a:close/>
                </a:path>
                <a:path w="7910195" h="6026784">
                  <a:moveTo>
                    <a:pt x="3022562" y="3975"/>
                  </a:moveTo>
                  <a:lnTo>
                    <a:pt x="3017494" y="1270"/>
                  </a:lnTo>
                  <a:lnTo>
                    <a:pt x="3013506" y="533"/>
                  </a:lnTo>
                  <a:lnTo>
                    <a:pt x="3009341" y="2349"/>
                  </a:lnTo>
                  <a:lnTo>
                    <a:pt x="3009341" y="3797"/>
                  </a:lnTo>
                  <a:lnTo>
                    <a:pt x="3008757" y="5715"/>
                  </a:lnTo>
                  <a:lnTo>
                    <a:pt x="3008973" y="7531"/>
                  </a:lnTo>
                  <a:lnTo>
                    <a:pt x="3010992" y="10972"/>
                  </a:lnTo>
                  <a:lnTo>
                    <a:pt x="3012465" y="12052"/>
                  </a:lnTo>
                  <a:lnTo>
                    <a:pt x="3014408" y="12496"/>
                  </a:lnTo>
                  <a:lnTo>
                    <a:pt x="3016046" y="11404"/>
                  </a:lnTo>
                  <a:lnTo>
                    <a:pt x="3017850" y="13042"/>
                  </a:lnTo>
                  <a:lnTo>
                    <a:pt x="3022562" y="3975"/>
                  </a:lnTo>
                  <a:close/>
                </a:path>
                <a:path w="7910195" h="6026784">
                  <a:moveTo>
                    <a:pt x="3208299" y="198907"/>
                  </a:moveTo>
                  <a:lnTo>
                    <a:pt x="3207207" y="188404"/>
                  </a:lnTo>
                  <a:lnTo>
                    <a:pt x="3204311" y="186232"/>
                  </a:lnTo>
                  <a:lnTo>
                    <a:pt x="3199600" y="188404"/>
                  </a:lnTo>
                  <a:lnTo>
                    <a:pt x="3197783" y="189306"/>
                  </a:lnTo>
                  <a:lnTo>
                    <a:pt x="3196882" y="192392"/>
                  </a:lnTo>
                  <a:lnTo>
                    <a:pt x="3195612" y="194386"/>
                  </a:lnTo>
                  <a:lnTo>
                    <a:pt x="3202419" y="200164"/>
                  </a:lnTo>
                  <a:lnTo>
                    <a:pt x="3203384" y="200012"/>
                  </a:lnTo>
                  <a:lnTo>
                    <a:pt x="3204311" y="199644"/>
                  </a:lnTo>
                  <a:lnTo>
                    <a:pt x="3205937" y="199453"/>
                  </a:lnTo>
                  <a:lnTo>
                    <a:pt x="3208299" y="198907"/>
                  </a:lnTo>
                  <a:close/>
                </a:path>
                <a:path w="7910195" h="6026784">
                  <a:moveTo>
                    <a:pt x="3396742" y="4711"/>
                  </a:moveTo>
                  <a:lnTo>
                    <a:pt x="3395967" y="2933"/>
                  </a:lnTo>
                  <a:lnTo>
                    <a:pt x="3394659" y="1714"/>
                  </a:lnTo>
                  <a:lnTo>
                    <a:pt x="3391039" y="355"/>
                  </a:lnTo>
                  <a:lnTo>
                    <a:pt x="3389249" y="431"/>
                  </a:lnTo>
                  <a:lnTo>
                    <a:pt x="3387509" y="1270"/>
                  </a:lnTo>
                  <a:lnTo>
                    <a:pt x="3384245" y="2349"/>
                  </a:lnTo>
                  <a:lnTo>
                    <a:pt x="3383521" y="4165"/>
                  </a:lnTo>
                  <a:lnTo>
                    <a:pt x="3386785" y="11404"/>
                  </a:lnTo>
                  <a:lnTo>
                    <a:pt x="3392030" y="12674"/>
                  </a:lnTo>
                  <a:lnTo>
                    <a:pt x="3395294" y="10134"/>
                  </a:lnTo>
                  <a:lnTo>
                    <a:pt x="3396742" y="6883"/>
                  </a:lnTo>
                  <a:lnTo>
                    <a:pt x="3396742" y="4711"/>
                  </a:lnTo>
                  <a:close/>
                </a:path>
                <a:path w="7910195" h="6026784">
                  <a:moveTo>
                    <a:pt x="3584473" y="194017"/>
                  </a:moveTo>
                  <a:lnTo>
                    <a:pt x="3583559" y="189128"/>
                  </a:lnTo>
                  <a:lnTo>
                    <a:pt x="3581031" y="186410"/>
                  </a:lnTo>
                  <a:lnTo>
                    <a:pt x="3576320" y="188226"/>
                  </a:lnTo>
                  <a:lnTo>
                    <a:pt x="3574008" y="189725"/>
                  </a:lnTo>
                  <a:lnTo>
                    <a:pt x="3572675" y="191833"/>
                  </a:lnTo>
                  <a:lnTo>
                    <a:pt x="3572332" y="194564"/>
                  </a:lnTo>
                  <a:lnTo>
                    <a:pt x="3572687" y="199644"/>
                  </a:lnTo>
                  <a:lnTo>
                    <a:pt x="3579215" y="199999"/>
                  </a:lnTo>
                  <a:lnTo>
                    <a:pt x="3582479" y="199275"/>
                  </a:lnTo>
                  <a:lnTo>
                    <a:pt x="3583381" y="195834"/>
                  </a:lnTo>
                  <a:lnTo>
                    <a:pt x="3584473" y="194017"/>
                  </a:lnTo>
                  <a:close/>
                </a:path>
                <a:path w="7910195" h="6026784">
                  <a:moveTo>
                    <a:pt x="3774363" y="3975"/>
                  </a:moveTo>
                  <a:lnTo>
                    <a:pt x="3769296" y="1270"/>
                  </a:lnTo>
                  <a:lnTo>
                    <a:pt x="3765308" y="533"/>
                  </a:lnTo>
                  <a:lnTo>
                    <a:pt x="3761143" y="2349"/>
                  </a:lnTo>
                  <a:lnTo>
                    <a:pt x="3761143" y="3797"/>
                  </a:lnTo>
                  <a:lnTo>
                    <a:pt x="3760571" y="5715"/>
                  </a:lnTo>
                  <a:lnTo>
                    <a:pt x="3760787" y="7531"/>
                  </a:lnTo>
                  <a:lnTo>
                    <a:pt x="3762794" y="10972"/>
                  </a:lnTo>
                  <a:lnTo>
                    <a:pt x="3764267" y="12052"/>
                  </a:lnTo>
                  <a:lnTo>
                    <a:pt x="3766210" y="12496"/>
                  </a:lnTo>
                  <a:lnTo>
                    <a:pt x="3768204" y="11404"/>
                  </a:lnTo>
                  <a:lnTo>
                    <a:pt x="3769652" y="13042"/>
                  </a:lnTo>
                  <a:lnTo>
                    <a:pt x="3774363" y="3975"/>
                  </a:lnTo>
                  <a:close/>
                </a:path>
                <a:path w="7910195" h="6026784">
                  <a:moveTo>
                    <a:pt x="5653303" y="5257"/>
                  </a:moveTo>
                  <a:lnTo>
                    <a:pt x="5652694" y="3441"/>
                  </a:lnTo>
                  <a:lnTo>
                    <a:pt x="5651970" y="1803"/>
                  </a:lnTo>
                  <a:lnTo>
                    <a:pt x="5648350" y="1270"/>
                  </a:lnTo>
                  <a:lnTo>
                    <a:pt x="5645988" y="355"/>
                  </a:lnTo>
                  <a:lnTo>
                    <a:pt x="5644070" y="927"/>
                  </a:lnTo>
                  <a:lnTo>
                    <a:pt x="5642711" y="2133"/>
                  </a:lnTo>
                  <a:lnTo>
                    <a:pt x="5641162" y="5829"/>
                  </a:lnTo>
                  <a:lnTo>
                    <a:pt x="5641251" y="7645"/>
                  </a:lnTo>
                  <a:lnTo>
                    <a:pt x="5642191" y="9410"/>
                  </a:lnTo>
                  <a:lnTo>
                    <a:pt x="5643270" y="12319"/>
                  </a:lnTo>
                  <a:lnTo>
                    <a:pt x="5645264" y="13944"/>
                  </a:lnTo>
                  <a:lnTo>
                    <a:pt x="5648350" y="12319"/>
                  </a:lnTo>
                  <a:lnTo>
                    <a:pt x="5650166" y="11671"/>
                  </a:lnTo>
                  <a:lnTo>
                    <a:pt x="5651487" y="10490"/>
                  </a:lnTo>
                  <a:lnTo>
                    <a:pt x="5653176" y="7035"/>
                  </a:lnTo>
                  <a:lnTo>
                    <a:pt x="5653303" y="5257"/>
                  </a:lnTo>
                  <a:close/>
                </a:path>
                <a:path w="7910195" h="6026784">
                  <a:moveTo>
                    <a:pt x="6030544" y="5981"/>
                  </a:moveTo>
                  <a:lnTo>
                    <a:pt x="6028995" y="2032"/>
                  </a:lnTo>
                  <a:lnTo>
                    <a:pt x="6027547" y="990"/>
                  </a:lnTo>
                  <a:lnTo>
                    <a:pt x="6025426" y="901"/>
                  </a:lnTo>
                  <a:lnTo>
                    <a:pt x="6023699" y="152"/>
                  </a:lnTo>
                  <a:lnTo>
                    <a:pt x="6021971" y="177"/>
                  </a:lnTo>
                  <a:lnTo>
                    <a:pt x="6018581" y="1828"/>
                  </a:lnTo>
                  <a:lnTo>
                    <a:pt x="6017488" y="3162"/>
                  </a:lnTo>
                  <a:lnTo>
                    <a:pt x="6016536" y="6819"/>
                  </a:lnTo>
                  <a:lnTo>
                    <a:pt x="6016828" y="8509"/>
                  </a:lnTo>
                  <a:lnTo>
                    <a:pt x="6018987" y="11620"/>
                  </a:lnTo>
                  <a:lnTo>
                    <a:pt x="6020460" y="12484"/>
                  </a:lnTo>
                  <a:lnTo>
                    <a:pt x="6022352" y="12674"/>
                  </a:lnTo>
                  <a:lnTo>
                    <a:pt x="6023800" y="11404"/>
                  </a:lnTo>
                  <a:lnTo>
                    <a:pt x="6026874" y="11404"/>
                  </a:lnTo>
                  <a:lnTo>
                    <a:pt x="6028690" y="9232"/>
                  </a:lnTo>
                  <a:lnTo>
                    <a:pt x="6030188" y="7721"/>
                  </a:lnTo>
                  <a:lnTo>
                    <a:pt x="6030544" y="5981"/>
                  </a:lnTo>
                  <a:close/>
                </a:path>
                <a:path w="7910195" h="6026784">
                  <a:moveTo>
                    <a:pt x="6217132" y="194564"/>
                  </a:moveTo>
                  <a:lnTo>
                    <a:pt x="6216231" y="192570"/>
                  </a:lnTo>
                  <a:lnTo>
                    <a:pt x="6215507" y="188404"/>
                  </a:lnTo>
                  <a:lnTo>
                    <a:pt x="6211862" y="187223"/>
                  </a:lnTo>
                  <a:lnTo>
                    <a:pt x="6209970" y="187477"/>
                  </a:lnTo>
                  <a:lnTo>
                    <a:pt x="6206426" y="189763"/>
                  </a:lnTo>
                  <a:lnTo>
                    <a:pt x="6205423" y="191376"/>
                  </a:lnTo>
                  <a:lnTo>
                    <a:pt x="6205182" y="193484"/>
                  </a:lnTo>
                  <a:lnTo>
                    <a:pt x="6205207" y="196113"/>
                  </a:lnTo>
                  <a:lnTo>
                    <a:pt x="6206363" y="198107"/>
                  </a:lnTo>
                  <a:lnTo>
                    <a:pt x="6208623" y="199453"/>
                  </a:lnTo>
                  <a:lnTo>
                    <a:pt x="6209512" y="199872"/>
                  </a:lnTo>
                  <a:lnTo>
                    <a:pt x="6210439" y="200063"/>
                  </a:lnTo>
                  <a:lnTo>
                    <a:pt x="6212395" y="199986"/>
                  </a:lnTo>
                  <a:lnTo>
                    <a:pt x="6217056" y="195541"/>
                  </a:lnTo>
                  <a:lnTo>
                    <a:pt x="6217132" y="194564"/>
                  </a:lnTo>
                  <a:close/>
                </a:path>
                <a:path w="7910195" h="6026784">
                  <a:moveTo>
                    <a:pt x="6405219" y="382435"/>
                  </a:moveTo>
                  <a:lnTo>
                    <a:pt x="6403962" y="380619"/>
                  </a:lnTo>
                  <a:lnTo>
                    <a:pt x="6402870" y="377355"/>
                  </a:lnTo>
                  <a:lnTo>
                    <a:pt x="6401422" y="376821"/>
                  </a:lnTo>
                  <a:lnTo>
                    <a:pt x="6399555" y="375869"/>
                  </a:lnTo>
                  <a:lnTo>
                    <a:pt x="6397765" y="375983"/>
                  </a:lnTo>
                  <a:lnTo>
                    <a:pt x="6394323" y="378358"/>
                  </a:lnTo>
                  <a:lnTo>
                    <a:pt x="6393586" y="379996"/>
                  </a:lnTo>
                  <a:lnTo>
                    <a:pt x="6393815" y="382066"/>
                  </a:lnTo>
                  <a:lnTo>
                    <a:pt x="6393815" y="384238"/>
                  </a:lnTo>
                  <a:lnTo>
                    <a:pt x="6392723" y="387502"/>
                  </a:lnTo>
                  <a:lnTo>
                    <a:pt x="6401422" y="389674"/>
                  </a:lnTo>
                  <a:lnTo>
                    <a:pt x="6403962" y="386600"/>
                  </a:lnTo>
                  <a:lnTo>
                    <a:pt x="6405219" y="382435"/>
                  </a:lnTo>
                  <a:close/>
                </a:path>
                <a:path w="7910195" h="6026784">
                  <a:moveTo>
                    <a:pt x="6405689" y="3390011"/>
                  </a:moveTo>
                  <a:lnTo>
                    <a:pt x="6404153" y="3386188"/>
                  </a:lnTo>
                  <a:lnTo>
                    <a:pt x="6402743" y="3385108"/>
                  </a:lnTo>
                  <a:lnTo>
                    <a:pt x="6398120" y="3384524"/>
                  </a:lnTo>
                  <a:lnTo>
                    <a:pt x="6395999" y="3385375"/>
                  </a:lnTo>
                  <a:lnTo>
                    <a:pt x="6394348" y="3387382"/>
                  </a:lnTo>
                  <a:lnTo>
                    <a:pt x="6393523" y="3389134"/>
                  </a:lnTo>
                  <a:lnTo>
                    <a:pt x="6393447" y="3390925"/>
                  </a:lnTo>
                  <a:lnTo>
                    <a:pt x="6394805" y="3394545"/>
                  </a:lnTo>
                  <a:lnTo>
                    <a:pt x="6396025" y="3395840"/>
                  </a:lnTo>
                  <a:lnTo>
                    <a:pt x="6397790" y="3396627"/>
                  </a:lnTo>
                  <a:lnTo>
                    <a:pt x="6399974" y="3395535"/>
                  </a:lnTo>
                  <a:lnTo>
                    <a:pt x="6402870" y="3395002"/>
                  </a:lnTo>
                  <a:lnTo>
                    <a:pt x="6404140" y="3393363"/>
                  </a:lnTo>
                  <a:lnTo>
                    <a:pt x="6405435" y="3391763"/>
                  </a:lnTo>
                  <a:lnTo>
                    <a:pt x="6405689" y="3390011"/>
                  </a:lnTo>
                  <a:close/>
                </a:path>
                <a:path w="7910195" h="6026784">
                  <a:moveTo>
                    <a:pt x="6405931" y="3765131"/>
                  </a:moveTo>
                  <a:lnTo>
                    <a:pt x="6402692" y="3761308"/>
                  </a:lnTo>
                  <a:lnTo>
                    <a:pt x="6398704" y="3760038"/>
                  </a:lnTo>
                  <a:lnTo>
                    <a:pt x="6394894" y="3760584"/>
                  </a:lnTo>
                  <a:lnTo>
                    <a:pt x="6393815" y="3764927"/>
                  </a:lnTo>
                  <a:lnTo>
                    <a:pt x="6393345" y="3767658"/>
                  </a:lnTo>
                  <a:lnTo>
                    <a:pt x="6394183" y="3769893"/>
                  </a:lnTo>
                  <a:lnTo>
                    <a:pt x="6396342" y="3771633"/>
                  </a:lnTo>
                  <a:lnTo>
                    <a:pt x="6400152" y="3773995"/>
                  </a:lnTo>
                  <a:lnTo>
                    <a:pt x="6403226" y="3771455"/>
                  </a:lnTo>
                  <a:lnTo>
                    <a:pt x="6405042" y="3767645"/>
                  </a:lnTo>
                  <a:lnTo>
                    <a:pt x="6405461" y="3767099"/>
                  </a:lnTo>
                  <a:lnTo>
                    <a:pt x="6405727" y="3766489"/>
                  </a:lnTo>
                  <a:lnTo>
                    <a:pt x="6405931" y="3765131"/>
                  </a:lnTo>
                  <a:close/>
                </a:path>
                <a:path w="7910195" h="6026784">
                  <a:moveTo>
                    <a:pt x="6405931" y="5092"/>
                  </a:moveTo>
                  <a:lnTo>
                    <a:pt x="6402692" y="1270"/>
                  </a:lnTo>
                  <a:lnTo>
                    <a:pt x="6398704" y="0"/>
                  </a:lnTo>
                  <a:lnTo>
                    <a:pt x="6394894" y="533"/>
                  </a:lnTo>
                  <a:lnTo>
                    <a:pt x="6393815" y="4711"/>
                  </a:lnTo>
                  <a:lnTo>
                    <a:pt x="6393307" y="7493"/>
                  </a:lnTo>
                  <a:lnTo>
                    <a:pt x="6394158" y="9791"/>
                  </a:lnTo>
                  <a:lnTo>
                    <a:pt x="6396342" y="11595"/>
                  </a:lnTo>
                  <a:lnTo>
                    <a:pt x="6400152" y="13766"/>
                  </a:lnTo>
                  <a:lnTo>
                    <a:pt x="6403226" y="11404"/>
                  </a:lnTo>
                  <a:lnTo>
                    <a:pt x="6405042" y="7607"/>
                  </a:lnTo>
                  <a:lnTo>
                    <a:pt x="6405461" y="7061"/>
                  </a:lnTo>
                  <a:lnTo>
                    <a:pt x="6405727" y="6451"/>
                  </a:lnTo>
                  <a:lnTo>
                    <a:pt x="6405931" y="5092"/>
                  </a:lnTo>
                  <a:close/>
                </a:path>
                <a:path w="7910195" h="6026784">
                  <a:moveTo>
                    <a:pt x="6594399" y="190576"/>
                  </a:moveTo>
                  <a:lnTo>
                    <a:pt x="6586791" y="186588"/>
                  </a:lnTo>
                  <a:lnTo>
                    <a:pt x="6583350" y="188772"/>
                  </a:lnTo>
                  <a:lnTo>
                    <a:pt x="6581165" y="192392"/>
                  </a:lnTo>
                  <a:lnTo>
                    <a:pt x="6580149" y="193598"/>
                  </a:lnTo>
                  <a:lnTo>
                    <a:pt x="6579933" y="194932"/>
                  </a:lnTo>
                  <a:lnTo>
                    <a:pt x="6581076" y="197878"/>
                  </a:lnTo>
                  <a:lnTo>
                    <a:pt x="6582143" y="198716"/>
                  </a:lnTo>
                  <a:lnTo>
                    <a:pt x="6583705" y="198907"/>
                  </a:lnTo>
                  <a:lnTo>
                    <a:pt x="6585483" y="199885"/>
                  </a:lnTo>
                  <a:lnTo>
                    <a:pt x="6587312" y="200037"/>
                  </a:lnTo>
                  <a:lnTo>
                    <a:pt x="6591135" y="198742"/>
                  </a:lnTo>
                  <a:lnTo>
                    <a:pt x="6592494" y="197497"/>
                  </a:lnTo>
                  <a:lnTo>
                    <a:pt x="6593306" y="195656"/>
                  </a:lnTo>
                  <a:lnTo>
                    <a:pt x="6592405" y="192570"/>
                  </a:lnTo>
                  <a:lnTo>
                    <a:pt x="6594399" y="190576"/>
                  </a:lnTo>
                  <a:close/>
                </a:path>
                <a:path w="7910195" h="6026784">
                  <a:moveTo>
                    <a:pt x="6781216" y="3014548"/>
                  </a:moveTo>
                  <a:lnTo>
                    <a:pt x="6780123" y="3012567"/>
                  </a:lnTo>
                  <a:lnTo>
                    <a:pt x="6779222" y="3009481"/>
                  </a:lnTo>
                  <a:lnTo>
                    <a:pt x="6777596" y="3008934"/>
                  </a:lnTo>
                  <a:lnTo>
                    <a:pt x="6776720" y="3008515"/>
                  </a:lnTo>
                  <a:lnTo>
                    <a:pt x="6775805" y="3008338"/>
                  </a:lnTo>
                  <a:lnTo>
                    <a:pt x="6773875" y="3008477"/>
                  </a:lnTo>
                  <a:lnTo>
                    <a:pt x="6769735" y="3013227"/>
                  </a:lnTo>
                  <a:lnTo>
                    <a:pt x="6769798" y="3014192"/>
                  </a:lnTo>
                  <a:lnTo>
                    <a:pt x="6769798" y="3016364"/>
                  </a:lnTo>
                  <a:lnTo>
                    <a:pt x="6769074" y="3019450"/>
                  </a:lnTo>
                  <a:lnTo>
                    <a:pt x="6777406" y="3021622"/>
                  </a:lnTo>
                  <a:lnTo>
                    <a:pt x="6780123" y="3018726"/>
                  </a:lnTo>
                  <a:lnTo>
                    <a:pt x="6781216" y="3014548"/>
                  </a:lnTo>
                  <a:close/>
                </a:path>
                <a:path w="7910195" h="6026784">
                  <a:moveTo>
                    <a:pt x="6781216" y="382435"/>
                  </a:moveTo>
                  <a:lnTo>
                    <a:pt x="6780123" y="380619"/>
                  </a:lnTo>
                  <a:lnTo>
                    <a:pt x="6779222" y="377355"/>
                  </a:lnTo>
                  <a:lnTo>
                    <a:pt x="6777596" y="376821"/>
                  </a:lnTo>
                  <a:lnTo>
                    <a:pt x="6776720" y="376389"/>
                  </a:lnTo>
                  <a:lnTo>
                    <a:pt x="6775805" y="376212"/>
                  </a:lnTo>
                  <a:lnTo>
                    <a:pt x="6773875" y="376351"/>
                  </a:lnTo>
                  <a:lnTo>
                    <a:pt x="6769735" y="381101"/>
                  </a:lnTo>
                  <a:lnTo>
                    <a:pt x="6769798" y="382066"/>
                  </a:lnTo>
                  <a:lnTo>
                    <a:pt x="6769798" y="384238"/>
                  </a:lnTo>
                  <a:lnTo>
                    <a:pt x="6769074" y="387502"/>
                  </a:lnTo>
                  <a:lnTo>
                    <a:pt x="6777406" y="389674"/>
                  </a:lnTo>
                  <a:lnTo>
                    <a:pt x="6780123" y="386600"/>
                  </a:lnTo>
                  <a:lnTo>
                    <a:pt x="6781216" y="382435"/>
                  </a:lnTo>
                  <a:close/>
                </a:path>
                <a:path w="7910195" h="6026784">
                  <a:moveTo>
                    <a:pt x="6781216" y="5791"/>
                  </a:moveTo>
                  <a:lnTo>
                    <a:pt x="6774701" y="177"/>
                  </a:lnTo>
                  <a:lnTo>
                    <a:pt x="6773773" y="330"/>
                  </a:lnTo>
                  <a:lnTo>
                    <a:pt x="6772884" y="723"/>
                  </a:lnTo>
                  <a:lnTo>
                    <a:pt x="6771437" y="1079"/>
                  </a:lnTo>
                  <a:lnTo>
                    <a:pt x="6769443" y="2717"/>
                  </a:lnTo>
                  <a:lnTo>
                    <a:pt x="6770522" y="11049"/>
                  </a:lnTo>
                  <a:lnTo>
                    <a:pt x="6775958" y="13042"/>
                  </a:lnTo>
                  <a:lnTo>
                    <a:pt x="6779590" y="11226"/>
                  </a:lnTo>
                  <a:lnTo>
                    <a:pt x="6780123" y="7785"/>
                  </a:lnTo>
                  <a:lnTo>
                    <a:pt x="6781216" y="5791"/>
                  </a:lnTo>
                  <a:close/>
                </a:path>
                <a:path w="7910195" h="6026784">
                  <a:moveTo>
                    <a:pt x="6781914" y="4142067"/>
                  </a:moveTo>
                  <a:lnTo>
                    <a:pt x="6780403" y="4138130"/>
                  </a:lnTo>
                  <a:lnTo>
                    <a:pt x="6778968" y="4137050"/>
                  </a:lnTo>
                  <a:lnTo>
                    <a:pt x="6776872" y="4136860"/>
                  </a:lnTo>
                  <a:lnTo>
                    <a:pt x="6774243" y="4136542"/>
                  </a:lnTo>
                  <a:lnTo>
                    <a:pt x="6772072" y="4137393"/>
                  </a:lnTo>
                  <a:lnTo>
                    <a:pt x="6770344" y="4139400"/>
                  </a:lnTo>
                  <a:lnTo>
                    <a:pt x="6769582" y="4141178"/>
                  </a:lnTo>
                  <a:lnTo>
                    <a:pt x="6769557" y="4142956"/>
                  </a:lnTo>
                  <a:lnTo>
                    <a:pt x="6770967" y="4146562"/>
                  </a:lnTo>
                  <a:lnTo>
                    <a:pt x="6772199" y="4147845"/>
                  </a:lnTo>
                  <a:lnTo>
                    <a:pt x="6773964" y="4148632"/>
                  </a:lnTo>
                  <a:lnTo>
                    <a:pt x="6775958" y="4147553"/>
                  </a:lnTo>
                  <a:lnTo>
                    <a:pt x="6779044" y="4147007"/>
                  </a:lnTo>
                  <a:lnTo>
                    <a:pt x="6780123" y="4145369"/>
                  </a:lnTo>
                  <a:lnTo>
                    <a:pt x="6781571" y="4143832"/>
                  </a:lnTo>
                  <a:lnTo>
                    <a:pt x="6781914" y="4142067"/>
                  </a:lnTo>
                  <a:close/>
                </a:path>
                <a:path w="7910195" h="6026784">
                  <a:moveTo>
                    <a:pt x="6782028" y="3389934"/>
                  </a:moveTo>
                  <a:lnTo>
                    <a:pt x="6781584" y="3387928"/>
                  </a:lnTo>
                  <a:lnTo>
                    <a:pt x="6781393" y="3386658"/>
                  </a:lnTo>
                  <a:lnTo>
                    <a:pt x="6777406" y="3385578"/>
                  </a:lnTo>
                  <a:lnTo>
                    <a:pt x="6775234" y="3384486"/>
                  </a:lnTo>
                  <a:lnTo>
                    <a:pt x="6770522" y="3385401"/>
                  </a:lnTo>
                  <a:lnTo>
                    <a:pt x="6768528" y="3388296"/>
                  </a:lnTo>
                  <a:lnTo>
                    <a:pt x="6770167" y="3392462"/>
                  </a:lnTo>
                  <a:lnTo>
                    <a:pt x="6771322" y="3394659"/>
                  </a:lnTo>
                  <a:lnTo>
                    <a:pt x="6773138" y="3395929"/>
                  </a:lnTo>
                  <a:lnTo>
                    <a:pt x="6775602" y="3396259"/>
                  </a:lnTo>
                  <a:lnTo>
                    <a:pt x="6777634" y="3396043"/>
                  </a:lnTo>
                  <a:lnTo>
                    <a:pt x="6779260" y="3395103"/>
                  </a:lnTo>
                  <a:lnTo>
                    <a:pt x="6781647" y="3391763"/>
                  </a:lnTo>
                  <a:lnTo>
                    <a:pt x="6782028" y="3389934"/>
                  </a:lnTo>
                  <a:close/>
                </a:path>
                <a:path w="7910195" h="6026784">
                  <a:moveTo>
                    <a:pt x="6783032" y="755992"/>
                  </a:moveTo>
                  <a:lnTo>
                    <a:pt x="6777952" y="753275"/>
                  </a:lnTo>
                  <a:lnTo>
                    <a:pt x="6773964" y="752551"/>
                  </a:lnTo>
                  <a:lnTo>
                    <a:pt x="6769798" y="754354"/>
                  </a:lnTo>
                  <a:lnTo>
                    <a:pt x="6769798" y="755815"/>
                  </a:lnTo>
                  <a:lnTo>
                    <a:pt x="6769227" y="757720"/>
                  </a:lnTo>
                  <a:lnTo>
                    <a:pt x="6769443" y="759536"/>
                  </a:lnTo>
                  <a:lnTo>
                    <a:pt x="6771449" y="762977"/>
                  </a:lnTo>
                  <a:lnTo>
                    <a:pt x="6772923" y="764070"/>
                  </a:lnTo>
                  <a:lnTo>
                    <a:pt x="6774878" y="764501"/>
                  </a:lnTo>
                  <a:lnTo>
                    <a:pt x="6776872" y="763231"/>
                  </a:lnTo>
                  <a:lnTo>
                    <a:pt x="6778676" y="765048"/>
                  </a:lnTo>
                  <a:lnTo>
                    <a:pt x="6783032" y="755992"/>
                  </a:lnTo>
                  <a:close/>
                </a:path>
                <a:path w="7910195" h="6026784">
                  <a:moveTo>
                    <a:pt x="6969125" y="945667"/>
                  </a:moveTo>
                  <a:lnTo>
                    <a:pt x="6968579" y="940409"/>
                  </a:lnTo>
                  <a:lnTo>
                    <a:pt x="6963143" y="939507"/>
                  </a:lnTo>
                  <a:lnTo>
                    <a:pt x="6959155" y="941324"/>
                  </a:lnTo>
                  <a:lnTo>
                    <a:pt x="6958254" y="944397"/>
                  </a:lnTo>
                  <a:lnTo>
                    <a:pt x="6956984" y="946569"/>
                  </a:lnTo>
                  <a:lnTo>
                    <a:pt x="6957314" y="948601"/>
                  </a:lnTo>
                  <a:lnTo>
                    <a:pt x="6958355" y="950125"/>
                  </a:lnTo>
                  <a:lnTo>
                    <a:pt x="6961911" y="952195"/>
                  </a:lnTo>
                  <a:lnTo>
                    <a:pt x="6963753" y="952360"/>
                  </a:lnTo>
                  <a:lnTo>
                    <a:pt x="6965683" y="951649"/>
                  </a:lnTo>
                  <a:lnTo>
                    <a:pt x="6967944" y="950290"/>
                  </a:lnTo>
                  <a:lnTo>
                    <a:pt x="6969087" y="948309"/>
                  </a:lnTo>
                  <a:lnTo>
                    <a:pt x="6969125" y="945667"/>
                  </a:lnTo>
                  <a:close/>
                </a:path>
                <a:path w="7910195" h="6026784">
                  <a:moveTo>
                    <a:pt x="6970027" y="194932"/>
                  </a:moveTo>
                  <a:lnTo>
                    <a:pt x="6968579" y="190766"/>
                  </a:lnTo>
                  <a:lnTo>
                    <a:pt x="6968426" y="190055"/>
                  </a:lnTo>
                  <a:lnTo>
                    <a:pt x="6968122" y="189420"/>
                  </a:lnTo>
                  <a:lnTo>
                    <a:pt x="6967194" y="188302"/>
                  </a:lnTo>
                  <a:lnTo>
                    <a:pt x="6966623" y="187883"/>
                  </a:lnTo>
                  <a:lnTo>
                    <a:pt x="6965277" y="187337"/>
                  </a:lnTo>
                  <a:lnTo>
                    <a:pt x="6964578" y="187236"/>
                  </a:lnTo>
                  <a:lnTo>
                    <a:pt x="6963130" y="187388"/>
                  </a:lnTo>
                  <a:lnTo>
                    <a:pt x="6962470" y="187629"/>
                  </a:lnTo>
                  <a:lnTo>
                    <a:pt x="6961873" y="188048"/>
                  </a:lnTo>
                  <a:lnTo>
                    <a:pt x="6958063" y="190030"/>
                  </a:lnTo>
                  <a:lnTo>
                    <a:pt x="6955714" y="192570"/>
                  </a:lnTo>
                  <a:lnTo>
                    <a:pt x="6957885" y="197281"/>
                  </a:lnTo>
                  <a:lnTo>
                    <a:pt x="6959828" y="199313"/>
                  </a:lnTo>
                  <a:lnTo>
                    <a:pt x="6962178" y="200101"/>
                  </a:lnTo>
                  <a:lnTo>
                    <a:pt x="6964959" y="199644"/>
                  </a:lnTo>
                  <a:lnTo>
                    <a:pt x="6968579" y="198551"/>
                  </a:lnTo>
                  <a:lnTo>
                    <a:pt x="6970027" y="194932"/>
                  </a:lnTo>
                  <a:close/>
                </a:path>
                <a:path w="7910195" h="6026784">
                  <a:moveTo>
                    <a:pt x="7157390" y="4141927"/>
                  </a:moveTo>
                  <a:lnTo>
                    <a:pt x="7156120" y="4140670"/>
                  </a:lnTo>
                  <a:lnTo>
                    <a:pt x="7155396" y="4137406"/>
                  </a:lnTo>
                  <a:lnTo>
                    <a:pt x="7153580" y="4136313"/>
                  </a:lnTo>
                  <a:lnTo>
                    <a:pt x="7151725" y="4135361"/>
                  </a:lnTo>
                  <a:lnTo>
                    <a:pt x="7149935" y="4135488"/>
                  </a:lnTo>
                  <a:lnTo>
                    <a:pt x="7146493" y="4137863"/>
                  </a:lnTo>
                  <a:lnTo>
                    <a:pt x="7145744" y="4139488"/>
                  </a:lnTo>
                  <a:lnTo>
                    <a:pt x="7145972" y="4141571"/>
                  </a:lnTo>
                  <a:lnTo>
                    <a:pt x="7145972" y="4143743"/>
                  </a:lnTo>
                  <a:lnTo>
                    <a:pt x="7147611" y="4148086"/>
                  </a:lnTo>
                  <a:lnTo>
                    <a:pt x="7149236" y="4148086"/>
                  </a:lnTo>
                  <a:lnTo>
                    <a:pt x="7153580" y="4149179"/>
                  </a:lnTo>
                  <a:lnTo>
                    <a:pt x="7156120" y="4146105"/>
                  </a:lnTo>
                  <a:lnTo>
                    <a:pt x="7157390" y="4141927"/>
                  </a:lnTo>
                  <a:close/>
                </a:path>
                <a:path w="7910195" h="6026784">
                  <a:moveTo>
                    <a:pt x="7157390" y="3013646"/>
                  </a:moveTo>
                  <a:lnTo>
                    <a:pt x="7157110" y="3011678"/>
                  </a:lnTo>
                  <a:lnTo>
                    <a:pt x="7156120" y="3010192"/>
                  </a:lnTo>
                  <a:lnTo>
                    <a:pt x="7152691" y="3008172"/>
                  </a:lnTo>
                  <a:lnTo>
                    <a:pt x="7150913" y="3008033"/>
                  </a:lnTo>
                  <a:lnTo>
                    <a:pt x="7149058" y="3008757"/>
                  </a:lnTo>
                  <a:lnTo>
                    <a:pt x="7146925" y="3010255"/>
                  </a:lnTo>
                  <a:lnTo>
                    <a:pt x="7145960" y="3012313"/>
                  </a:lnTo>
                  <a:lnTo>
                    <a:pt x="7146150" y="3014916"/>
                  </a:lnTo>
                  <a:lnTo>
                    <a:pt x="7146518" y="3019082"/>
                  </a:lnTo>
                  <a:lnTo>
                    <a:pt x="7151776" y="3021076"/>
                  </a:lnTo>
                  <a:lnTo>
                    <a:pt x="7155764" y="3019260"/>
                  </a:lnTo>
                  <a:lnTo>
                    <a:pt x="7156297" y="3015818"/>
                  </a:lnTo>
                  <a:lnTo>
                    <a:pt x="7157390" y="3013646"/>
                  </a:lnTo>
                  <a:close/>
                </a:path>
                <a:path w="7910195" h="6026784">
                  <a:moveTo>
                    <a:pt x="7157390" y="757796"/>
                  </a:moveTo>
                  <a:lnTo>
                    <a:pt x="7150862" y="752259"/>
                  </a:lnTo>
                  <a:lnTo>
                    <a:pt x="7149947" y="752386"/>
                  </a:lnTo>
                  <a:lnTo>
                    <a:pt x="7149058" y="752729"/>
                  </a:lnTo>
                  <a:lnTo>
                    <a:pt x="7147611" y="753097"/>
                  </a:lnTo>
                  <a:lnTo>
                    <a:pt x="7145795" y="754722"/>
                  </a:lnTo>
                  <a:lnTo>
                    <a:pt x="7146518" y="763054"/>
                  </a:lnTo>
                  <a:lnTo>
                    <a:pt x="7151776" y="765048"/>
                  </a:lnTo>
                  <a:lnTo>
                    <a:pt x="7155764" y="763231"/>
                  </a:lnTo>
                  <a:lnTo>
                    <a:pt x="7156297" y="759790"/>
                  </a:lnTo>
                  <a:lnTo>
                    <a:pt x="7157390" y="757796"/>
                  </a:lnTo>
                  <a:close/>
                </a:path>
                <a:path w="7910195" h="6026784">
                  <a:moveTo>
                    <a:pt x="7157567" y="380987"/>
                  </a:moveTo>
                  <a:lnTo>
                    <a:pt x="7156907" y="379095"/>
                  </a:lnTo>
                  <a:lnTo>
                    <a:pt x="7155650" y="377774"/>
                  </a:lnTo>
                  <a:lnTo>
                    <a:pt x="7151954" y="376250"/>
                  </a:lnTo>
                  <a:lnTo>
                    <a:pt x="7150125" y="376313"/>
                  </a:lnTo>
                  <a:lnTo>
                    <a:pt x="7148335" y="377177"/>
                  </a:lnTo>
                  <a:lnTo>
                    <a:pt x="7145972" y="378269"/>
                  </a:lnTo>
                  <a:lnTo>
                    <a:pt x="7144347" y="380441"/>
                  </a:lnTo>
                  <a:lnTo>
                    <a:pt x="7147611" y="387324"/>
                  </a:lnTo>
                  <a:lnTo>
                    <a:pt x="7152856" y="388404"/>
                  </a:lnTo>
                  <a:lnTo>
                    <a:pt x="7156120" y="386232"/>
                  </a:lnTo>
                  <a:lnTo>
                    <a:pt x="7157567" y="382981"/>
                  </a:lnTo>
                  <a:lnTo>
                    <a:pt x="7157567" y="380987"/>
                  </a:lnTo>
                  <a:close/>
                </a:path>
                <a:path w="7910195" h="6026784">
                  <a:moveTo>
                    <a:pt x="7157694" y="1885226"/>
                  </a:moveTo>
                  <a:lnTo>
                    <a:pt x="7157021" y="1883371"/>
                  </a:lnTo>
                  <a:lnTo>
                    <a:pt x="7156297" y="1881733"/>
                  </a:lnTo>
                  <a:lnTo>
                    <a:pt x="7152678" y="1880654"/>
                  </a:lnTo>
                  <a:lnTo>
                    <a:pt x="7150684" y="1880654"/>
                  </a:lnTo>
                  <a:lnTo>
                    <a:pt x="7145795" y="1881924"/>
                  </a:lnTo>
                  <a:lnTo>
                    <a:pt x="7145617" y="1886267"/>
                  </a:lnTo>
                  <a:lnTo>
                    <a:pt x="7147420" y="1892427"/>
                  </a:lnTo>
                  <a:lnTo>
                    <a:pt x="7149592" y="1893874"/>
                  </a:lnTo>
                  <a:lnTo>
                    <a:pt x="7152678" y="1892427"/>
                  </a:lnTo>
                  <a:lnTo>
                    <a:pt x="7154532" y="1891792"/>
                  </a:lnTo>
                  <a:lnTo>
                    <a:pt x="7155891" y="1890572"/>
                  </a:lnTo>
                  <a:lnTo>
                    <a:pt x="7157593" y="1887029"/>
                  </a:lnTo>
                  <a:lnTo>
                    <a:pt x="7157694" y="1885226"/>
                  </a:lnTo>
                  <a:close/>
                </a:path>
                <a:path w="7910195" h="6026784">
                  <a:moveTo>
                    <a:pt x="7158075" y="4518012"/>
                  </a:moveTo>
                  <a:lnTo>
                    <a:pt x="7157758" y="4516031"/>
                  </a:lnTo>
                  <a:lnTo>
                    <a:pt x="7157567" y="4514583"/>
                  </a:lnTo>
                  <a:lnTo>
                    <a:pt x="7153402" y="4513681"/>
                  </a:lnTo>
                  <a:lnTo>
                    <a:pt x="7151230" y="4512589"/>
                  </a:lnTo>
                  <a:lnTo>
                    <a:pt x="7146696" y="4513504"/>
                  </a:lnTo>
                  <a:lnTo>
                    <a:pt x="7144525" y="4516399"/>
                  </a:lnTo>
                  <a:lnTo>
                    <a:pt x="7146341" y="4520565"/>
                  </a:lnTo>
                  <a:lnTo>
                    <a:pt x="7147420" y="4522863"/>
                  </a:lnTo>
                  <a:lnTo>
                    <a:pt x="7149236" y="4524133"/>
                  </a:lnTo>
                  <a:lnTo>
                    <a:pt x="7151776" y="4524362"/>
                  </a:lnTo>
                  <a:lnTo>
                    <a:pt x="7153745" y="4524045"/>
                  </a:lnTo>
                  <a:lnTo>
                    <a:pt x="7155320" y="4523067"/>
                  </a:lnTo>
                  <a:lnTo>
                    <a:pt x="7157656" y="4519815"/>
                  </a:lnTo>
                  <a:lnTo>
                    <a:pt x="7158075" y="4518012"/>
                  </a:lnTo>
                  <a:close/>
                </a:path>
                <a:path w="7910195" h="6026784">
                  <a:moveTo>
                    <a:pt x="7158139" y="1133894"/>
                  </a:moveTo>
                  <a:lnTo>
                    <a:pt x="7157758" y="1131900"/>
                  </a:lnTo>
                  <a:lnTo>
                    <a:pt x="7157567" y="1130630"/>
                  </a:lnTo>
                  <a:lnTo>
                    <a:pt x="7153402" y="1129550"/>
                  </a:lnTo>
                  <a:lnTo>
                    <a:pt x="7151230" y="1128458"/>
                  </a:lnTo>
                  <a:lnTo>
                    <a:pt x="7146696" y="1129372"/>
                  </a:lnTo>
                  <a:lnTo>
                    <a:pt x="7144525" y="1132268"/>
                  </a:lnTo>
                  <a:lnTo>
                    <a:pt x="7146341" y="1136434"/>
                  </a:lnTo>
                  <a:lnTo>
                    <a:pt x="7147420" y="1138732"/>
                  </a:lnTo>
                  <a:lnTo>
                    <a:pt x="7149236" y="1140002"/>
                  </a:lnTo>
                  <a:lnTo>
                    <a:pt x="7151776" y="1140244"/>
                  </a:lnTo>
                  <a:lnTo>
                    <a:pt x="7153783" y="1139964"/>
                  </a:lnTo>
                  <a:lnTo>
                    <a:pt x="7155370" y="1138999"/>
                  </a:lnTo>
                  <a:lnTo>
                    <a:pt x="7157733" y="1135710"/>
                  </a:lnTo>
                  <a:lnTo>
                    <a:pt x="7158139" y="1133894"/>
                  </a:lnTo>
                  <a:close/>
                </a:path>
                <a:path w="7910195" h="6026784">
                  <a:moveTo>
                    <a:pt x="7159015" y="2260549"/>
                  </a:moveTo>
                  <a:lnTo>
                    <a:pt x="7158837" y="2258555"/>
                  </a:lnTo>
                  <a:lnTo>
                    <a:pt x="7150862" y="2256028"/>
                  </a:lnTo>
                  <a:lnTo>
                    <a:pt x="7147065" y="2256561"/>
                  </a:lnTo>
                  <a:lnTo>
                    <a:pt x="7145972" y="2260917"/>
                  </a:lnTo>
                  <a:lnTo>
                    <a:pt x="7145502" y="2263648"/>
                  </a:lnTo>
                  <a:lnTo>
                    <a:pt x="7146353" y="2265883"/>
                  </a:lnTo>
                  <a:lnTo>
                    <a:pt x="7148512" y="2267623"/>
                  </a:lnTo>
                  <a:lnTo>
                    <a:pt x="7152322" y="2269794"/>
                  </a:lnTo>
                  <a:lnTo>
                    <a:pt x="7155396" y="2267432"/>
                  </a:lnTo>
                  <a:lnTo>
                    <a:pt x="7157212" y="2263635"/>
                  </a:lnTo>
                  <a:lnTo>
                    <a:pt x="7159015" y="2260549"/>
                  </a:lnTo>
                  <a:close/>
                </a:path>
                <a:path w="7910195" h="6026784">
                  <a:moveTo>
                    <a:pt x="7159206" y="2636101"/>
                  </a:moveTo>
                  <a:lnTo>
                    <a:pt x="7154304" y="2633027"/>
                  </a:lnTo>
                  <a:lnTo>
                    <a:pt x="7149960" y="2632659"/>
                  </a:lnTo>
                  <a:lnTo>
                    <a:pt x="7145795" y="2634475"/>
                  </a:lnTo>
                  <a:lnTo>
                    <a:pt x="7145795" y="2635923"/>
                  </a:lnTo>
                  <a:lnTo>
                    <a:pt x="7145274" y="2637828"/>
                  </a:lnTo>
                  <a:lnTo>
                    <a:pt x="7145515" y="2639631"/>
                  </a:lnTo>
                  <a:lnTo>
                    <a:pt x="7147509" y="2643035"/>
                  </a:lnTo>
                  <a:lnTo>
                    <a:pt x="7148957" y="2644127"/>
                  </a:lnTo>
                  <a:lnTo>
                    <a:pt x="7150862" y="2644622"/>
                  </a:lnTo>
                  <a:lnTo>
                    <a:pt x="7152856" y="2643352"/>
                  </a:lnTo>
                  <a:lnTo>
                    <a:pt x="7155942" y="2642438"/>
                  </a:lnTo>
                  <a:lnTo>
                    <a:pt x="7156844" y="2640634"/>
                  </a:lnTo>
                  <a:lnTo>
                    <a:pt x="7159206" y="2636101"/>
                  </a:lnTo>
                  <a:close/>
                </a:path>
                <a:path w="7910195" h="6026784">
                  <a:moveTo>
                    <a:pt x="7159206" y="1507998"/>
                  </a:moveTo>
                  <a:lnTo>
                    <a:pt x="7154304" y="1505280"/>
                  </a:lnTo>
                  <a:lnTo>
                    <a:pt x="7149960" y="1504556"/>
                  </a:lnTo>
                  <a:lnTo>
                    <a:pt x="7145795" y="1506372"/>
                  </a:lnTo>
                  <a:lnTo>
                    <a:pt x="7145795" y="1507820"/>
                  </a:lnTo>
                  <a:lnTo>
                    <a:pt x="7145274" y="1509725"/>
                  </a:lnTo>
                  <a:lnTo>
                    <a:pt x="7145515" y="1511528"/>
                  </a:lnTo>
                  <a:lnTo>
                    <a:pt x="7147509" y="1514932"/>
                  </a:lnTo>
                  <a:lnTo>
                    <a:pt x="7148957" y="1516024"/>
                  </a:lnTo>
                  <a:lnTo>
                    <a:pt x="7150862" y="1516519"/>
                  </a:lnTo>
                  <a:lnTo>
                    <a:pt x="7152856" y="1515059"/>
                  </a:lnTo>
                  <a:lnTo>
                    <a:pt x="7154494" y="1517053"/>
                  </a:lnTo>
                  <a:lnTo>
                    <a:pt x="7159206" y="1507998"/>
                  </a:lnTo>
                  <a:close/>
                </a:path>
                <a:path w="7910195" h="6026784">
                  <a:moveTo>
                    <a:pt x="7345108" y="189306"/>
                  </a:moveTo>
                  <a:lnTo>
                    <a:pt x="7341857" y="186232"/>
                  </a:lnTo>
                  <a:lnTo>
                    <a:pt x="7336955" y="188226"/>
                  </a:lnTo>
                  <a:lnTo>
                    <a:pt x="7334504" y="189636"/>
                  </a:lnTo>
                  <a:lnTo>
                    <a:pt x="7333183" y="191744"/>
                  </a:lnTo>
                  <a:lnTo>
                    <a:pt x="7332980" y="194564"/>
                  </a:lnTo>
                  <a:lnTo>
                    <a:pt x="7333158" y="199644"/>
                  </a:lnTo>
                  <a:lnTo>
                    <a:pt x="7339673" y="199999"/>
                  </a:lnTo>
                  <a:lnTo>
                    <a:pt x="7342937" y="199275"/>
                  </a:lnTo>
                  <a:lnTo>
                    <a:pt x="7343851" y="195834"/>
                  </a:lnTo>
                  <a:lnTo>
                    <a:pt x="7345108" y="193662"/>
                  </a:lnTo>
                  <a:lnTo>
                    <a:pt x="7345108" y="189306"/>
                  </a:lnTo>
                  <a:close/>
                </a:path>
                <a:path w="7910195" h="6026784">
                  <a:moveTo>
                    <a:pt x="7346048" y="945502"/>
                  </a:moveTo>
                  <a:lnTo>
                    <a:pt x="7344931" y="943673"/>
                  </a:lnTo>
                  <a:lnTo>
                    <a:pt x="7344207" y="941870"/>
                  </a:lnTo>
                  <a:lnTo>
                    <a:pt x="7341133" y="941133"/>
                  </a:lnTo>
                  <a:lnTo>
                    <a:pt x="7339139" y="940054"/>
                  </a:lnTo>
                  <a:lnTo>
                    <a:pt x="7334605" y="941324"/>
                  </a:lnTo>
                  <a:lnTo>
                    <a:pt x="7332789" y="946937"/>
                  </a:lnTo>
                  <a:lnTo>
                    <a:pt x="7333513" y="950201"/>
                  </a:lnTo>
                  <a:lnTo>
                    <a:pt x="7337692" y="951649"/>
                  </a:lnTo>
                  <a:lnTo>
                    <a:pt x="7340041" y="951649"/>
                  </a:lnTo>
                  <a:lnTo>
                    <a:pt x="7342175" y="951814"/>
                  </a:lnTo>
                  <a:lnTo>
                    <a:pt x="7343800" y="950976"/>
                  </a:lnTo>
                  <a:lnTo>
                    <a:pt x="7346048" y="947331"/>
                  </a:lnTo>
                  <a:lnTo>
                    <a:pt x="7346048" y="945502"/>
                  </a:lnTo>
                  <a:close/>
                </a:path>
                <a:path w="7910195" h="6026784">
                  <a:moveTo>
                    <a:pt x="7533386" y="6022594"/>
                  </a:moveTo>
                  <a:lnTo>
                    <a:pt x="7532294" y="6020600"/>
                  </a:lnTo>
                  <a:lnTo>
                    <a:pt x="7531392" y="6017514"/>
                  </a:lnTo>
                  <a:lnTo>
                    <a:pt x="7529754" y="6016968"/>
                  </a:lnTo>
                  <a:lnTo>
                    <a:pt x="7528890" y="6016549"/>
                  </a:lnTo>
                  <a:lnTo>
                    <a:pt x="7527963" y="6016371"/>
                  </a:lnTo>
                  <a:lnTo>
                    <a:pt x="7526033" y="6016510"/>
                  </a:lnTo>
                  <a:lnTo>
                    <a:pt x="7521905" y="6021260"/>
                  </a:lnTo>
                  <a:lnTo>
                    <a:pt x="7521969" y="6024397"/>
                  </a:lnTo>
                  <a:lnTo>
                    <a:pt x="7521473" y="6026505"/>
                  </a:lnTo>
                  <a:lnTo>
                    <a:pt x="7532357" y="6026505"/>
                  </a:lnTo>
                  <a:lnTo>
                    <a:pt x="7533386" y="6022594"/>
                  </a:lnTo>
                  <a:close/>
                </a:path>
                <a:path w="7910195" h="6026784">
                  <a:moveTo>
                    <a:pt x="7533386" y="1886445"/>
                  </a:moveTo>
                  <a:lnTo>
                    <a:pt x="7532294" y="1884641"/>
                  </a:lnTo>
                  <a:lnTo>
                    <a:pt x="7531392" y="1881378"/>
                  </a:lnTo>
                  <a:lnTo>
                    <a:pt x="7529754" y="1880831"/>
                  </a:lnTo>
                  <a:lnTo>
                    <a:pt x="7528890" y="1880412"/>
                  </a:lnTo>
                  <a:lnTo>
                    <a:pt x="7527963" y="1880235"/>
                  </a:lnTo>
                  <a:lnTo>
                    <a:pt x="7526033" y="1880374"/>
                  </a:lnTo>
                  <a:lnTo>
                    <a:pt x="7521905" y="1885124"/>
                  </a:lnTo>
                  <a:lnTo>
                    <a:pt x="7521969" y="1886089"/>
                  </a:lnTo>
                  <a:lnTo>
                    <a:pt x="7521969" y="1888261"/>
                  </a:lnTo>
                  <a:lnTo>
                    <a:pt x="7521245" y="1891525"/>
                  </a:lnTo>
                  <a:lnTo>
                    <a:pt x="7529576" y="1893697"/>
                  </a:lnTo>
                  <a:lnTo>
                    <a:pt x="7532294" y="1890610"/>
                  </a:lnTo>
                  <a:lnTo>
                    <a:pt x="7533386" y="1886445"/>
                  </a:lnTo>
                  <a:close/>
                </a:path>
                <a:path w="7910195" h="6026784">
                  <a:moveTo>
                    <a:pt x="7533386" y="1510538"/>
                  </a:moveTo>
                  <a:lnTo>
                    <a:pt x="7532294" y="1508544"/>
                  </a:lnTo>
                  <a:lnTo>
                    <a:pt x="7531392" y="1505458"/>
                  </a:lnTo>
                  <a:lnTo>
                    <a:pt x="7529754" y="1504924"/>
                  </a:lnTo>
                  <a:lnTo>
                    <a:pt x="7528903" y="1504505"/>
                  </a:lnTo>
                  <a:lnTo>
                    <a:pt x="7528001" y="1504327"/>
                  </a:lnTo>
                  <a:lnTo>
                    <a:pt x="7526096" y="1504454"/>
                  </a:lnTo>
                  <a:lnTo>
                    <a:pt x="7521930" y="1509039"/>
                  </a:lnTo>
                  <a:lnTo>
                    <a:pt x="7521969" y="1509991"/>
                  </a:lnTo>
                  <a:lnTo>
                    <a:pt x="7521969" y="1512341"/>
                  </a:lnTo>
                  <a:lnTo>
                    <a:pt x="7521245" y="1515427"/>
                  </a:lnTo>
                  <a:lnTo>
                    <a:pt x="7529576" y="1517599"/>
                  </a:lnTo>
                  <a:lnTo>
                    <a:pt x="7532294" y="1514703"/>
                  </a:lnTo>
                  <a:lnTo>
                    <a:pt x="7533386" y="1510538"/>
                  </a:lnTo>
                  <a:close/>
                </a:path>
                <a:path w="7910195" h="6026784">
                  <a:moveTo>
                    <a:pt x="7533386" y="757796"/>
                  </a:moveTo>
                  <a:lnTo>
                    <a:pt x="7526871" y="752182"/>
                  </a:lnTo>
                  <a:lnTo>
                    <a:pt x="7525944" y="752348"/>
                  </a:lnTo>
                  <a:lnTo>
                    <a:pt x="7525042" y="752729"/>
                  </a:lnTo>
                  <a:lnTo>
                    <a:pt x="7523594" y="753097"/>
                  </a:lnTo>
                  <a:lnTo>
                    <a:pt x="7521600" y="754722"/>
                  </a:lnTo>
                  <a:lnTo>
                    <a:pt x="7522692" y="763054"/>
                  </a:lnTo>
                  <a:lnTo>
                    <a:pt x="7528128" y="765048"/>
                  </a:lnTo>
                  <a:lnTo>
                    <a:pt x="7531748" y="763231"/>
                  </a:lnTo>
                  <a:lnTo>
                    <a:pt x="7532471" y="759790"/>
                  </a:lnTo>
                  <a:lnTo>
                    <a:pt x="7533386" y="757796"/>
                  </a:lnTo>
                  <a:close/>
                </a:path>
                <a:path w="7910195" h="6026784">
                  <a:moveTo>
                    <a:pt x="7533564" y="5645594"/>
                  </a:moveTo>
                  <a:lnTo>
                    <a:pt x="7533233" y="5643613"/>
                  </a:lnTo>
                  <a:lnTo>
                    <a:pt x="7532205" y="5642127"/>
                  </a:lnTo>
                  <a:lnTo>
                    <a:pt x="7528725" y="5640121"/>
                  </a:lnTo>
                  <a:lnTo>
                    <a:pt x="7526922" y="5639981"/>
                  </a:lnTo>
                  <a:lnTo>
                    <a:pt x="7525042" y="5640692"/>
                  </a:lnTo>
                  <a:lnTo>
                    <a:pt x="7523594" y="5641060"/>
                  </a:lnTo>
                  <a:lnTo>
                    <a:pt x="7521600" y="5642876"/>
                  </a:lnTo>
                  <a:lnTo>
                    <a:pt x="7522692" y="5650839"/>
                  </a:lnTo>
                  <a:lnTo>
                    <a:pt x="7528128" y="5652655"/>
                  </a:lnTo>
                  <a:lnTo>
                    <a:pt x="7531748" y="5651208"/>
                  </a:lnTo>
                  <a:lnTo>
                    <a:pt x="7532471" y="5647766"/>
                  </a:lnTo>
                  <a:lnTo>
                    <a:pt x="7533564" y="5645594"/>
                  </a:lnTo>
                  <a:close/>
                </a:path>
                <a:path w="7910195" h="6026784">
                  <a:moveTo>
                    <a:pt x="7533564" y="5269674"/>
                  </a:moveTo>
                  <a:lnTo>
                    <a:pt x="7533259" y="5267693"/>
                  </a:lnTo>
                  <a:lnTo>
                    <a:pt x="7532217" y="5266207"/>
                  </a:lnTo>
                  <a:lnTo>
                    <a:pt x="7528700" y="5264264"/>
                  </a:lnTo>
                  <a:lnTo>
                    <a:pt x="7526896" y="5264175"/>
                  </a:lnTo>
                  <a:lnTo>
                    <a:pt x="7525042" y="5264963"/>
                  </a:lnTo>
                  <a:lnTo>
                    <a:pt x="7523594" y="5265331"/>
                  </a:lnTo>
                  <a:lnTo>
                    <a:pt x="7521600" y="5266779"/>
                  </a:lnTo>
                  <a:lnTo>
                    <a:pt x="7522692" y="5275110"/>
                  </a:lnTo>
                  <a:lnTo>
                    <a:pt x="7528128" y="5277104"/>
                  </a:lnTo>
                  <a:lnTo>
                    <a:pt x="7531748" y="5275288"/>
                  </a:lnTo>
                  <a:lnTo>
                    <a:pt x="7532471" y="5271846"/>
                  </a:lnTo>
                  <a:lnTo>
                    <a:pt x="7533564" y="5269674"/>
                  </a:lnTo>
                  <a:close/>
                </a:path>
                <a:path w="7910195" h="6026784">
                  <a:moveTo>
                    <a:pt x="7533564" y="2260917"/>
                  </a:moveTo>
                  <a:lnTo>
                    <a:pt x="7532865" y="2259063"/>
                  </a:lnTo>
                  <a:lnTo>
                    <a:pt x="7531582" y="2257780"/>
                  </a:lnTo>
                  <a:lnTo>
                    <a:pt x="7527899" y="2256332"/>
                  </a:lnTo>
                  <a:lnTo>
                    <a:pt x="7526096" y="2256409"/>
                  </a:lnTo>
                  <a:lnTo>
                    <a:pt x="7524318" y="2257285"/>
                  </a:lnTo>
                  <a:lnTo>
                    <a:pt x="7521969" y="2258377"/>
                  </a:lnTo>
                  <a:lnTo>
                    <a:pt x="7520152" y="2260193"/>
                  </a:lnTo>
                  <a:lnTo>
                    <a:pt x="7523772" y="2267432"/>
                  </a:lnTo>
                  <a:lnTo>
                    <a:pt x="7528674" y="2268702"/>
                  </a:lnTo>
                  <a:lnTo>
                    <a:pt x="7532294" y="2266162"/>
                  </a:lnTo>
                  <a:lnTo>
                    <a:pt x="7533564" y="2263089"/>
                  </a:lnTo>
                  <a:lnTo>
                    <a:pt x="7533564" y="2260917"/>
                  </a:lnTo>
                  <a:close/>
                </a:path>
                <a:path w="7910195" h="6026784">
                  <a:moveTo>
                    <a:pt x="7534186" y="4893945"/>
                  </a:moveTo>
                  <a:lnTo>
                    <a:pt x="7533741" y="4891951"/>
                  </a:lnTo>
                  <a:lnTo>
                    <a:pt x="7533564" y="4890681"/>
                  </a:lnTo>
                  <a:lnTo>
                    <a:pt x="7529576" y="4889779"/>
                  </a:lnTo>
                  <a:lnTo>
                    <a:pt x="7527404" y="4888509"/>
                  </a:lnTo>
                  <a:lnTo>
                    <a:pt x="7522692" y="4889411"/>
                  </a:lnTo>
                  <a:lnTo>
                    <a:pt x="7520699" y="4892306"/>
                  </a:lnTo>
                  <a:lnTo>
                    <a:pt x="7522324" y="4896472"/>
                  </a:lnTo>
                  <a:lnTo>
                    <a:pt x="7523493" y="4898682"/>
                  </a:lnTo>
                  <a:lnTo>
                    <a:pt x="7525296" y="4899952"/>
                  </a:lnTo>
                  <a:lnTo>
                    <a:pt x="7527760" y="4900282"/>
                  </a:lnTo>
                  <a:lnTo>
                    <a:pt x="7529804" y="4900066"/>
                  </a:lnTo>
                  <a:lnTo>
                    <a:pt x="7531417" y="4899114"/>
                  </a:lnTo>
                  <a:lnTo>
                    <a:pt x="7533818" y="4895786"/>
                  </a:lnTo>
                  <a:lnTo>
                    <a:pt x="7534186" y="4893945"/>
                  </a:lnTo>
                  <a:close/>
                </a:path>
                <a:path w="7910195" h="6026784">
                  <a:moveTo>
                    <a:pt x="7535011" y="1132624"/>
                  </a:moveTo>
                  <a:lnTo>
                    <a:pt x="7534834" y="1130820"/>
                  </a:lnTo>
                  <a:lnTo>
                    <a:pt x="7526858" y="1127925"/>
                  </a:lnTo>
                  <a:lnTo>
                    <a:pt x="7523239" y="1128458"/>
                  </a:lnTo>
                  <a:lnTo>
                    <a:pt x="7521969" y="1132814"/>
                  </a:lnTo>
                  <a:lnTo>
                    <a:pt x="7521651" y="1135532"/>
                  </a:lnTo>
                  <a:lnTo>
                    <a:pt x="7522502" y="1137831"/>
                  </a:lnTo>
                  <a:lnTo>
                    <a:pt x="7524509" y="1139698"/>
                  </a:lnTo>
                  <a:lnTo>
                    <a:pt x="7528496" y="1141869"/>
                  </a:lnTo>
                  <a:lnTo>
                    <a:pt x="7531392" y="1139507"/>
                  </a:lnTo>
                  <a:lnTo>
                    <a:pt x="7533386" y="1135710"/>
                  </a:lnTo>
                  <a:lnTo>
                    <a:pt x="7535011" y="1132624"/>
                  </a:lnTo>
                  <a:close/>
                </a:path>
                <a:path w="7910195" h="6026784">
                  <a:moveTo>
                    <a:pt x="7909560" y="4893754"/>
                  </a:moveTo>
                  <a:lnTo>
                    <a:pt x="7909280" y="4891786"/>
                  </a:lnTo>
                  <a:lnTo>
                    <a:pt x="7908290" y="4890300"/>
                  </a:lnTo>
                  <a:lnTo>
                    <a:pt x="7904861" y="4888293"/>
                  </a:lnTo>
                  <a:lnTo>
                    <a:pt x="7903070" y="4888154"/>
                  </a:lnTo>
                  <a:lnTo>
                    <a:pt x="7901216" y="4888865"/>
                  </a:lnTo>
                  <a:lnTo>
                    <a:pt x="7899590" y="4889233"/>
                  </a:lnTo>
                  <a:lnTo>
                    <a:pt x="7897965" y="4891049"/>
                  </a:lnTo>
                  <a:lnTo>
                    <a:pt x="7898689" y="4899012"/>
                  </a:lnTo>
                  <a:lnTo>
                    <a:pt x="7904302" y="4900828"/>
                  </a:lnTo>
                  <a:lnTo>
                    <a:pt x="7907922" y="4899380"/>
                  </a:lnTo>
                  <a:lnTo>
                    <a:pt x="7908468" y="4895939"/>
                  </a:lnTo>
                  <a:lnTo>
                    <a:pt x="7909560" y="4893754"/>
                  </a:lnTo>
                  <a:close/>
                </a:path>
                <a:path w="7910195" h="6026784">
                  <a:moveTo>
                    <a:pt x="7909738" y="5268950"/>
                  </a:moveTo>
                  <a:lnTo>
                    <a:pt x="7909039" y="5267096"/>
                  </a:lnTo>
                  <a:lnTo>
                    <a:pt x="7907756" y="5265813"/>
                  </a:lnTo>
                  <a:lnTo>
                    <a:pt x="7904073" y="5264366"/>
                  </a:lnTo>
                  <a:lnTo>
                    <a:pt x="7902270" y="5264455"/>
                  </a:lnTo>
                  <a:lnTo>
                    <a:pt x="7900492" y="5265331"/>
                  </a:lnTo>
                  <a:lnTo>
                    <a:pt x="7898143" y="5266410"/>
                  </a:lnTo>
                  <a:lnTo>
                    <a:pt x="7896504" y="5268226"/>
                  </a:lnTo>
                  <a:lnTo>
                    <a:pt x="7899768" y="5275465"/>
                  </a:lnTo>
                  <a:lnTo>
                    <a:pt x="7905026" y="5276558"/>
                  </a:lnTo>
                  <a:lnTo>
                    <a:pt x="7908290" y="5274386"/>
                  </a:lnTo>
                  <a:lnTo>
                    <a:pt x="7908836" y="5271122"/>
                  </a:lnTo>
                  <a:lnTo>
                    <a:pt x="7909738" y="5268950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978340" y="4636718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8336" y="13460"/>
                  </a:moveTo>
                  <a:lnTo>
                    <a:pt x="0" y="11286"/>
                  </a:lnTo>
                  <a:lnTo>
                    <a:pt x="725" y="8025"/>
                  </a:lnTo>
                  <a:lnTo>
                    <a:pt x="725" y="5851"/>
                  </a:lnTo>
                  <a:lnTo>
                    <a:pt x="6727" y="0"/>
                  </a:lnTo>
                  <a:lnTo>
                    <a:pt x="7645" y="176"/>
                  </a:lnTo>
                  <a:lnTo>
                    <a:pt x="8516" y="597"/>
                  </a:lnTo>
                  <a:lnTo>
                    <a:pt x="10147" y="1141"/>
                  </a:lnTo>
                  <a:lnTo>
                    <a:pt x="11054" y="4402"/>
                  </a:lnTo>
                  <a:lnTo>
                    <a:pt x="12141" y="6213"/>
                  </a:lnTo>
                  <a:lnTo>
                    <a:pt x="11054" y="10380"/>
                  </a:lnTo>
                  <a:lnTo>
                    <a:pt x="8336" y="13460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414092" y="2546261"/>
              <a:ext cx="103798" cy="13758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4414092" y="2821483"/>
              <a:ext cx="103798" cy="1325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655474" y="2546234"/>
              <a:ext cx="137583" cy="13758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655474" y="2821455"/>
              <a:ext cx="137583" cy="13254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930612" y="2546316"/>
              <a:ext cx="137583" cy="13758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4930612" y="2821538"/>
              <a:ext cx="137583" cy="1324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205780" y="2546261"/>
              <a:ext cx="137583" cy="13758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205780" y="2821483"/>
              <a:ext cx="137583" cy="1325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480974" y="2546261"/>
              <a:ext cx="133268" cy="13758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480974" y="2821483"/>
              <a:ext cx="133268" cy="132515"/>
            </a:xfrm>
            <a:prstGeom prst="rect">
              <a:avLst/>
            </a:prstGeom>
          </p:spPr>
        </p:pic>
      </p:grp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5826700" y="3576994"/>
            <a:ext cx="6635115" cy="2847975"/>
          </a:xfrm>
          <a:prstGeom prst="rect">
            <a:avLst/>
          </a:prstGeom>
        </p:spPr>
        <p:txBody>
          <a:bodyPr vert="horz" wrap="square" lIns="0" tIns="404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85"/>
              </a:spcBef>
            </a:pPr>
            <a:r>
              <a:rPr sz="7500" spc="-80" dirty="0">
                <a:solidFill>
                  <a:srgbClr val="000000"/>
                </a:solidFill>
              </a:rPr>
              <a:t>Thank</a:t>
            </a:r>
            <a:r>
              <a:rPr sz="7500" spc="-455" dirty="0">
                <a:solidFill>
                  <a:srgbClr val="000000"/>
                </a:solidFill>
              </a:rPr>
              <a:t> </a:t>
            </a:r>
            <a:r>
              <a:rPr sz="7500" spc="-20" dirty="0">
                <a:solidFill>
                  <a:srgbClr val="000000"/>
                </a:solidFill>
              </a:rPr>
              <a:t>you!</a:t>
            </a:r>
            <a:endParaRPr sz="7500"/>
          </a:p>
          <a:p>
            <a:pPr marL="12700" marR="5080" algn="ctr">
              <a:lnSpc>
                <a:spcPct val="107100"/>
              </a:lnSpc>
              <a:spcBef>
                <a:spcPts val="1140"/>
              </a:spcBef>
            </a:pPr>
            <a:r>
              <a:rPr sz="3500" b="0" spc="65" dirty="0">
                <a:solidFill>
                  <a:srgbClr val="000000"/>
                </a:solidFill>
                <a:latin typeface="Verdana"/>
                <a:cs typeface="Verdana"/>
              </a:rPr>
              <a:t>Feel</a:t>
            </a:r>
            <a:r>
              <a:rPr sz="3500" b="0" spc="-27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Verdana"/>
                <a:cs typeface="Verdana"/>
              </a:rPr>
              <a:t>free</a:t>
            </a:r>
            <a:r>
              <a:rPr sz="35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Verdana"/>
                <a:cs typeface="Verdana"/>
              </a:rPr>
              <a:t>to</a:t>
            </a:r>
            <a:r>
              <a:rPr sz="35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500" b="0" spc="-30" dirty="0">
                <a:solidFill>
                  <a:srgbClr val="000000"/>
                </a:solidFill>
                <a:latin typeface="Verdana"/>
                <a:cs typeface="Verdana"/>
              </a:rPr>
              <a:t>approach</a:t>
            </a:r>
            <a:r>
              <a:rPr sz="3500" b="0" spc="-254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500" b="0" spc="-50" dirty="0">
                <a:solidFill>
                  <a:srgbClr val="000000"/>
                </a:solidFill>
                <a:latin typeface="Verdana"/>
                <a:cs typeface="Verdana"/>
              </a:rPr>
              <a:t>us</a:t>
            </a:r>
            <a:r>
              <a:rPr sz="35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500" b="0" spc="-95" dirty="0">
                <a:solidFill>
                  <a:srgbClr val="000000"/>
                </a:solidFill>
                <a:latin typeface="Verdana"/>
                <a:cs typeface="Verdana"/>
              </a:rPr>
              <a:t>if</a:t>
            </a:r>
            <a:r>
              <a:rPr sz="3500" b="0" spc="-254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500" b="0" spc="-25" dirty="0">
                <a:solidFill>
                  <a:srgbClr val="000000"/>
                </a:solidFill>
                <a:latin typeface="Verdana"/>
                <a:cs typeface="Verdana"/>
              </a:rPr>
              <a:t>you </a:t>
            </a:r>
            <a:r>
              <a:rPr sz="3500" b="0" spc="-130" dirty="0">
                <a:solidFill>
                  <a:srgbClr val="000000"/>
                </a:solidFill>
                <a:latin typeface="Verdana"/>
                <a:cs typeface="Verdana"/>
              </a:rPr>
              <a:t>have</a:t>
            </a:r>
            <a:r>
              <a:rPr sz="3500" b="0" spc="-2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500" b="0" spc="-170" dirty="0">
                <a:solidFill>
                  <a:srgbClr val="000000"/>
                </a:solidFill>
                <a:latin typeface="Verdana"/>
                <a:cs typeface="Verdana"/>
              </a:rPr>
              <a:t>any</a:t>
            </a:r>
            <a:r>
              <a:rPr sz="3500" b="0" spc="-2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500" b="0" spc="-10" dirty="0">
                <a:solidFill>
                  <a:srgbClr val="000000"/>
                </a:solidFill>
                <a:latin typeface="Verdana"/>
                <a:cs typeface="Verdana"/>
              </a:rPr>
              <a:t>questions.</a:t>
            </a:r>
            <a:endParaRPr sz="3500">
              <a:latin typeface="Verdana"/>
              <a:cs typeface="Verdana"/>
            </a:endParaRPr>
          </a:p>
        </p:txBody>
      </p:sp>
      <p:pic>
        <p:nvPicPr>
          <p:cNvPr id="64" name="object 64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5349002" y="313366"/>
            <a:ext cx="2609849" cy="7143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6510" y="0"/>
            <a:ext cx="14363065" cy="10140950"/>
            <a:chOff x="3926510" y="0"/>
            <a:chExt cx="14363065" cy="10140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6510" y="3"/>
              <a:ext cx="14361489" cy="101408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81714" y="0"/>
              <a:ext cx="2807371" cy="31034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21844" y="3172328"/>
              <a:ext cx="110110" cy="1117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04468" y="0"/>
              <a:ext cx="112862" cy="872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98393" y="3173449"/>
              <a:ext cx="109726" cy="1101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05159" y="351878"/>
              <a:ext cx="110434" cy="1106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48860" y="3176048"/>
              <a:ext cx="104371" cy="1040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815972" y="3367012"/>
              <a:ext cx="98890" cy="986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80131" y="3178294"/>
              <a:ext cx="97830" cy="987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41463" y="3367783"/>
              <a:ext cx="96461" cy="964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313053" y="736207"/>
              <a:ext cx="95483" cy="951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26620" y="174071"/>
              <a:ext cx="92639" cy="926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195454" y="3370097"/>
              <a:ext cx="90754" cy="910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880152" y="3183752"/>
              <a:ext cx="89840" cy="889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70119" y="3372583"/>
              <a:ext cx="86187" cy="8703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633111" y="3561332"/>
              <a:ext cx="87882" cy="859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011339" y="3562081"/>
              <a:ext cx="82758" cy="8287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60671" y="3562893"/>
              <a:ext cx="80168" cy="821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133419" y="556765"/>
              <a:ext cx="77894" cy="780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578872" y="3377054"/>
              <a:ext cx="76196" cy="7649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946121" y="0"/>
              <a:ext cx="76261" cy="6974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767521" y="3190232"/>
              <a:ext cx="75957" cy="7649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827773" y="3755320"/>
              <a:ext cx="74151" cy="740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323647" y="2250579"/>
              <a:ext cx="73540" cy="737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699089" y="3378436"/>
              <a:ext cx="73389" cy="7445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451987" y="3754501"/>
              <a:ext cx="73558" cy="7415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888912" y="3567645"/>
              <a:ext cx="72648" cy="7263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93242" y="3567645"/>
              <a:ext cx="72568" cy="7213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512974" y="3192789"/>
              <a:ext cx="72784" cy="7296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325728" y="2629214"/>
              <a:ext cx="70456" cy="7043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079006" y="3758076"/>
              <a:ext cx="68385" cy="6849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950740" y="374143"/>
              <a:ext cx="68335" cy="684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327700" y="3007491"/>
              <a:ext cx="66627" cy="6702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208179" y="3758800"/>
              <a:ext cx="66475" cy="6681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327900" y="1879433"/>
              <a:ext cx="66336" cy="6606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217777" y="8533"/>
              <a:ext cx="3985895" cy="4739005"/>
            </a:xfrm>
            <a:custGeom>
              <a:avLst/>
              <a:gdLst/>
              <a:ahLst/>
              <a:cxnLst/>
              <a:rect l="l" t="t" r="r" b="b"/>
              <a:pathLst>
                <a:path w="3985894" h="4739005">
                  <a:moveTo>
                    <a:pt x="29591" y="20866"/>
                  </a:moveTo>
                  <a:lnTo>
                    <a:pt x="13449" y="7594"/>
                  </a:lnTo>
                  <a:lnTo>
                    <a:pt x="11569" y="7899"/>
                  </a:lnTo>
                  <a:lnTo>
                    <a:pt x="177" y="21717"/>
                  </a:lnTo>
                  <a:lnTo>
                    <a:pt x="0" y="23710"/>
                  </a:lnTo>
                  <a:lnTo>
                    <a:pt x="14135" y="37833"/>
                  </a:lnTo>
                  <a:lnTo>
                    <a:pt x="16129" y="37795"/>
                  </a:lnTo>
                  <a:lnTo>
                    <a:pt x="29438" y="24803"/>
                  </a:lnTo>
                  <a:lnTo>
                    <a:pt x="29591" y="20866"/>
                  </a:lnTo>
                  <a:close/>
                </a:path>
                <a:path w="3985894" h="4739005">
                  <a:moveTo>
                    <a:pt x="220027" y="212585"/>
                  </a:moveTo>
                  <a:lnTo>
                    <a:pt x="203301" y="194551"/>
                  </a:lnTo>
                  <a:lnTo>
                    <a:pt x="200901" y="194551"/>
                  </a:lnTo>
                  <a:lnTo>
                    <a:pt x="185178" y="210261"/>
                  </a:lnTo>
                  <a:lnTo>
                    <a:pt x="185178" y="212661"/>
                  </a:lnTo>
                  <a:lnTo>
                    <a:pt x="203746" y="229019"/>
                  </a:lnTo>
                  <a:lnTo>
                    <a:pt x="208280" y="228244"/>
                  </a:lnTo>
                  <a:lnTo>
                    <a:pt x="220027" y="212585"/>
                  </a:lnTo>
                  <a:close/>
                </a:path>
                <a:path w="3985894" h="4739005">
                  <a:moveTo>
                    <a:pt x="405371" y="3032506"/>
                  </a:moveTo>
                  <a:lnTo>
                    <a:pt x="392480" y="3017253"/>
                  </a:lnTo>
                  <a:lnTo>
                    <a:pt x="390486" y="3016948"/>
                  </a:lnTo>
                  <a:lnTo>
                    <a:pt x="375869" y="3032468"/>
                  </a:lnTo>
                  <a:lnTo>
                    <a:pt x="376135" y="3034411"/>
                  </a:lnTo>
                  <a:lnTo>
                    <a:pt x="390309" y="3046057"/>
                  </a:lnTo>
                  <a:lnTo>
                    <a:pt x="392328" y="3046006"/>
                  </a:lnTo>
                  <a:lnTo>
                    <a:pt x="405003" y="3034461"/>
                  </a:lnTo>
                  <a:lnTo>
                    <a:pt x="405371" y="3032506"/>
                  </a:lnTo>
                  <a:close/>
                </a:path>
                <a:path w="3985894" h="4739005">
                  <a:moveTo>
                    <a:pt x="409473" y="398932"/>
                  </a:moveTo>
                  <a:lnTo>
                    <a:pt x="391033" y="379336"/>
                  </a:lnTo>
                  <a:lnTo>
                    <a:pt x="388277" y="379425"/>
                  </a:lnTo>
                  <a:lnTo>
                    <a:pt x="370687" y="397954"/>
                  </a:lnTo>
                  <a:lnTo>
                    <a:pt x="370738" y="400710"/>
                  </a:lnTo>
                  <a:lnTo>
                    <a:pt x="392353" y="418973"/>
                  </a:lnTo>
                  <a:lnTo>
                    <a:pt x="394716" y="418655"/>
                  </a:lnTo>
                  <a:lnTo>
                    <a:pt x="409143" y="401612"/>
                  </a:lnTo>
                  <a:lnTo>
                    <a:pt x="409473" y="398932"/>
                  </a:lnTo>
                  <a:close/>
                </a:path>
                <a:path w="3985894" h="4739005">
                  <a:moveTo>
                    <a:pt x="414947" y="22263"/>
                  </a:moveTo>
                  <a:lnTo>
                    <a:pt x="392887" y="0"/>
                  </a:lnTo>
                  <a:lnTo>
                    <a:pt x="389763" y="152"/>
                  </a:lnTo>
                  <a:lnTo>
                    <a:pt x="386613" y="228"/>
                  </a:lnTo>
                  <a:lnTo>
                    <a:pt x="367068" y="21653"/>
                  </a:lnTo>
                  <a:lnTo>
                    <a:pt x="367525" y="27914"/>
                  </a:lnTo>
                  <a:lnTo>
                    <a:pt x="388988" y="47498"/>
                  </a:lnTo>
                  <a:lnTo>
                    <a:pt x="392112" y="47447"/>
                  </a:lnTo>
                  <a:lnTo>
                    <a:pt x="414896" y="25387"/>
                  </a:lnTo>
                  <a:lnTo>
                    <a:pt x="414947" y="22263"/>
                  </a:lnTo>
                  <a:close/>
                </a:path>
                <a:path w="3985894" h="4739005">
                  <a:moveTo>
                    <a:pt x="593331" y="3594773"/>
                  </a:moveTo>
                  <a:lnTo>
                    <a:pt x="576135" y="3580688"/>
                  </a:lnTo>
                  <a:lnTo>
                    <a:pt x="572985" y="3581692"/>
                  </a:lnTo>
                  <a:lnTo>
                    <a:pt x="567436" y="3586010"/>
                  </a:lnTo>
                  <a:lnTo>
                    <a:pt x="565696" y="3588816"/>
                  </a:lnTo>
                  <a:lnTo>
                    <a:pt x="564984" y="3592258"/>
                  </a:lnTo>
                  <a:lnTo>
                    <a:pt x="564362" y="3594366"/>
                  </a:lnTo>
                  <a:lnTo>
                    <a:pt x="578205" y="3610381"/>
                  </a:lnTo>
                  <a:lnTo>
                    <a:pt x="581787" y="3610762"/>
                  </a:lnTo>
                  <a:lnTo>
                    <a:pt x="585000" y="3609835"/>
                  </a:lnTo>
                  <a:lnTo>
                    <a:pt x="590689" y="3605415"/>
                  </a:lnTo>
                  <a:lnTo>
                    <a:pt x="592366" y="3602532"/>
                  </a:lnTo>
                  <a:lnTo>
                    <a:pt x="592886" y="3598964"/>
                  </a:lnTo>
                  <a:lnTo>
                    <a:pt x="593331" y="3596868"/>
                  </a:lnTo>
                  <a:lnTo>
                    <a:pt x="593331" y="3594773"/>
                  </a:lnTo>
                  <a:close/>
                </a:path>
                <a:path w="3985894" h="4739005">
                  <a:moveTo>
                    <a:pt x="593737" y="2469083"/>
                  </a:moveTo>
                  <a:lnTo>
                    <a:pt x="577557" y="2452840"/>
                  </a:lnTo>
                  <a:lnTo>
                    <a:pt x="575551" y="2453182"/>
                  </a:lnTo>
                  <a:lnTo>
                    <a:pt x="564553" y="2466784"/>
                  </a:lnTo>
                  <a:lnTo>
                    <a:pt x="564794" y="2468867"/>
                  </a:lnTo>
                  <a:lnTo>
                    <a:pt x="564984" y="2470734"/>
                  </a:lnTo>
                  <a:lnTo>
                    <a:pt x="578180" y="2481986"/>
                  </a:lnTo>
                  <a:lnTo>
                    <a:pt x="581914" y="2481783"/>
                  </a:lnTo>
                  <a:lnTo>
                    <a:pt x="593420" y="2470886"/>
                  </a:lnTo>
                  <a:lnTo>
                    <a:pt x="593737" y="2469083"/>
                  </a:lnTo>
                  <a:close/>
                </a:path>
                <a:path w="3985894" h="4739005">
                  <a:moveTo>
                    <a:pt x="595058" y="3218345"/>
                  </a:moveTo>
                  <a:lnTo>
                    <a:pt x="579475" y="3201670"/>
                  </a:lnTo>
                  <a:lnTo>
                    <a:pt x="577075" y="3201670"/>
                  </a:lnTo>
                  <a:lnTo>
                    <a:pt x="561352" y="3217392"/>
                  </a:lnTo>
                  <a:lnTo>
                    <a:pt x="561352" y="3219793"/>
                  </a:lnTo>
                  <a:lnTo>
                    <a:pt x="576935" y="3236455"/>
                  </a:lnTo>
                  <a:lnTo>
                    <a:pt x="579348" y="3236455"/>
                  </a:lnTo>
                  <a:lnTo>
                    <a:pt x="595058" y="3220745"/>
                  </a:lnTo>
                  <a:lnTo>
                    <a:pt x="595058" y="3218345"/>
                  </a:lnTo>
                  <a:close/>
                </a:path>
                <a:path w="3985894" h="4739005">
                  <a:moveTo>
                    <a:pt x="595630" y="2844558"/>
                  </a:moveTo>
                  <a:lnTo>
                    <a:pt x="579297" y="2826118"/>
                  </a:lnTo>
                  <a:lnTo>
                    <a:pt x="576897" y="2826118"/>
                  </a:lnTo>
                  <a:lnTo>
                    <a:pt x="561174" y="2841841"/>
                  </a:lnTo>
                  <a:lnTo>
                    <a:pt x="561174" y="2844241"/>
                  </a:lnTo>
                  <a:lnTo>
                    <a:pt x="578866" y="2860827"/>
                  </a:lnTo>
                  <a:lnTo>
                    <a:pt x="581291" y="2860548"/>
                  </a:lnTo>
                  <a:lnTo>
                    <a:pt x="595630" y="2844558"/>
                  </a:lnTo>
                  <a:close/>
                </a:path>
                <a:path w="3985894" h="4739005">
                  <a:moveTo>
                    <a:pt x="600329" y="587514"/>
                  </a:moveTo>
                  <a:lnTo>
                    <a:pt x="578980" y="565975"/>
                  </a:lnTo>
                  <a:lnTo>
                    <a:pt x="576211" y="566293"/>
                  </a:lnTo>
                  <a:lnTo>
                    <a:pt x="573430" y="566470"/>
                  </a:lnTo>
                  <a:lnTo>
                    <a:pt x="556882" y="586168"/>
                  </a:lnTo>
                  <a:lnTo>
                    <a:pt x="557187" y="588937"/>
                  </a:lnTo>
                  <a:lnTo>
                    <a:pt x="557326" y="591718"/>
                  </a:lnTo>
                  <a:lnTo>
                    <a:pt x="578751" y="609777"/>
                  </a:lnTo>
                  <a:lnTo>
                    <a:pt x="581875" y="609600"/>
                  </a:lnTo>
                  <a:lnTo>
                    <a:pt x="600075" y="590575"/>
                  </a:lnTo>
                  <a:lnTo>
                    <a:pt x="600329" y="587514"/>
                  </a:lnTo>
                  <a:close/>
                </a:path>
                <a:path w="3985894" h="4739005">
                  <a:moveTo>
                    <a:pt x="607949" y="213931"/>
                  </a:moveTo>
                  <a:lnTo>
                    <a:pt x="581444" y="183095"/>
                  </a:lnTo>
                  <a:lnTo>
                    <a:pt x="577659" y="183311"/>
                  </a:lnTo>
                  <a:lnTo>
                    <a:pt x="573836" y="183324"/>
                  </a:lnTo>
                  <a:lnTo>
                    <a:pt x="550151" y="209207"/>
                  </a:lnTo>
                  <a:lnTo>
                    <a:pt x="550735" y="216801"/>
                  </a:lnTo>
                  <a:lnTo>
                    <a:pt x="576592" y="240779"/>
                  </a:lnTo>
                  <a:lnTo>
                    <a:pt x="580377" y="240741"/>
                  </a:lnTo>
                  <a:lnTo>
                    <a:pt x="607275" y="217614"/>
                  </a:lnTo>
                  <a:lnTo>
                    <a:pt x="607949" y="213931"/>
                  </a:lnTo>
                  <a:close/>
                </a:path>
                <a:path w="3985894" h="4739005">
                  <a:moveTo>
                    <a:pt x="781723" y="1904377"/>
                  </a:moveTo>
                  <a:lnTo>
                    <a:pt x="768972" y="1887702"/>
                  </a:lnTo>
                  <a:lnTo>
                    <a:pt x="765073" y="1887702"/>
                  </a:lnTo>
                  <a:lnTo>
                    <a:pt x="752348" y="1900428"/>
                  </a:lnTo>
                  <a:lnTo>
                    <a:pt x="752348" y="1902371"/>
                  </a:lnTo>
                  <a:lnTo>
                    <a:pt x="752297" y="1904365"/>
                  </a:lnTo>
                  <a:lnTo>
                    <a:pt x="766838" y="1917954"/>
                  </a:lnTo>
                  <a:lnTo>
                    <a:pt x="768845" y="1917877"/>
                  </a:lnTo>
                  <a:lnTo>
                    <a:pt x="781367" y="1906320"/>
                  </a:lnTo>
                  <a:lnTo>
                    <a:pt x="781723" y="1904377"/>
                  </a:lnTo>
                  <a:close/>
                </a:path>
                <a:path w="3985894" h="4739005">
                  <a:moveTo>
                    <a:pt x="782599" y="4159123"/>
                  </a:moveTo>
                  <a:lnTo>
                    <a:pt x="770458" y="4145356"/>
                  </a:lnTo>
                  <a:lnTo>
                    <a:pt x="768413" y="4144848"/>
                  </a:lnTo>
                  <a:lnTo>
                    <a:pt x="752170" y="4159935"/>
                  </a:lnTo>
                  <a:lnTo>
                    <a:pt x="752411" y="4161980"/>
                  </a:lnTo>
                  <a:lnTo>
                    <a:pt x="767207" y="4174159"/>
                  </a:lnTo>
                  <a:lnTo>
                    <a:pt x="769200" y="4174121"/>
                  </a:lnTo>
                  <a:lnTo>
                    <a:pt x="782510" y="4161117"/>
                  </a:lnTo>
                  <a:lnTo>
                    <a:pt x="782599" y="4159123"/>
                  </a:lnTo>
                  <a:close/>
                </a:path>
                <a:path w="3985894" h="4739005">
                  <a:moveTo>
                    <a:pt x="784745" y="3783990"/>
                  </a:moveTo>
                  <a:lnTo>
                    <a:pt x="766965" y="3766502"/>
                  </a:lnTo>
                  <a:lnTo>
                    <a:pt x="764667" y="3766909"/>
                  </a:lnTo>
                  <a:lnTo>
                    <a:pt x="762609" y="3767137"/>
                  </a:lnTo>
                  <a:lnTo>
                    <a:pt x="750379" y="3781882"/>
                  </a:lnTo>
                  <a:lnTo>
                    <a:pt x="750531" y="3783939"/>
                  </a:lnTo>
                  <a:lnTo>
                    <a:pt x="750570" y="3786263"/>
                  </a:lnTo>
                  <a:lnTo>
                    <a:pt x="766368" y="3800830"/>
                  </a:lnTo>
                  <a:lnTo>
                    <a:pt x="771029" y="3800525"/>
                  </a:lnTo>
                  <a:lnTo>
                    <a:pt x="784555" y="3786263"/>
                  </a:lnTo>
                  <a:lnTo>
                    <a:pt x="784745" y="3783990"/>
                  </a:lnTo>
                  <a:close/>
                </a:path>
                <a:path w="3985894" h="4739005">
                  <a:moveTo>
                    <a:pt x="786015" y="2278557"/>
                  </a:moveTo>
                  <a:lnTo>
                    <a:pt x="767384" y="2259990"/>
                  </a:lnTo>
                  <a:lnTo>
                    <a:pt x="762520" y="2260574"/>
                  </a:lnTo>
                  <a:lnTo>
                    <a:pt x="747814" y="2280843"/>
                  </a:lnTo>
                  <a:lnTo>
                    <a:pt x="748195" y="2283498"/>
                  </a:lnTo>
                  <a:lnTo>
                    <a:pt x="770140" y="2299297"/>
                  </a:lnTo>
                  <a:lnTo>
                    <a:pt x="772452" y="2298839"/>
                  </a:lnTo>
                  <a:lnTo>
                    <a:pt x="785863" y="2281186"/>
                  </a:lnTo>
                  <a:lnTo>
                    <a:pt x="786015" y="2278557"/>
                  </a:lnTo>
                  <a:close/>
                </a:path>
                <a:path w="3985894" h="4739005">
                  <a:moveTo>
                    <a:pt x="786384" y="3409086"/>
                  </a:moveTo>
                  <a:lnTo>
                    <a:pt x="786257" y="3406368"/>
                  </a:lnTo>
                  <a:lnTo>
                    <a:pt x="785507" y="3403676"/>
                  </a:lnTo>
                  <a:lnTo>
                    <a:pt x="785088" y="3401326"/>
                  </a:lnTo>
                  <a:lnTo>
                    <a:pt x="767588" y="3387420"/>
                  </a:lnTo>
                  <a:lnTo>
                    <a:pt x="765213" y="3387547"/>
                  </a:lnTo>
                  <a:lnTo>
                    <a:pt x="747242" y="3408210"/>
                  </a:lnTo>
                  <a:lnTo>
                    <a:pt x="747636" y="3410915"/>
                  </a:lnTo>
                  <a:lnTo>
                    <a:pt x="766064" y="3426904"/>
                  </a:lnTo>
                  <a:lnTo>
                    <a:pt x="768464" y="3426676"/>
                  </a:lnTo>
                  <a:lnTo>
                    <a:pt x="771271" y="3426612"/>
                  </a:lnTo>
                  <a:lnTo>
                    <a:pt x="785368" y="3414598"/>
                  </a:lnTo>
                  <a:lnTo>
                    <a:pt x="786384" y="3409086"/>
                  </a:lnTo>
                  <a:close/>
                </a:path>
                <a:path w="3985894" h="4739005">
                  <a:moveTo>
                    <a:pt x="788187" y="3030639"/>
                  </a:moveTo>
                  <a:lnTo>
                    <a:pt x="766800" y="3009392"/>
                  </a:lnTo>
                  <a:lnTo>
                    <a:pt x="763752" y="3009760"/>
                  </a:lnTo>
                  <a:lnTo>
                    <a:pt x="744728" y="3031388"/>
                  </a:lnTo>
                  <a:lnTo>
                    <a:pt x="744867" y="3034144"/>
                  </a:lnTo>
                  <a:lnTo>
                    <a:pt x="768654" y="3052686"/>
                  </a:lnTo>
                  <a:lnTo>
                    <a:pt x="771296" y="3052292"/>
                  </a:lnTo>
                  <a:lnTo>
                    <a:pt x="788187" y="3030639"/>
                  </a:lnTo>
                  <a:close/>
                </a:path>
                <a:path w="3985894" h="4739005">
                  <a:moveTo>
                    <a:pt x="788581" y="2654922"/>
                  </a:moveTo>
                  <a:lnTo>
                    <a:pt x="766152" y="2633218"/>
                  </a:lnTo>
                  <a:lnTo>
                    <a:pt x="763028" y="2633548"/>
                  </a:lnTo>
                  <a:lnTo>
                    <a:pt x="744778" y="2654897"/>
                  </a:lnTo>
                  <a:lnTo>
                    <a:pt x="744918" y="2657640"/>
                  </a:lnTo>
                  <a:lnTo>
                    <a:pt x="744550" y="2657640"/>
                  </a:lnTo>
                  <a:lnTo>
                    <a:pt x="765035" y="2677045"/>
                  </a:lnTo>
                  <a:lnTo>
                    <a:pt x="770636" y="2676702"/>
                  </a:lnTo>
                  <a:lnTo>
                    <a:pt x="788568" y="2657729"/>
                  </a:lnTo>
                  <a:lnTo>
                    <a:pt x="788581" y="2654922"/>
                  </a:lnTo>
                  <a:close/>
                </a:path>
                <a:path w="3985894" h="4739005">
                  <a:moveTo>
                    <a:pt x="789114" y="773722"/>
                  </a:moveTo>
                  <a:lnTo>
                    <a:pt x="764247" y="752170"/>
                  </a:lnTo>
                  <a:lnTo>
                    <a:pt x="761263" y="752716"/>
                  </a:lnTo>
                  <a:lnTo>
                    <a:pt x="744537" y="772629"/>
                  </a:lnTo>
                  <a:lnTo>
                    <a:pt x="744931" y="778471"/>
                  </a:lnTo>
                  <a:lnTo>
                    <a:pt x="769073" y="796658"/>
                  </a:lnTo>
                  <a:lnTo>
                    <a:pt x="771779" y="796239"/>
                  </a:lnTo>
                  <a:lnTo>
                    <a:pt x="789114" y="773722"/>
                  </a:lnTo>
                  <a:close/>
                </a:path>
                <a:path w="3985894" h="4739005">
                  <a:moveTo>
                    <a:pt x="969238" y="4345432"/>
                  </a:moveTo>
                  <a:lnTo>
                    <a:pt x="956665" y="4332859"/>
                  </a:lnTo>
                  <a:lnTo>
                    <a:pt x="954747" y="4332859"/>
                  </a:lnTo>
                  <a:lnTo>
                    <a:pt x="940511" y="4347819"/>
                  </a:lnTo>
                  <a:lnTo>
                    <a:pt x="940790" y="4349889"/>
                  </a:lnTo>
                  <a:lnTo>
                    <a:pt x="954747" y="4361840"/>
                  </a:lnTo>
                  <a:lnTo>
                    <a:pt x="956665" y="4361840"/>
                  </a:lnTo>
                  <a:lnTo>
                    <a:pt x="969238" y="4349280"/>
                  </a:lnTo>
                  <a:lnTo>
                    <a:pt x="969238" y="4345432"/>
                  </a:lnTo>
                  <a:close/>
                </a:path>
                <a:path w="3985894" h="4739005">
                  <a:moveTo>
                    <a:pt x="970026" y="1337195"/>
                  </a:moveTo>
                  <a:lnTo>
                    <a:pt x="952792" y="1324876"/>
                  </a:lnTo>
                  <a:lnTo>
                    <a:pt x="947204" y="1327581"/>
                  </a:lnTo>
                  <a:lnTo>
                    <a:pt x="942936" y="1332674"/>
                  </a:lnTo>
                  <a:lnTo>
                    <a:pt x="940790" y="1339494"/>
                  </a:lnTo>
                  <a:lnTo>
                    <a:pt x="940587" y="1342834"/>
                  </a:lnTo>
                  <a:lnTo>
                    <a:pt x="941501" y="1345819"/>
                  </a:lnTo>
                  <a:lnTo>
                    <a:pt x="945565" y="1351114"/>
                  </a:lnTo>
                  <a:lnTo>
                    <a:pt x="948207" y="1352778"/>
                  </a:lnTo>
                  <a:lnTo>
                    <a:pt x="951484" y="1353451"/>
                  </a:lnTo>
                  <a:lnTo>
                    <a:pt x="953554" y="1354099"/>
                  </a:lnTo>
                  <a:lnTo>
                    <a:pt x="969606" y="1340764"/>
                  </a:lnTo>
                  <a:lnTo>
                    <a:pt x="970026" y="1337195"/>
                  </a:lnTo>
                  <a:close/>
                </a:path>
                <a:path w="3985894" h="4739005">
                  <a:moveTo>
                    <a:pt x="971600" y="3969766"/>
                  </a:moveTo>
                  <a:lnTo>
                    <a:pt x="955878" y="3954043"/>
                  </a:lnTo>
                  <a:lnTo>
                    <a:pt x="953477" y="3954043"/>
                  </a:lnTo>
                  <a:lnTo>
                    <a:pt x="937145" y="3972433"/>
                  </a:lnTo>
                  <a:lnTo>
                    <a:pt x="937526" y="3974884"/>
                  </a:lnTo>
                  <a:lnTo>
                    <a:pt x="938618" y="3978948"/>
                  </a:lnTo>
                  <a:lnTo>
                    <a:pt x="940866" y="3982237"/>
                  </a:lnTo>
                  <a:lnTo>
                    <a:pt x="947635" y="3987254"/>
                  </a:lnTo>
                  <a:lnTo>
                    <a:pt x="951433" y="3988435"/>
                  </a:lnTo>
                  <a:lnTo>
                    <a:pt x="957757" y="3988193"/>
                  </a:lnTo>
                  <a:lnTo>
                    <a:pt x="971600" y="3972166"/>
                  </a:lnTo>
                  <a:lnTo>
                    <a:pt x="971600" y="3969766"/>
                  </a:lnTo>
                  <a:close/>
                </a:path>
                <a:path w="3985894" h="4739005">
                  <a:moveTo>
                    <a:pt x="972502" y="1714322"/>
                  </a:moveTo>
                  <a:lnTo>
                    <a:pt x="954582" y="1697113"/>
                  </a:lnTo>
                  <a:lnTo>
                    <a:pt x="952144" y="1697456"/>
                  </a:lnTo>
                  <a:lnTo>
                    <a:pt x="937704" y="1712899"/>
                  </a:lnTo>
                  <a:lnTo>
                    <a:pt x="937704" y="1715414"/>
                  </a:lnTo>
                  <a:lnTo>
                    <a:pt x="955713" y="1731479"/>
                  </a:lnTo>
                  <a:lnTo>
                    <a:pt x="958100" y="1731289"/>
                  </a:lnTo>
                  <a:lnTo>
                    <a:pt x="972502" y="1714322"/>
                  </a:lnTo>
                  <a:close/>
                </a:path>
                <a:path w="3985894" h="4739005">
                  <a:moveTo>
                    <a:pt x="977582" y="3593477"/>
                  </a:moveTo>
                  <a:lnTo>
                    <a:pt x="956779" y="3573945"/>
                  </a:lnTo>
                  <a:lnTo>
                    <a:pt x="953655" y="3574326"/>
                  </a:lnTo>
                  <a:lnTo>
                    <a:pt x="950887" y="3574491"/>
                  </a:lnTo>
                  <a:lnTo>
                    <a:pt x="934199" y="3593846"/>
                  </a:lnTo>
                  <a:lnTo>
                    <a:pt x="934453" y="3596614"/>
                  </a:lnTo>
                  <a:lnTo>
                    <a:pt x="934580" y="3599383"/>
                  </a:lnTo>
                  <a:lnTo>
                    <a:pt x="955827" y="3617620"/>
                  </a:lnTo>
                  <a:lnTo>
                    <a:pt x="958596" y="3617480"/>
                  </a:lnTo>
                  <a:lnTo>
                    <a:pt x="977176" y="3599370"/>
                  </a:lnTo>
                  <a:lnTo>
                    <a:pt x="977582" y="3593477"/>
                  </a:lnTo>
                  <a:close/>
                </a:path>
                <a:path w="3985894" h="4739005">
                  <a:moveTo>
                    <a:pt x="980262" y="965949"/>
                  </a:moveTo>
                  <a:lnTo>
                    <a:pt x="980109" y="962863"/>
                  </a:lnTo>
                  <a:lnTo>
                    <a:pt x="980071" y="959408"/>
                  </a:lnTo>
                  <a:lnTo>
                    <a:pt x="979347" y="956094"/>
                  </a:lnTo>
                  <a:lnTo>
                    <a:pt x="956919" y="937526"/>
                  </a:lnTo>
                  <a:lnTo>
                    <a:pt x="953477" y="937679"/>
                  </a:lnTo>
                  <a:lnTo>
                    <a:pt x="928928" y="962317"/>
                  </a:lnTo>
                  <a:lnTo>
                    <a:pt x="929017" y="965758"/>
                  </a:lnTo>
                  <a:lnTo>
                    <a:pt x="954938" y="988555"/>
                  </a:lnTo>
                  <a:lnTo>
                    <a:pt x="958367" y="988047"/>
                  </a:lnTo>
                  <a:lnTo>
                    <a:pt x="961453" y="987742"/>
                  </a:lnTo>
                  <a:lnTo>
                    <a:pt x="979843" y="968959"/>
                  </a:lnTo>
                  <a:lnTo>
                    <a:pt x="980262" y="965949"/>
                  </a:lnTo>
                  <a:close/>
                </a:path>
                <a:path w="3985894" h="4739005">
                  <a:moveTo>
                    <a:pt x="980338" y="2088591"/>
                  </a:moveTo>
                  <a:lnTo>
                    <a:pt x="954557" y="2065604"/>
                  </a:lnTo>
                  <a:lnTo>
                    <a:pt x="951128" y="2065832"/>
                  </a:lnTo>
                  <a:lnTo>
                    <a:pt x="929017" y="2092591"/>
                  </a:lnTo>
                  <a:lnTo>
                    <a:pt x="929284" y="2096033"/>
                  </a:lnTo>
                  <a:lnTo>
                    <a:pt x="953655" y="2116632"/>
                  </a:lnTo>
                  <a:lnTo>
                    <a:pt x="960208" y="2116137"/>
                  </a:lnTo>
                  <a:lnTo>
                    <a:pt x="980338" y="2088591"/>
                  </a:lnTo>
                  <a:close/>
                </a:path>
                <a:path w="3985894" h="4739005">
                  <a:moveTo>
                    <a:pt x="980592" y="3218700"/>
                  </a:moveTo>
                  <a:lnTo>
                    <a:pt x="953287" y="3193605"/>
                  </a:lnTo>
                  <a:lnTo>
                    <a:pt x="949934" y="3194151"/>
                  </a:lnTo>
                  <a:lnTo>
                    <a:pt x="929119" y="3221977"/>
                  </a:lnTo>
                  <a:lnTo>
                    <a:pt x="929728" y="3225317"/>
                  </a:lnTo>
                  <a:lnTo>
                    <a:pt x="951649" y="3244507"/>
                  </a:lnTo>
                  <a:lnTo>
                    <a:pt x="955103" y="3244431"/>
                  </a:lnTo>
                  <a:lnTo>
                    <a:pt x="958215" y="3244494"/>
                  </a:lnTo>
                  <a:lnTo>
                    <a:pt x="979970" y="3225241"/>
                  </a:lnTo>
                  <a:lnTo>
                    <a:pt x="980592" y="3218700"/>
                  </a:lnTo>
                  <a:close/>
                </a:path>
                <a:path w="3985894" h="4739005">
                  <a:moveTo>
                    <a:pt x="984161" y="2469591"/>
                  </a:moveTo>
                  <a:lnTo>
                    <a:pt x="957084" y="2439085"/>
                  </a:lnTo>
                  <a:lnTo>
                    <a:pt x="953300" y="2439339"/>
                  </a:lnTo>
                  <a:lnTo>
                    <a:pt x="949490" y="2439454"/>
                  </a:lnTo>
                  <a:lnTo>
                    <a:pt x="926299" y="2465628"/>
                  </a:lnTo>
                  <a:lnTo>
                    <a:pt x="926655" y="2469413"/>
                  </a:lnTo>
                  <a:lnTo>
                    <a:pt x="926934" y="2473198"/>
                  </a:lnTo>
                  <a:lnTo>
                    <a:pt x="953135" y="2496718"/>
                  </a:lnTo>
                  <a:lnTo>
                    <a:pt x="956919" y="2496591"/>
                  </a:lnTo>
                  <a:lnTo>
                    <a:pt x="983538" y="2473274"/>
                  </a:lnTo>
                  <a:lnTo>
                    <a:pt x="984161" y="2469591"/>
                  </a:lnTo>
                  <a:close/>
                </a:path>
                <a:path w="3985894" h="4739005">
                  <a:moveTo>
                    <a:pt x="984199" y="2845333"/>
                  </a:moveTo>
                  <a:lnTo>
                    <a:pt x="956894" y="2815132"/>
                  </a:lnTo>
                  <a:lnTo>
                    <a:pt x="953109" y="2815437"/>
                  </a:lnTo>
                  <a:lnTo>
                    <a:pt x="949286" y="2815513"/>
                  </a:lnTo>
                  <a:lnTo>
                    <a:pt x="926223" y="2841891"/>
                  </a:lnTo>
                  <a:lnTo>
                    <a:pt x="926985" y="2849461"/>
                  </a:lnTo>
                  <a:lnTo>
                    <a:pt x="953312" y="2872816"/>
                  </a:lnTo>
                  <a:lnTo>
                    <a:pt x="957097" y="2872689"/>
                  </a:lnTo>
                  <a:lnTo>
                    <a:pt x="983602" y="2849029"/>
                  </a:lnTo>
                  <a:lnTo>
                    <a:pt x="984199" y="2845333"/>
                  </a:lnTo>
                  <a:close/>
                </a:path>
                <a:path w="3985894" h="4739005">
                  <a:moveTo>
                    <a:pt x="1159129" y="4158538"/>
                  </a:moveTo>
                  <a:lnTo>
                    <a:pt x="1142441" y="4142067"/>
                  </a:lnTo>
                  <a:lnTo>
                    <a:pt x="1140294" y="4142270"/>
                  </a:lnTo>
                  <a:lnTo>
                    <a:pt x="1126388" y="4158284"/>
                  </a:lnTo>
                  <a:lnTo>
                    <a:pt x="1126705" y="4160393"/>
                  </a:lnTo>
                  <a:lnTo>
                    <a:pt x="1126820" y="4162742"/>
                  </a:lnTo>
                  <a:lnTo>
                    <a:pt x="1143596" y="4176179"/>
                  </a:lnTo>
                  <a:lnTo>
                    <a:pt x="1145908" y="4175785"/>
                  </a:lnTo>
                  <a:lnTo>
                    <a:pt x="1159090" y="4160659"/>
                  </a:lnTo>
                  <a:lnTo>
                    <a:pt x="1159129" y="4158538"/>
                  </a:lnTo>
                  <a:close/>
                </a:path>
                <a:path w="3985894" h="4739005">
                  <a:moveTo>
                    <a:pt x="1160043" y="4539742"/>
                  </a:moveTo>
                  <a:lnTo>
                    <a:pt x="1157871" y="4532858"/>
                  </a:lnTo>
                  <a:lnTo>
                    <a:pt x="1157046" y="4529506"/>
                  </a:lnTo>
                  <a:lnTo>
                    <a:pt x="1155293" y="4526762"/>
                  </a:lnTo>
                  <a:lnTo>
                    <a:pt x="1149896" y="4522444"/>
                  </a:lnTo>
                  <a:lnTo>
                    <a:pt x="1146822" y="4521339"/>
                  </a:lnTo>
                  <a:lnTo>
                    <a:pt x="1143368" y="4521263"/>
                  </a:lnTo>
                  <a:lnTo>
                    <a:pt x="1141361" y="4521136"/>
                  </a:lnTo>
                  <a:lnTo>
                    <a:pt x="1128382" y="4534116"/>
                  </a:lnTo>
                  <a:lnTo>
                    <a:pt x="1128509" y="4536122"/>
                  </a:lnTo>
                  <a:lnTo>
                    <a:pt x="1128560" y="4538192"/>
                  </a:lnTo>
                  <a:lnTo>
                    <a:pt x="1142580" y="4551108"/>
                  </a:lnTo>
                  <a:lnTo>
                    <a:pt x="1144638" y="4550981"/>
                  </a:lnTo>
                  <a:lnTo>
                    <a:pt x="1152613" y="4548810"/>
                  </a:lnTo>
                  <a:lnTo>
                    <a:pt x="1160043" y="4539742"/>
                  </a:lnTo>
                  <a:close/>
                </a:path>
                <a:path w="3985894" h="4739005">
                  <a:moveTo>
                    <a:pt x="1166596" y="1524952"/>
                  </a:moveTo>
                  <a:lnTo>
                    <a:pt x="1143190" y="1504175"/>
                  </a:lnTo>
                  <a:lnTo>
                    <a:pt x="1140053" y="1503946"/>
                  </a:lnTo>
                  <a:lnTo>
                    <a:pt x="1118908" y="1523669"/>
                  </a:lnTo>
                  <a:lnTo>
                    <a:pt x="1118908" y="1526819"/>
                  </a:lnTo>
                  <a:lnTo>
                    <a:pt x="1141920" y="1551457"/>
                  </a:lnTo>
                  <a:lnTo>
                    <a:pt x="1145070" y="1551393"/>
                  </a:lnTo>
                  <a:lnTo>
                    <a:pt x="1166571" y="1528089"/>
                  </a:lnTo>
                  <a:lnTo>
                    <a:pt x="1166596" y="1524952"/>
                  </a:lnTo>
                  <a:close/>
                </a:path>
                <a:path w="3985894" h="4739005">
                  <a:moveTo>
                    <a:pt x="1166825" y="3781717"/>
                  </a:moveTo>
                  <a:lnTo>
                    <a:pt x="1140955" y="3759949"/>
                  </a:lnTo>
                  <a:lnTo>
                    <a:pt x="1137881" y="3760330"/>
                  </a:lnTo>
                  <a:lnTo>
                    <a:pt x="1118743" y="3785476"/>
                  </a:lnTo>
                  <a:lnTo>
                    <a:pt x="1119174" y="3788562"/>
                  </a:lnTo>
                  <a:lnTo>
                    <a:pt x="1144739" y="3807688"/>
                  </a:lnTo>
                  <a:lnTo>
                    <a:pt x="1147826" y="3807244"/>
                  </a:lnTo>
                  <a:lnTo>
                    <a:pt x="1166825" y="3781717"/>
                  </a:lnTo>
                  <a:close/>
                </a:path>
                <a:path w="3985894" h="4739005">
                  <a:moveTo>
                    <a:pt x="1171219" y="3404412"/>
                  </a:moveTo>
                  <a:lnTo>
                    <a:pt x="1143736" y="3378314"/>
                  </a:lnTo>
                  <a:lnTo>
                    <a:pt x="1139952" y="3378454"/>
                  </a:lnTo>
                  <a:lnTo>
                    <a:pt x="1113840" y="3406571"/>
                  </a:lnTo>
                  <a:lnTo>
                    <a:pt x="1113904" y="3410343"/>
                  </a:lnTo>
                  <a:lnTo>
                    <a:pt x="1145895" y="3435997"/>
                  </a:lnTo>
                  <a:lnTo>
                    <a:pt x="1149578" y="3435477"/>
                  </a:lnTo>
                  <a:lnTo>
                    <a:pt x="1171092" y="3408197"/>
                  </a:lnTo>
                  <a:lnTo>
                    <a:pt x="1171219" y="3404412"/>
                  </a:lnTo>
                  <a:close/>
                </a:path>
                <a:path w="3985894" h="4739005">
                  <a:moveTo>
                    <a:pt x="1173518" y="1150924"/>
                  </a:moveTo>
                  <a:lnTo>
                    <a:pt x="1148803" y="1121498"/>
                  </a:lnTo>
                  <a:lnTo>
                    <a:pt x="1140472" y="1121079"/>
                  </a:lnTo>
                  <a:lnTo>
                    <a:pt x="1136434" y="1121752"/>
                  </a:lnTo>
                  <a:lnTo>
                    <a:pt x="1112393" y="1151813"/>
                  </a:lnTo>
                  <a:lnTo>
                    <a:pt x="1112558" y="1155598"/>
                  </a:lnTo>
                  <a:lnTo>
                    <a:pt x="1141196" y="1181163"/>
                  </a:lnTo>
                  <a:lnTo>
                    <a:pt x="1145032" y="1181468"/>
                  </a:lnTo>
                  <a:lnTo>
                    <a:pt x="1172641" y="1158887"/>
                  </a:lnTo>
                  <a:lnTo>
                    <a:pt x="1173518" y="1150924"/>
                  </a:lnTo>
                  <a:close/>
                </a:path>
                <a:path w="3985894" h="4739005">
                  <a:moveTo>
                    <a:pt x="1349362" y="4346664"/>
                  </a:moveTo>
                  <a:lnTo>
                    <a:pt x="1333601" y="4329950"/>
                  </a:lnTo>
                  <a:lnTo>
                    <a:pt x="1328559" y="4329950"/>
                  </a:lnTo>
                  <a:lnTo>
                    <a:pt x="1312773" y="4347007"/>
                  </a:lnTo>
                  <a:lnTo>
                    <a:pt x="1312976" y="4349521"/>
                  </a:lnTo>
                  <a:lnTo>
                    <a:pt x="1335557" y="4364266"/>
                  </a:lnTo>
                  <a:lnTo>
                    <a:pt x="1339507" y="4362869"/>
                  </a:lnTo>
                  <a:lnTo>
                    <a:pt x="1346365" y="4357179"/>
                  </a:lnTo>
                  <a:lnTo>
                    <a:pt x="1348460" y="4353560"/>
                  </a:lnTo>
                  <a:lnTo>
                    <a:pt x="1349222" y="4349166"/>
                  </a:lnTo>
                  <a:lnTo>
                    <a:pt x="1349362" y="4346664"/>
                  </a:lnTo>
                  <a:close/>
                </a:path>
                <a:path w="3985894" h="4739005">
                  <a:moveTo>
                    <a:pt x="1354658" y="3974300"/>
                  </a:moveTo>
                  <a:lnTo>
                    <a:pt x="1354467" y="3971074"/>
                  </a:lnTo>
                  <a:lnTo>
                    <a:pt x="1354391" y="3968038"/>
                  </a:lnTo>
                  <a:lnTo>
                    <a:pt x="1353756" y="3965130"/>
                  </a:lnTo>
                  <a:lnTo>
                    <a:pt x="1331645" y="3947528"/>
                  </a:lnTo>
                  <a:lnTo>
                    <a:pt x="1328521" y="3947630"/>
                  </a:lnTo>
                  <a:lnTo>
                    <a:pt x="1307338" y="3974185"/>
                  </a:lnTo>
                  <a:lnTo>
                    <a:pt x="1307909" y="3977182"/>
                  </a:lnTo>
                  <a:lnTo>
                    <a:pt x="1330553" y="3994810"/>
                  </a:lnTo>
                  <a:lnTo>
                    <a:pt x="1333766" y="3995026"/>
                  </a:lnTo>
                  <a:lnTo>
                    <a:pt x="1354175" y="3977411"/>
                  </a:lnTo>
                  <a:lnTo>
                    <a:pt x="1354658" y="3974300"/>
                  </a:lnTo>
                  <a:close/>
                </a:path>
                <a:path w="3985894" h="4739005">
                  <a:moveTo>
                    <a:pt x="1360208" y="3597338"/>
                  </a:moveTo>
                  <a:lnTo>
                    <a:pt x="1332890" y="3567138"/>
                  </a:lnTo>
                  <a:lnTo>
                    <a:pt x="1329105" y="3567442"/>
                  </a:lnTo>
                  <a:lnTo>
                    <a:pt x="1325295" y="3567544"/>
                  </a:lnTo>
                  <a:lnTo>
                    <a:pt x="1302245" y="3593909"/>
                  </a:lnTo>
                  <a:lnTo>
                    <a:pt x="1303020" y="3601466"/>
                  </a:lnTo>
                  <a:lnTo>
                    <a:pt x="1329486" y="3624796"/>
                  </a:lnTo>
                  <a:lnTo>
                    <a:pt x="1333271" y="3624694"/>
                  </a:lnTo>
                  <a:lnTo>
                    <a:pt x="1359636" y="3601034"/>
                  </a:lnTo>
                  <a:lnTo>
                    <a:pt x="1360208" y="3597338"/>
                  </a:lnTo>
                  <a:close/>
                </a:path>
                <a:path w="3985894" h="4739005">
                  <a:moveTo>
                    <a:pt x="1533867" y="4534674"/>
                  </a:moveTo>
                  <a:lnTo>
                    <a:pt x="1519186" y="4520958"/>
                  </a:lnTo>
                  <a:lnTo>
                    <a:pt x="1517205" y="4521060"/>
                  </a:lnTo>
                  <a:lnTo>
                    <a:pt x="1504505" y="4534497"/>
                  </a:lnTo>
                  <a:lnTo>
                    <a:pt x="1504505" y="4536618"/>
                  </a:lnTo>
                  <a:lnTo>
                    <a:pt x="1517243" y="4549356"/>
                  </a:lnTo>
                  <a:lnTo>
                    <a:pt x="1521129" y="4549356"/>
                  </a:lnTo>
                  <a:lnTo>
                    <a:pt x="1533867" y="4536618"/>
                  </a:lnTo>
                  <a:lnTo>
                    <a:pt x="1533867" y="4534674"/>
                  </a:lnTo>
                  <a:close/>
                </a:path>
                <a:path w="3985894" h="4739005">
                  <a:moveTo>
                    <a:pt x="1540751" y="4157992"/>
                  </a:moveTo>
                  <a:lnTo>
                    <a:pt x="1520685" y="4137456"/>
                  </a:lnTo>
                  <a:lnTo>
                    <a:pt x="1517548" y="4137571"/>
                  </a:lnTo>
                  <a:lnTo>
                    <a:pt x="1496898" y="4159491"/>
                  </a:lnTo>
                  <a:lnTo>
                    <a:pt x="1497037" y="4162209"/>
                  </a:lnTo>
                  <a:lnTo>
                    <a:pt x="1520367" y="4180878"/>
                  </a:lnTo>
                  <a:lnTo>
                    <a:pt x="1523123" y="4180548"/>
                  </a:lnTo>
                  <a:lnTo>
                    <a:pt x="1540751" y="4157992"/>
                  </a:lnTo>
                  <a:close/>
                </a:path>
                <a:path w="3985894" h="4739005">
                  <a:moveTo>
                    <a:pt x="1547342" y="3781247"/>
                  </a:moveTo>
                  <a:lnTo>
                    <a:pt x="1520812" y="3754221"/>
                  </a:lnTo>
                  <a:lnTo>
                    <a:pt x="1517027" y="3754221"/>
                  </a:lnTo>
                  <a:lnTo>
                    <a:pt x="1490192" y="3781577"/>
                  </a:lnTo>
                  <a:lnTo>
                    <a:pt x="1490002" y="3785387"/>
                  </a:lnTo>
                  <a:lnTo>
                    <a:pt x="1490535" y="3789095"/>
                  </a:lnTo>
                  <a:lnTo>
                    <a:pt x="1517548" y="3811651"/>
                  </a:lnTo>
                  <a:lnTo>
                    <a:pt x="1521320" y="3812006"/>
                  </a:lnTo>
                  <a:lnTo>
                    <a:pt x="1547088" y="3785019"/>
                  </a:lnTo>
                  <a:lnTo>
                    <a:pt x="1547342" y="3781247"/>
                  </a:lnTo>
                  <a:close/>
                </a:path>
                <a:path w="3985894" h="4739005">
                  <a:moveTo>
                    <a:pt x="1721408" y="4721530"/>
                  </a:moveTo>
                  <a:lnTo>
                    <a:pt x="1708835" y="4708957"/>
                  </a:lnTo>
                  <a:lnTo>
                    <a:pt x="1706905" y="4708957"/>
                  </a:lnTo>
                  <a:lnTo>
                    <a:pt x="1692706" y="4723752"/>
                  </a:lnTo>
                  <a:lnTo>
                    <a:pt x="1692960" y="4725797"/>
                  </a:lnTo>
                  <a:lnTo>
                    <a:pt x="1695132" y="4731956"/>
                  </a:lnTo>
                  <a:lnTo>
                    <a:pt x="1698752" y="4738116"/>
                  </a:lnTo>
                  <a:lnTo>
                    <a:pt x="1706905" y="4737938"/>
                  </a:lnTo>
                  <a:lnTo>
                    <a:pt x="1708835" y="4737938"/>
                  </a:lnTo>
                  <a:lnTo>
                    <a:pt x="1721408" y="4725365"/>
                  </a:lnTo>
                  <a:lnTo>
                    <a:pt x="1721408" y="4721530"/>
                  </a:lnTo>
                  <a:close/>
                </a:path>
                <a:path w="3985894" h="4739005">
                  <a:moveTo>
                    <a:pt x="1727225" y="4346219"/>
                  </a:moveTo>
                  <a:lnTo>
                    <a:pt x="1704784" y="4327398"/>
                  </a:lnTo>
                  <a:lnTo>
                    <a:pt x="1702396" y="4327830"/>
                  </a:lnTo>
                  <a:lnTo>
                    <a:pt x="1687652" y="4348238"/>
                  </a:lnTo>
                  <a:lnTo>
                    <a:pt x="1688084" y="4350842"/>
                  </a:lnTo>
                  <a:lnTo>
                    <a:pt x="1707095" y="4367098"/>
                  </a:lnTo>
                  <a:lnTo>
                    <a:pt x="1712061" y="4366653"/>
                  </a:lnTo>
                  <a:lnTo>
                    <a:pt x="1727225" y="4346219"/>
                  </a:lnTo>
                  <a:close/>
                </a:path>
                <a:path w="3985894" h="4739005">
                  <a:moveTo>
                    <a:pt x="1734997" y="3971074"/>
                  </a:moveTo>
                  <a:lnTo>
                    <a:pt x="1709000" y="3944277"/>
                  </a:lnTo>
                  <a:lnTo>
                    <a:pt x="1705279" y="3944442"/>
                  </a:lnTo>
                  <a:lnTo>
                    <a:pt x="1679905" y="3970896"/>
                  </a:lnTo>
                  <a:lnTo>
                    <a:pt x="1680006" y="3974655"/>
                  </a:lnTo>
                  <a:lnTo>
                    <a:pt x="1705508" y="3998264"/>
                  </a:lnTo>
                  <a:lnTo>
                    <a:pt x="1709267" y="3998074"/>
                  </a:lnTo>
                  <a:lnTo>
                    <a:pt x="1734997" y="3971074"/>
                  </a:lnTo>
                  <a:close/>
                </a:path>
                <a:path w="3985894" h="4739005">
                  <a:moveTo>
                    <a:pt x="1912213" y="4534852"/>
                  </a:moveTo>
                  <a:lnTo>
                    <a:pt x="1896630" y="4519092"/>
                  </a:lnTo>
                  <a:lnTo>
                    <a:pt x="1894560" y="4518876"/>
                  </a:lnTo>
                  <a:lnTo>
                    <a:pt x="1878355" y="4534878"/>
                  </a:lnTo>
                  <a:lnTo>
                    <a:pt x="1878482" y="4537227"/>
                  </a:lnTo>
                  <a:lnTo>
                    <a:pt x="1894090" y="4552975"/>
                  </a:lnTo>
                  <a:lnTo>
                    <a:pt x="1896491" y="4552975"/>
                  </a:lnTo>
                  <a:lnTo>
                    <a:pt x="1912213" y="4537253"/>
                  </a:lnTo>
                  <a:lnTo>
                    <a:pt x="1912213" y="4534852"/>
                  </a:lnTo>
                  <a:close/>
                </a:path>
                <a:path w="3985894" h="4739005">
                  <a:moveTo>
                    <a:pt x="1920532" y="4155681"/>
                  </a:moveTo>
                  <a:lnTo>
                    <a:pt x="1898078" y="4134129"/>
                  </a:lnTo>
                  <a:lnTo>
                    <a:pt x="1894611" y="4133634"/>
                  </a:lnTo>
                  <a:lnTo>
                    <a:pt x="1870176" y="4157853"/>
                  </a:lnTo>
                  <a:lnTo>
                    <a:pt x="1870024" y="4161218"/>
                  </a:lnTo>
                  <a:lnTo>
                    <a:pt x="1894268" y="4184485"/>
                  </a:lnTo>
                  <a:lnTo>
                    <a:pt x="1897697" y="4184459"/>
                  </a:lnTo>
                  <a:lnTo>
                    <a:pt x="1920455" y="4162196"/>
                  </a:lnTo>
                  <a:lnTo>
                    <a:pt x="1920532" y="4155681"/>
                  </a:lnTo>
                  <a:close/>
                </a:path>
                <a:path w="3985894" h="4739005">
                  <a:moveTo>
                    <a:pt x="2097582" y="4723739"/>
                  </a:moveTo>
                  <a:lnTo>
                    <a:pt x="2083447" y="4708779"/>
                  </a:lnTo>
                  <a:lnTo>
                    <a:pt x="2081352" y="4708830"/>
                  </a:lnTo>
                  <a:lnTo>
                    <a:pt x="2068868" y="4723371"/>
                  </a:lnTo>
                  <a:lnTo>
                    <a:pt x="2069134" y="4725441"/>
                  </a:lnTo>
                  <a:lnTo>
                    <a:pt x="2069198" y="4727168"/>
                  </a:lnTo>
                  <a:lnTo>
                    <a:pt x="2080996" y="4737862"/>
                  </a:lnTo>
                  <a:lnTo>
                    <a:pt x="2082723" y="4737760"/>
                  </a:lnTo>
                  <a:lnTo>
                    <a:pt x="2084476" y="4737963"/>
                  </a:lnTo>
                  <a:lnTo>
                    <a:pt x="2097214" y="4725797"/>
                  </a:lnTo>
                  <a:lnTo>
                    <a:pt x="2097582" y="4723739"/>
                  </a:lnTo>
                  <a:close/>
                </a:path>
                <a:path w="3985894" h="4739005">
                  <a:moveTo>
                    <a:pt x="2104301" y="4347362"/>
                  </a:moveTo>
                  <a:lnTo>
                    <a:pt x="2083447" y="4325899"/>
                  </a:lnTo>
                  <a:lnTo>
                    <a:pt x="2080729" y="4326153"/>
                  </a:lnTo>
                  <a:lnTo>
                    <a:pt x="2077948" y="4326267"/>
                  </a:lnTo>
                  <a:lnTo>
                    <a:pt x="2060930" y="4345483"/>
                  </a:lnTo>
                  <a:lnTo>
                    <a:pt x="2061159" y="4348264"/>
                  </a:lnTo>
                  <a:lnTo>
                    <a:pt x="2061222" y="4351096"/>
                  </a:lnTo>
                  <a:lnTo>
                    <a:pt x="2082901" y="4369638"/>
                  </a:lnTo>
                  <a:lnTo>
                    <a:pt x="2086013" y="4369435"/>
                  </a:lnTo>
                  <a:lnTo>
                    <a:pt x="2104047" y="4350410"/>
                  </a:lnTo>
                  <a:lnTo>
                    <a:pt x="2104301" y="4347362"/>
                  </a:lnTo>
                  <a:close/>
                </a:path>
                <a:path w="3985894" h="4739005">
                  <a:moveTo>
                    <a:pt x="2113673" y="3968902"/>
                  </a:moveTo>
                  <a:lnTo>
                    <a:pt x="2086521" y="3941915"/>
                  </a:lnTo>
                  <a:lnTo>
                    <a:pt x="2082355" y="3942092"/>
                  </a:lnTo>
                  <a:lnTo>
                    <a:pt x="2078532" y="3942118"/>
                  </a:lnTo>
                  <a:lnTo>
                    <a:pt x="2053551" y="3967251"/>
                  </a:lnTo>
                  <a:lnTo>
                    <a:pt x="2053551" y="3971074"/>
                  </a:lnTo>
                  <a:lnTo>
                    <a:pt x="2053424" y="3975227"/>
                  </a:lnTo>
                  <a:lnTo>
                    <a:pt x="2080196" y="4002468"/>
                  </a:lnTo>
                  <a:lnTo>
                    <a:pt x="2084349" y="4002417"/>
                  </a:lnTo>
                  <a:lnTo>
                    <a:pt x="2113292" y="3976865"/>
                  </a:lnTo>
                  <a:lnTo>
                    <a:pt x="2113673" y="3968902"/>
                  </a:lnTo>
                  <a:close/>
                </a:path>
                <a:path w="3985894" h="4739005">
                  <a:moveTo>
                    <a:pt x="2290699" y="4535436"/>
                  </a:moveTo>
                  <a:lnTo>
                    <a:pt x="2290191" y="4532681"/>
                  </a:lnTo>
                  <a:lnTo>
                    <a:pt x="2289670" y="4527740"/>
                  </a:lnTo>
                  <a:lnTo>
                    <a:pt x="2287613" y="4523562"/>
                  </a:lnTo>
                  <a:lnTo>
                    <a:pt x="2280412" y="4516704"/>
                  </a:lnTo>
                  <a:lnTo>
                    <a:pt x="2276132" y="4514850"/>
                  </a:lnTo>
                  <a:lnTo>
                    <a:pt x="2271166" y="4514570"/>
                  </a:lnTo>
                  <a:lnTo>
                    <a:pt x="2268359" y="4514774"/>
                  </a:lnTo>
                  <a:lnTo>
                    <a:pt x="2251532" y="4534586"/>
                  </a:lnTo>
                  <a:lnTo>
                    <a:pt x="2251786" y="4537392"/>
                  </a:lnTo>
                  <a:lnTo>
                    <a:pt x="2268817" y="4554067"/>
                  </a:lnTo>
                  <a:lnTo>
                    <a:pt x="2271166" y="4554055"/>
                  </a:lnTo>
                  <a:lnTo>
                    <a:pt x="2273960" y="4554245"/>
                  </a:lnTo>
                  <a:lnTo>
                    <a:pt x="2290584" y="4538154"/>
                  </a:lnTo>
                  <a:lnTo>
                    <a:pt x="2290699" y="4535436"/>
                  </a:lnTo>
                  <a:close/>
                </a:path>
                <a:path w="3985894" h="4739005">
                  <a:moveTo>
                    <a:pt x="2298166" y="4159847"/>
                  </a:moveTo>
                  <a:lnTo>
                    <a:pt x="2272284" y="4131907"/>
                  </a:lnTo>
                  <a:lnTo>
                    <a:pt x="2268448" y="4132135"/>
                  </a:lnTo>
                  <a:lnTo>
                    <a:pt x="2244458" y="4157815"/>
                  </a:lnTo>
                  <a:lnTo>
                    <a:pt x="2244712" y="4161294"/>
                  </a:lnTo>
                  <a:lnTo>
                    <a:pt x="2268740" y="4185386"/>
                  </a:lnTo>
                  <a:lnTo>
                    <a:pt x="2275484" y="4185208"/>
                  </a:lnTo>
                  <a:lnTo>
                    <a:pt x="2298166" y="4159847"/>
                  </a:lnTo>
                  <a:close/>
                </a:path>
                <a:path w="3985894" h="4739005">
                  <a:moveTo>
                    <a:pt x="2472804" y="4721923"/>
                  </a:moveTo>
                  <a:lnTo>
                    <a:pt x="2459329" y="4708614"/>
                  </a:lnTo>
                  <a:lnTo>
                    <a:pt x="2457259" y="4708779"/>
                  </a:lnTo>
                  <a:lnTo>
                    <a:pt x="2444242" y="4722800"/>
                  </a:lnTo>
                  <a:lnTo>
                    <a:pt x="2444280" y="4724844"/>
                  </a:lnTo>
                  <a:lnTo>
                    <a:pt x="2444762" y="4726889"/>
                  </a:lnTo>
                  <a:lnTo>
                    <a:pt x="2445410" y="4730432"/>
                  </a:lnTo>
                  <a:lnTo>
                    <a:pt x="2447175" y="4733277"/>
                  </a:lnTo>
                  <a:lnTo>
                    <a:pt x="2452979" y="4737532"/>
                  </a:lnTo>
                  <a:lnTo>
                    <a:pt x="2456218" y="4738382"/>
                  </a:lnTo>
                  <a:lnTo>
                    <a:pt x="2459799" y="4737938"/>
                  </a:lnTo>
                  <a:lnTo>
                    <a:pt x="2461577" y="4737874"/>
                  </a:lnTo>
                  <a:lnTo>
                    <a:pt x="2472740" y="4725771"/>
                  </a:lnTo>
                  <a:lnTo>
                    <a:pt x="2472664" y="4723993"/>
                  </a:lnTo>
                  <a:lnTo>
                    <a:pt x="2472804" y="4721923"/>
                  </a:lnTo>
                  <a:close/>
                </a:path>
                <a:path w="3985894" h="4739005">
                  <a:moveTo>
                    <a:pt x="2481376" y="4347375"/>
                  </a:moveTo>
                  <a:lnTo>
                    <a:pt x="2460523" y="4325912"/>
                  </a:lnTo>
                  <a:lnTo>
                    <a:pt x="2457805" y="4326153"/>
                  </a:lnTo>
                  <a:lnTo>
                    <a:pt x="2455087" y="4326369"/>
                  </a:lnTo>
                  <a:lnTo>
                    <a:pt x="2438730" y="4345546"/>
                  </a:lnTo>
                  <a:lnTo>
                    <a:pt x="2438958" y="4348264"/>
                  </a:lnTo>
                  <a:lnTo>
                    <a:pt x="2439009" y="4351032"/>
                  </a:lnTo>
                  <a:lnTo>
                    <a:pt x="2459799" y="4369638"/>
                  </a:lnTo>
                  <a:lnTo>
                    <a:pt x="2462923" y="4369460"/>
                  </a:lnTo>
                  <a:lnTo>
                    <a:pt x="2481122" y="4350436"/>
                  </a:lnTo>
                  <a:lnTo>
                    <a:pt x="2481376" y="4347375"/>
                  </a:lnTo>
                  <a:close/>
                </a:path>
                <a:path w="3985894" h="4739005">
                  <a:moveTo>
                    <a:pt x="2489924" y="3968699"/>
                  </a:moveTo>
                  <a:lnTo>
                    <a:pt x="2463990" y="3939794"/>
                  </a:lnTo>
                  <a:lnTo>
                    <a:pt x="2455634" y="3939476"/>
                  </a:lnTo>
                  <a:lnTo>
                    <a:pt x="2451608" y="3940200"/>
                  </a:lnTo>
                  <a:lnTo>
                    <a:pt x="2427186" y="3974300"/>
                  </a:lnTo>
                  <a:lnTo>
                    <a:pt x="2427795" y="3978313"/>
                  </a:lnTo>
                  <a:lnTo>
                    <a:pt x="2461298" y="4002875"/>
                  </a:lnTo>
                  <a:lnTo>
                    <a:pt x="2465311" y="4002252"/>
                  </a:lnTo>
                  <a:lnTo>
                    <a:pt x="2489924" y="3968699"/>
                  </a:lnTo>
                  <a:close/>
                </a:path>
                <a:path w="3985894" h="4739005">
                  <a:moveTo>
                    <a:pt x="2664460" y="4534154"/>
                  </a:moveTo>
                  <a:lnTo>
                    <a:pt x="2650045" y="4518330"/>
                  </a:lnTo>
                  <a:lnTo>
                    <a:pt x="2647708" y="4518368"/>
                  </a:lnTo>
                  <a:lnTo>
                    <a:pt x="2645651" y="4518241"/>
                  </a:lnTo>
                  <a:lnTo>
                    <a:pt x="2630779" y="4534992"/>
                  </a:lnTo>
                  <a:lnTo>
                    <a:pt x="2631122" y="4537240"/>
                  </a:lnTo>
                  <a:lnTo>
                    <a:pt x="2647340" y="4551337"/>
                  </a:lnTo>
                  <a:lnTo>
                    <a:pt x="2651620" y="4551337"/>
                  </a:lnTo>
                  <a:lnTo>
                    <a:pt x="2655354" y="4549914"/>
                  </a:lnTo>
                  <a:lnTo>
                    <a:pt x="2661767" y="4544263"/>
                  </a:lnTo>
                  <a:lnTo>
                    <a:pt x="2663647" y="4540732"/>
                  </a:lnTo>
                  <a:lnTo>
                    <a:pt x="2664460" y="4534154"/>
                  </a:lnTo>
                  <a:close/>
                </a:path>
                <a:path w="3985894" h="4739005">
                  <a:moveTo>
                    <a:pt x="2672880" y="4155681"/>
                  </a:moveTo>
                  <a:lnTo>
                    <a:pt x="2650426" y="4134129"/>
                  </a:lnTo>
                  <a:lnTo>
                    <a:pt x="2646984" y="4133685"/>
                  </a:lnTo>
                  <a:lnTo>
                    <a:pt x="2622880" y="4157853"/>
                  </a:lnTo>
                  <a:lnTo>
                    <a:pt x="2622727" y="4161180"/>
                  </a:lnTo>
                  <a:lnTo>
                    <a:pt x="2646616" y="4184485"/>
                  </a:lnTo>
                  <a:lnTo>
                    <a:pt x="2650045" y="4184459"/>
                  </a:lnTo>
                  <a:lnTo>
                    <a:pt x="2672791" y="4162196"/>
                  </a:lnTo>
                  <a:lnTo>
                    <a:pt x="2672880" y="4155681"/>
                  </a:lnTo>
                  <a:close/>
                </a:path>
                <a:path w="3985894" h="4739005">
                  <a:moveTo>
                    <a:pt x="2849702" y="4725365"/>
                  </a:moveTo>
                  <a:lnTo>
                    <a:pt x="2849562" y="4723269"/>
                  </a:lnTo>
                  <a:lnTo>
                    <a:pt x="2849638" y="4719663"/>
                  </a:lnTo>
                  <a:lnTo>
                    <a:pt x="2848495" y="4716488"/>
                  </a:lnTo>
                  <a:lnTo>
                    <a:pt x="2843784" y="4711014"/>
                  </a:lnTo>
                  <a:lnTo>
                    <a:pt x="2840825" y="4709414"/>
                  </a:lnTo>
                  <a:lnTo>
                    <a:pt x="2837243" y="4708957"/>
                  </a:lnTo>
                  <a:lnTo>
                    <a:pt x="2835160" y="4708741"/>
                  </a:lnTo>
                  <a:lnTo>
                    <a:pt x="2833141" y="4708969"/>
                  </a:lnTo>
                  <a:lnTo>
                    <a:pt x="2821228" y="4721720"/>
                  </a:lnTo>
                  <a:lnTo>
                    <a:pt x="2821292" y="4723816"/>
                  </a:lnTo>
                  <a:lnTo>
                    <a:pt x="2821140" y="4727410"/>
                  </a:lnTo>
                  <a:lnTo>
                    <a:pt x="2822257" y="4730572"/>
                  </a:lnTo>
                  <a:lnTo>
                    <a:pt x="2827032" y="4735969"/>
                  </a:lnTo>
                  <a:lnTo>
                    <a:pt x="2830017" y="4737468"/>
                  </a:lnTo>
                  <a:lnTo>
                    <a:pt x="2833611" y="4737760"/>
                  </a:lnTo>
                  <a:lnTo>
                    <a:pt x="2835681" y="4738090"/>
                  </a:lnTo>
                  <a:lnTo>
                    <a:pt x="2849372" y="4727372"/>
                  </a:lnTo>
                  <a:lnTo>
                    <a:pt x="2849702" y="4725365"/>
                  </a:lnTo>
                  <a:close/>
                </a:path>
                <a:path w="3985894" h="4739005">
                  <a:moveTo>
                    <a:pt x="2857398" y="4347413"/>
                  </a:moveTo>
                  <a:lnTo>
                    <a:pt x="2836354" y="4325886"/>
                  </a:lnTo>
                  <a:lnTo>
                    <a:pt x="2833611" y="4326153"/>
                  </a:lnTo>
                  <a:lnTo>
                    <a:pt x="2830830" y="4326293"/>
                  </a:lnTo>
                  <a:lnTo>
                    <a:pt x="2813977" y="4345660"/>
                  </a:lnTo>
                  <a:lnTo>
                    <a:pt x="2814231" y="4348442"/>
                  </a:lnTo>
                  <a:lnTo>
                    <a:pt x="2814345" y="4351210"/>
                  </a:lnTo>
                  <a:lnTo>
                    <a:pt x="2835427" y="4369638"/>
                  </a:lnTo>
                  <a:lnTo>
                    <a:pt x="2838602" y="4369536"/>
                  </a:lnTo>
                  <a:lnTo>
                    <a:pt x="2857157" y="4350512"/>
                  </a:lnTo>
                  <a:lnTo>
                    <a:pt x="2857398" y="4347413"/>
                  </a:lnTo>
                  <a:close/>
                </a:path>
                <a:path w="3985894" h="4739005">
                  <a:moveTo>
                    <a:pt x="2865513" y="3967289"/>
                  </a:moveTo>
                  <a:lnTo>
                    <a:pt x="2837243" y="3941915"/>
                  </a:lnTo>
                  <a:lnTo>
                    <a:pt x="2833433" y="3941559"/>
                  </a:lnTo>
                  <a:lnTo>
                    <a:pt x="2805887" y="3968000"/>
                  </a:lnTo>
                  <a:lnTo>
                    <a:pt x="2805379" y="3972128"/>
                  </a:lnTo>
                  <a:lnTo>
                    <a:pt x="2829826" y="4001605"/>
                  </a:lnTo>
                  <a:lnTo>
                    <a:pt x="2838132" y="4001973"/>
                  </a:lnTo>
                  <a:lnTo>
                    <a:pt x="2842133" y="4001262"/>
                  </a:lnTo>
                  <a:lnTo>
                    <a:pt x="2865513" y="3975227"/>
                  </a:lnTo>
                  <a:lnTo>
                    <a:pt x="2865513" y="3967289"/>
                  </a:lnTo>
                  <a:close/>
                </a:path>
                <a:path w="3985894" h="4739005">
                  <a:moveTo>
                    <a:pt x="3038195" y="4535043"/>
                  </a:moveTo>
                  <a:lnTo>
                    <a:pt x="3026054" y="4521454"/>
                  </a:lnTo>
                  <a:lnTo>
                    <a:pt x="3024073" y="4521085"/>
                  </a:lnTo>
                  <a:lnTo>
                    <a:pt x="3008668" y="4535957"/>
                  </a:lnTo>
                  <a:lnTo>
                    <a:pt x="3008884" y="4537913"/>
                  </a:lnTo>
                  <a:lnTo>
                    <a:pt x="3022790" y="4550080"/>
                  </a:lnTo>
                  <a:lnTo>
                    <a:pt x="3024797" y="4550080"/>
                  </a:lnTo>
                  <a:lnTo>
                    <a:pt x="3038144" y="4537049"/>
                  </a:lnTo>
                  <a:lnTo>
                    <a:pt x="3038195" y="4535043"/>
                  </a:lnTo>
                  <a:close/>
                </a:path>
                <a:path w="3985894" h="4739005">
                  <a:moveTo>
                    <a:pt x="3046895" y="4158221"/>
                  </a:moveTo>
                  <a:lnTo>
                    <a:pt x="3024644" y="4135983"/>
                  </a:lnTo>
                  <a:lnTo>
                    <a:pt x="3018434" y="4136326"/>
                  </a:lnTo>
                  <a:lnTo>
                    <a:pt x="2999575" y="4157853"/>
                  </a:lnTo>
                  <a:lnTo>
                    <a:pt x="2999778" y="4160939"/>
                  </a:lnTo>
                  <a:lnTo>
                    <a:pt x="3024238" y="4183583"/>
                  </a:lnTo>
                  <a:lnTo>
                    <a:pt x="3027349" y="4183202"/>
                  </a:lnTo>
                  <a:lnTo>
                    <a:pt x="3046895" y="4158221"/>
                  </a:lnTo>
                  <a:close/>
                </a:path>
                <a:path w="3985894" h="4739005">
                  <a:moveTo>
                    <a:pt x="3228644" y="4345737"/>
                  </a:moveTo>
                  <a:lnTo>
                    <a:pt x="3211753" y="4329963"/>
                  </a:lnTo>
                  <a:lnTo>
                    <a:pt x="3209252" y="4330141"/>
                  </a:lnTo>
                  <a:lnTo>
                    <a:pt x="3193846" y="4347172"/>
                  </a:lnTo>
                  <a:lnTo>
                    <a:pt x="3194012" y="4349597"/>
                  </a:lnTo>
                  <a:lnTo>
                    <a:pt x="3210991" y="4364215"/>
                  </a:lnTo>
                  <a:lnTo>
                    <a:pt x="3213417" y="4364025"/>
                  </a:lnTo>
                  <a:lnTo>
                    <a:pt x="3228644" y="4345737"/>
                  </a:lnTo>
                  <a:close/>
                </a:path>
                <a:path w="3985894" h="4739005">
                  <a:moveTo>
                    <a:pt x="3237141" y="3971074"/>
                  </a:moveTo>
                  <a:lnTo>
                    <a:pt x="3210153" y="3945610"/>
                  </a:lnTo>
                  <a:lnTo>
                    <a:pt x="3206813" y="3946131"/>
                  </a:lnTo>
                  <a:lnTo>
                    <a:pt x="3185591" y="3973614"/>
                  </a:lnTo>
                  <a:lnTo>
                    <a:pt x="3186176" y="3976954"/>
                  </a:lnTo>
                  <a:lnTo>
                    <a:pt x="3214357" y="3996525"/>
                  </a:lnTo>
                  <a:lnTo>
                    <a:pt x="3217380" y="3996055"/>
                  </a:lnTo>
                  <a:lnTo>
                    <a:pt x="3237141" y="3971074"/>
                  </a:lnTo>
                  <a:close/>
                </a:path>
                <a:path w="3985894" h="4739005">
                  <a:moveTo>
                    <a:pt x="3416643" y="4160431"/>
                  </a:moveTo>
                  <a:lnTo>
                    <a:pt x="3400056" y="4142994"/>
                  </a:lnTo>
                  <a:lnTo>
                    <a:pt x="3397986" y="4142892"/>
                  </a:lnTo>
                  <a:lnTo>
                    <a:pt x="3382810" y="4159681"/>
                  </a:lnTo>
                  <a:lnTo>
                    <a:pt x="3383076" y="4162018"/>
                  </a:lnTo>
                  <a:lnTo>
                    <a:pt x="3399320" y="4176877"/>
                  </a:lnTo>
                  <a:lnTo>
                    <a:pt x="3401707" y="4176763"/>
                  </a:lnTo>
                  <a:lnTo>
                    <a:pt x="3416274" y="4162742"/>
                  </a:lnTo>
                  <a:lnTo>
                    <a:pt x="3416643" y="4160431"/>
                  </a:lnTo>
                  <a:close/>
                </a:path>
                <a:path w="3985894" h="4739005">
                  <a:moveTo>
                    <a:pt x="3425101" y="3785933"/>
                  </a:moveTo>
                  <a:lnTo>
                    <a:pt x="3401504" y="3758755"/>
                  </a:lnTo>
                  <a:lnTo>
                    <a:pt x="3398075" y="3758336"/>
                  </a:lnTo>
                  <a:lnTo>
                    <a:pt x="3374631" y="3779393"/>
                  </a:lnTo>
                  <a:lnTo>
                    <a:pt x="3374682" y="3782847"/>
                  </a:lnTo>
                  <a:lnTo>
                    <a:pt x="3374529" y="3786276"/>
                  </a:lnTo>
                  <a:lnTo>
                    <a:pt x="3399688" y="3809301"/>
                  </a:lnTo>
                  <a:lnTo>
                    <a:pt x="3403130" y="3809161"/>
                  </a:lnTo>
                  <a:lnTo>
                    <a:pt x="3424504" y="3789261"/>
                  </a:lnTo>
                  <a:lnTo>
                    <a:pt x="3425101" y="3785933"/>
                  </a:lnTo>
                  <a:close/>
                </a:path>
                <a:path w="3985894" h="4739005">
                  <a:moveTo>
                    <a:pt x="3604818" y="3972610"/>
                  </a:moveTo>
                  <a:lnTo>
                    <a:pt x="3587953" y="3954589"/>
                  </a:lnTo>
                  <a:lnTo>
                    <a:pt x="3585591" y="3954703"/>
                  </a:lnTo>
                  <a:lnTo>
                    <a:pt x="3569830" y="3972712"/>
                  </a:lnTo>
                  <a:lnTo>
                    <a:pt x="3570097" y="3975214"/>
                  </a:lnTo>
                  <a:lnTo>
                    <a:pt x="3588562" y="3989095"/>
                  </a:lnTo>
                  <a:lnTo>
                    <a:pt x="3593096" y="3988257"/>
                  </a:lnTo>
                  <a:lnTo>
                    <a:pt x="3604818" y="3972610"/>
                  </a:lnTo>
                  <a:close/>
                </a:path>
                <a:path w="3985894" h="4739005">
                  <a:moveTo>
                    <a:pt x="3613112" y="3595700"/>
                  </a:moveTo>
                  <a:lnTo>
                    <a:pt x="3587597" y="3569436"/>
                  </a:lnTo>
                  <a:lnTo>
                    <a:pt x="3584143" y="3569639"/>
                  </a:lnTo>
                  <a:lnTo>
                    <a:pt x="3561677" y="3596246"/>
                  </a:lnTo>
                  <a:lnTo>
                    <a:pt x="3561892" y="3599700"/>
                  </a:lnTo>
                  <a:lnTo>
                    <a:pt x="3585959" y="3620617"/>
                  </a:lnTo>
                  <a:lnTo>
                    <a:pt x="3589401" y="3620338"/>
                  </a:lnTo>
                  <a:lnTo>
                    <a:pt x="3592880" y="3620198"/>
                  </a:lnTo>
                  <a:lnTo>
                    <a:pt x="3612908" y="3599091"/>
                  </a:lnTo>
                  <a:lnTo>
                    <a:pt x="3613112" y="3595700"/>
                  </a:lnTo>
                  <a:close/>
                </a:path>
                <a:path w="3985894" h="4739005">
                  <a:moveTo>
                    <a:pt x="3793337" y="3782542"/>
                  </a:moveTo>
                  <a:lnTo>
                    <a:pt x="3777424" y="3766642"/>
                  </a:lnTo>
                  <a:lnTo>
                    <a:pt x="3774960" y="3766909"/>
                  </a:lnTo>
                  <a:lnTo>
                    <a:pt x="3772890" y="3766934"/>
                  </a:lnTo>
                  <a:lnTo>
                    <a:pt x="3759187" y="3782479"/>
                  </a:lnTo>
                  <a:lnTo>
                    <a:pt x="3759733" y="3782669"/>
                  </a:lnTo>
                  <a:lnTo>
                    <a:pt x="3759581" y="3784879"/>
                  </a:lnTo>
                  <a:lnTo>
                    <a:pt x="3777437" y="3800691"/>
                  </a:lnTo>
                  <a:lnTo>
                    <a:pt x="3779596" y="3800411"/>
                  </a:lnTo>
                  <a:lnTo>
                    <a:pt x="3793071" y="3785019"/>
                  </a:lnTo>
                  <a:lnTo>
                    <a:pt x="3793337" y="3782542"/>
                  </a:lnTo>
                  <a:close/>
                </a:path>
                <a:path w="3985894" h="4739005">
                  <a:moveTo>
                    <a:pt x="3799776" y="3406203"/>
                  </a:moveTo>
                  <a:lnTo>
                    <a:pt x="3777538" y="3383978"/>
                  </a:lnTo>
                  <a:lnTo>
                    <a:pt x="3774414" y="3384105"/>
                  </a:lnTo>
                  <a:lnTo>
                    <a:pt x="3771277" y="3384194"/>
                  </a:lnTo>
                  <a:lnTo>
                    <a:pt x="3751897" y="3405619"/>
                  </a:lnTo>
                  <a:lnTo>
                    <a:pt x="3752329" y="3411867"/>
                  </a:lnTo>
                  <a:lnTo>
                    <a:pt x="3773817" y="3431463"/>
                  </a:lnTo>
                  <a:lnTo>
                    <a:pt x="3776954" y="3431387"/>
                  </a:lnTo>
                  <a:lnTo>
                    <a:pt x="3799776" y="3409353"/>
                  </a:lnTo>
                  <a:lnTo>
                    <a:pt x="3799776" y="3406203"/>
                  </a:lnTo>
                  <a:close/>
                </a:path>
                <a:path w="3985894" h="4739005">
                  <a:moveTo>
                    <a:pt x="3978529" y="3595078"/>
                  </a:moveTo>
                  <a:lnTo>
                    <a:pt x="3965854" y="3580828"/>
                  </a:lnTo>
                  <a:lnTo>
                    <a:pt x="3963771" y="3580854"/>
                  </a:lnTo>
                  <a:lnTo>
                    <a:pt x="3949776" y="3595992"/>
                  </a:lnTo>
                  <a:lnTo>
                    <a:pt x="3950182" y="3598062"/>
                  </a:lnTo>
                  <a:lnTo>
                    <a:pt x="3950652" y="3601631"/>
                  </a:lnTo>
                  <a:lnTo>
                    <a:pt x="3952278" y="3604564"/>
                  </a:lnTo>
                  <a:lnTo>
                    <a:pt x="3957878" y="3609111"/>
                  </a:lnTo>
                  <a:lnTo>
                    <a:pt x="3961079" y="3610102"/>
                  </a:lnTo>
                  <a:lnTo>
                    <a:pt x="3964673" y="3609835"/>
                  </a:lnTo>
                  <a:lnTo>
                    <a:pt x="3966413" y="3609886"/>
                  </a:lnTo>
                  <a:lnTo>
                    <a:pt x="3978262" y="3597160"/>
                  </a:lnTo>
                  <a:lnTo>
                    <a:pt x="3978529" y="3595078"/>
                  </a:lnTo>
                  <a:close/>
                </a:path>
                <a:path w="3985894" h="4739005">
                  <a:moveTo>
                    <a:pt x="3985488" y="3221469"/>
                  </a:moveTo>
                  <a:lnTo>
                    <a:pt x="3966197" y="3197974"/>
                  </a:lnTo>
                  <a:lnTo>
                    <a:pt x="3963403" y="3198050"/>
                  </a:lnTo>
                  <a:lnTo>
                    <a:pt x="3960622" y="3197999"/>
                  </a:lnTo>
                  <a:lnTo>
                    <a:pt x="3942511" y="3216110"/>
                  </a:lnTo>
                  <a:lnTo>
                    <a:pt x="3942562" y="3218891"/>
                  </a:lnTo>
                  <a:lnTo>
                    <a:pt x="3942384" y="3221659"/>
                  </a:lnTo>
                  <a:lnTo>
                    <a:pt x="3965079" y="3241560"/>
                  </a:lnTo>
                  <a:lnTo>
                    <a:pt x="3968115" y="3241129"/>
                  </a:lnTo>
                  <a:lnTo>
                    <a:pt x="3985006" y="3224504"/>
                  </a:lnTo>
                  <a:lnTo>
                    <a:pt x="3985488" y="3221469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473405" y="209244"/>
              <a:ext cx="4719955" cy="5095240"/>
            </a:xfrm>
            <a:custGeom>
              <a:avLst/>
              <a:gdLst/>
              <a:ahLst/>
              <a:cxnLst/>
              <a:rect l="l" t="t" r="r" b="b"/>
              <a:pathLst>
                <a:path w="4719955" h="5095240">
                  <a:moveTo>
                    <a:pt x="13220" y="3206407"/>
                  </a:moveTo>
                  <a:lnTo>
                    <a:pt x="12865" y="3201327"/>
                  </a:lnTo>
                  <a:lnTo>
                    <a:pt x="6337" y="3200971"/>
                  </a:lnTo>
                  <a:lnTo>
                    <a:pt x="3073" y="3201695"/>
                  </a:lnTo>
                  <a:lnTo>
                    <a:pt x="2171" y="3205137"/>
                  </a:lnTo>
                  <a:lnTo>
                    <a:pt x="1079" y="3207308"/>
                  </a:lnTo>
                  <a:lnTo>
                    <a:pt x="2171" y="3211652"/>
                  </a:lnTo>
                  <a:lnTo>
                    <a:pt x="4521" y="3214738"/>
                  </a:lnTo>
                  <a:lnTo>
                    <a:pt x="9232" y="3212744"/>
                  </a:lnTo>
                  <a:lnTo>
                    <a:pt x="11684" y="3211334"/>
                  </a:lnTo>
                  <a:lnTo>
                    <a:pt x="13017" y="3209226"/>
                  </a:lnTo>
                  <a:lnTo>
                    <a:pt x="13220" y="3206407"/>
                  </a:lnTo>
                  <a:close/>
                </a:path>
                <a:path w="4719955" h="5095240">
                  <a:moveTo>
                    <a:pt x="14071" y="3581882"/>
                  </a:moveTo>
                  <a:lnTo>
                    <a:pt x="10680" y="3577971"/>
                  </a:lnTo>
                  <a:lnTo>
                    <a:pt x="8890" y="3576993"/>
                  </a:lnTo>
                  <a:lnTo>
                    <a:pt x="7023" y="3576840"/>
                  </a:lnTo>
                  <a:lnTo>
                    <a:pt x="3149" y="3578123"/>
                  </a:lnTo>
                  <a:lnTo>
                    <a:pt x="1752" y="3579380"/>
                  </a:lnTo>
                  <a:lnTo>
                    <a:pt x="901" y="3581235"/>
                  </a:lnTo>
                  <a:lnTo>
                    <a:pt x="1803" y="3583762"/>
                  </a:lnTo>
                  <a:lnTo>
                    <a:pt x="0" y="3586124"/>
                  </a:lnTo>
                  <a:lnTo>
                    <a:pt x="7607" y="3590467"/>
                  </a:lnTo>
                  <a:lnTo>
                    <a:pt x="11049" y="3588296"/>
                  </a:lnTo>
                  <a:lnTo>
                    <a:pt x="13220" y="3584486"/>
                  </a:lnTo>
                  <a:lnTo>
                    <a:pt x="13639" y="3583914"/>
                  </a:lnTo>
                  <a:lnTo>
                    <a:pt x="13893" y="3583279"/>
                  </a:lnTo>
                  <a:lnTo>
                    <a:pt x="14071" y="3581882"/>
                  </a:lnTo>
                  <a:close/>
                </a:path>
                <a:path w="4719955" h="5095240">
                  <a:moveTo>
                    <a:pt x="388886" y="2080133"/>
                  </a:moveTo>
                  <a:lnTo>
                    <a:pt x="388848" y="2077389"/>
                  </a:lnTo>
                  <a:lnTo>
                    <a:pt x="388073" y="2075522"/>
                  </a:lnTo>
                  <a:lnTo>
                    <a:pt x="386727" y="2074227"/>
                  </a:lnTo>
                  <a:lnTo>
                    <a:pt x="382930" y="2072805"/>
                  </a:lnTo>
                  <a:lnTo>
                    <a:pt x="381076" y="2072881"/>
                  </a:lnTo>
                  <a:lnTo>
                    <a:pt x="379247" y="2073770"/>
                  </a:lnTo>
                  <a:lnTo>
                    <a:pt x="376161" y="2074672"/>
                  </a:lnTo>
                  <a:lnTo>
                    <a:pt x="375259" y="2077212"/>
                  </a:lnTo>
                  <a:lnTo>
                    <a:pt x="377431" y="2081923"/>
                  </a:lnTo>
                  <a:lnTo>
                    <a:pt x="378701" y="2085543"/>
                  </a:lnTo>
                  <a:lnTo>
                    <a:pt x="382333" y="2085543"/>
                  </a:lnTo>
                  <a:lnTo>
                    <a:pt x="385584" y="2083917"/>
                  </a:lnTo>
                  <a:lnTo>
                    <a:pt x="387794" y="2082304"/>
                  </a:lnTo>
                  <a:lnTo>
                    <a:pt x="388886" y="2080133"/>
                  </a:lnTo>
                  <a:close/>
                </a:path>
                <a:path w="4719955" h="5095240">
                  <a:moveTo>
                    <a:pt x="388912" y="2456053"/>
                  </a:moveTo>
                  <a:lnTo>
                    <a:pt x="388848" y="2453309"/>
                  </a:lnTo>
                  <a:lnTo>
                    <a:pt x="388073" y="2451443"/>
                  </a:lnTo>
                  <a:lnTo>
                    <a:pt x="386727" y="2450147"/>
                  </a:lnTo>
                  <a:lnTo>
                    <a:pt x="382930" y="2448712"/>
                  </a:lnTo>
                  <a:lnTo>
                    <a:pt x="381076" y="2448801"/>
                  </a:lnTo>
                  <a:lnTo>
                    <a:pt x="379247" y="2449690"/>
                  </a:lnTo>
                  <a:lnTo>
                    <a:pt x="376161" y="2450769"/>
                  </a:lnTo>
                  <a:lnTo>
                    <a:pt x="375259" y="2453309"/>
                  </a:lnTo>
                  <a:lnTo>
                    <a:pt x="377431" y="2458021"/>
                  </a:lnTo>
                  <a:lnTo>
                    <a:pt x="378701" y="2461095"/>
                  </a:lnTo>
                  <a:lnTo>
                    <a:pt x="382333" y="2462187"/>
                  </a:lnTo>
                  <a:lnTo>
                    <a:pt x="387832" y="2458237"/>
                  </a:lnTo>
                  <a:lnTo>
                    <a:pt x="388912" y="2456053"/>
                  </a:lnTo>
                  <a:close/>
                </a:path>
                <a:path w="4719955" h="5095240">
                  <a:moveTo>
                    <a:pt x="389394" y="198374"/>
                  </a:moveTo>
                  <a:lnTo>
                    <a:pt x="389216" y="193294"/>
                  </a:lnTo>
                  <a:lnTo>
                    <a:pt x="382689" y="193116"/>
                  </a:lnTo>
                  <a:lnTo>
                    <a:pt x="379425" y="193471"/>
                  </a:lnTo>
                  <a:lnTo>
                    <a:pt x="378523" y="197104"/>
                  </a:lnTo>
                  <a:lnTo>
                    <a:pt x="377431" y="198907"/>
                  </a:lnTo>
                  <a:lnTo>
                    <a:pt x="377431" y="203796"/>
                  </a:lnTo>
                  <a:lnTo>
                    <a:pt x="380695" y="206514"/>
                  </a:lnTo>
                  <a:lnTo>
                    <a:pt x="385406" y="204533"/>
                  </a:lnTo>
                  <a:lnTo>
                    <a:pt x="387908" y="203225"/>
                  </a:lnTo>
                  <a:lnTo>
                    <a:pt x="389229" y="201180"/>
                  </a:lnTo>
                  <a:lnTo>
                    <a:pt x="389394" y="198374"/>
                  </a:lnTo>
                  <a:close/>
                </a:path>
                <a:path w="4719955" h="5095240">
                  <a:moveTo>
                    <a:pt x="389572" y="3582314"/>
                  </a:moveTo>
                  <a:lnTo>
                    <a:pt x="389140" y="3580320"/>
                  </a:lnTo>
                  <a:lnTo>
                    <a:pt x="388035" y="3578822"/>
                  </a:lnTo>
                  <a:lnTo>
                    <a:pt x="384492" y="3576790"/>
                  </a:lnTo>
                  <a:lnTo>
                    <a:pt x="382638" y="3576612"/>
                  </a:lnTo>
                  <a:lnTo>
                    <a:pt x="380695" y="3577247"/>
                  </a:lnTo>
                  <a:lnTo>
                    <a:pt x="379069" y="3577602"/>
                  </a:lnTo>
                  <a:lnTo>
                    <a:pt x="377075" y="3578148"/>
                  </a:lnTo>
                  <a:lnTo>
                    <a:pt x="377799" y="3588664"/>
                  </a:lnTo>
                  <a:lnTo>
                    <a:pt x="383413" y="3589566"/>
                  </a:lnTo>
                  <a:lnTo>
                    <a:pt x="387400" y="3587750"/>
                  </a:lnTo>
                  <a:lnTo>
                    <a:pt x="388124" y="3584486"/>
                  </a:lnTo>
                  <a:lnTo>
                    <a:pt x="389572" y="3582314"/>
                  </a:lnTo>
                  <a:close/>
                </a:path>
                <a:path w="4719955" h="5095240">
                  <a:moveTo>
                    <a:pt x="389572" y="2831401"/>
                  </a:moveTo>
                  <a:lnTo>
                    <a:pt x="384314" y="2824924"/>
                  </a:lnTo>
                  <a:lnTo>
                    <a:pt x="382333" y="2824937"/>
                  </a:lnTo>
                  <a:lnTo>
                    <a:pt x="377431" y="2830309"/>
                  </a:lnTo>
                  <a:lnTo>
                    <a:pt x="377431" y="2832658"/>
                  </a:lnTo>
                  <a:lnTo>
                    <a:pt x="378701" y="2836646"/>
                  </a:lnTo>
                  <a:lnTo>
                    <a:pt x="380695" y="2837015"/>
                  </a:lnTo>
                  <a:lnTo>
                    <a:pt x="382727" y="2837650"/>
                  </a:lnTo>
                  <a:lnTo>
                    <a:pt x="384644" y="2837396"/>
                  </a:lnTo>
                  <a:lnTo>
                    <a:pt x="388239" y="2835122"/>
                  </a:lnTo>
                  <a:lnTo>
                    <a:pt x="389280" y="2833497"/>
                  </a:lnTo>
                  <a:lnTo>
                    <a:pt x="389572" y="2831401"/>
                  </a:lnTo>
                  <a:close/>
                </a:path>
                <a:path w="4719955" h="5095240">
                  <a:moveTo>
                    <a:pt x="389775" y="574306"/>
                  </a:moveTo>
                  <a:lnTo>
                    <a:pt x="389483" y="572973"/>
                  </a:lnTo>
                  <a:lnTo>
                    <a:pt x="388670" y="571741"/>
                  </a:lnTo>
                  <a:lnTo>
                    <a:pt x="386791" y="569569"/>
                  </a:lnTo>
                  <a:lnTo>
                    <a:pt x="384441" y="568718"/>
                  </a:lnTo>
                  <a:lnTo>
                    <a:pt x="381609" y="569214"/>
                  </a:lnTo>
                  <a:lnTo>
                    <a:pt x="377977" y="570293"/>
                  </a:lnTo>
                  <a:lnTo>
                    <a:pt x="376707" y="574827"/>
                  </a:lnTo>
                  <a:lnTo>
                    <a:pt x="379247" y="581342"/>
                  </a:lnTo>
                  <a:lnTo>
                    <a:pt x="381419" y="582256"/>
                  </a:lnTo>
                  <a:lnTo>
                    <a:pt x="387578" y="579348"/>
                  </a:lnTo>
                  <a:lnTo>
                    <a:pt x="388696" y="578408"/>
                  </a:lnTo>
                  <a:lnTo>
                    <a:pt x="389356" y="577202"/>
                  </a:lnTo>
                  <a:lnTo>
                    <a:pt x="389775" y="574306"/>
                  </a:lnTo>
                  <a:close/>
                </a:path>
                <a:path w="4719955" h="5095240">
                  <a:moveTo>
                    <a:pt x="390664" y="3207677"/>
                  </a:moveTo>
                  <a:lnTo>
                    <a:pt x="388670" y="3203689"/>
                  </a:lnTo>
                  <a:lnTo>
                    <a:pt x="386727" y="3201657"/>
                  </a:lnTo>
                  <a:lnTo>
                    <a:pt x="384378" y="3200870"/>
                  </a:lnTo>
                  <a:lnTo>
                    <a:pt x="381609" y="3201327"/>
                  </a:lnTo>
                  <a:lnTo>
                    <a:pt x="377977" y="3202419"/>
                  </a:lnTo>
                  <a:lnTo>
                    <a:pt x="376351" y="3206038"/>
                  </a:lnTo>
                  <a:lnTo>
                    <a:pt x="377977" y="3210204"/>
                  </a:lnTo>
                  <a:lnTo>
                    <a:pt x="378104" y="3210915"/>
                  </a:lnTo>
                  <a:lnTo>
                    <a:pt x="381838" y="3213747"/>
                  </a:lnTo>
                  <a:lnTo>
                    <a:pt x="383273" y="3213595"/>
                  </a:lnTo>
                  <a:lnTo>
                    <a:pt x="383921" y="3213341"/>
                  </a:lnTo>
                  <a:lnTo>
                    <a:pt x="384505" y="3212922"/>
                  </a:lnTo>
                  <a:lnTo>
                    <a:pt x="388302" y="3210928"/>
                  </a:lnTo>
                  <a:lnTo>
                    <a:pt x="390664" y="3207677"/>
                  </a:lnTo>
                  <a:close/>
                </a:path>
                <a:path w="4719955" h="5095240">
                  <a:moveTo>
                    <a:pt x="582663" y="7785"/>
                  </a:moveTo>
                  <a:lnTo>
                    <a:pt x="581698" y="5321"/>
                  </a:lnTo>
                  <a:lnTo>
                    <a:pt x="577596" y="1219"/>
                  </a:lnTo>
                  <a:lnTo>
                    <a:pt x="575119" y="254"/>
                  </a:lnTo>
                  <a:lnTo>
                    <a:pt x="572223" y="355"/>
                  </a:lnTo>
                  <a:lnTo>
                    <a:pt x="566610" y="0"/>
                  </a:lnTo>
                  <a:lnTo>
                    <a:pt x="560628" y="1803"/>
                  </a:lnTo>
                  <a:lnTo>
                    <a:pt x="560628" y="7239"/>
                  </a:lnTo>
                  <a:lnTo>
                    <a:pt x="559904" y="15036"/>
                  </a:lnTo>
                  <a:lnTo>
                    <a:pt x="562444" y="20281"/>
                  </a:lnTo>
                  <a:lnTo>
                    <a:pt x="568426" y="21374"/>
                  </a:lnTo>
                  <a:lnTo>
                    <a:pt x="570090" y="21742"/>
                  </a:lnTo>
                  <a:lnTo>
                    <a:pt x="582460" y="12382"/>
                  </a:lnTo>
                  <a:lnTo>
                    <a:pt x="582663" y="7785"/>
                  </a:lnTo>
                  <a:close/>
                </a:path>
                <a:path w="4719955" h="5095240">
                  <a:moveTo>
                    <a:pt x="765200" y="3207486"/>
                  </a:moveTo>
                  <a:lnTo>
                    <a:pt x="759968" y="3200908"/>
                  </a:lnTo>
                  <a:lnTo>
                    <a:pt x="758037" y="3200958"/>
                  </a:lnTo>
                  <a:lnTo>
                    <a:pt x="753249" y="3206216"/>
                  </a:lnTo>
                  <a:lnTo>
                    <a:pt x="754151" y="3208756"/>
                  </a:lnTo>
                  <a:lnTo>
                    <a:pt x="754875" y="3212566"/>
                  </a:lnTo>
                  <a:lnTo>
                    <a:pt x="758520" y="3213747"/>
                  </a:lnTo>
                  <a:lnTo>
                    <a:pt x="760412" y="3213493"/>
                  </a:lnTo>
                  <a:lnTo>
                    <a:pt x="763955" y="3211207"/>
                  </a:lnTo>
                  <a:lnTo>
                    <a:pt x="764959" y="3209582"/>
                  </a:lnTo>
                  <a:lnTo>
                    <a:pt x="765200" y="3207486"/>
                  </a:lnTo>
                  <a:close/>
                </a:path>
                <a:path w="4719955" h="5095240">
                  <a:moveTo>
                    <a:pt x="765467" y="576072"/>
                  </a:moveTo>
                  <a:lnTo>
                    <a:pt x="765390" y="573379"/>
                  </a:lnTo>
                  <a:lnTo>
                    <a:pt x="763943" y="569569"/>
                  </a:lnTo>
                  <a:lnTo>
                    <a:pt x="759231" y="568490"/>
                  </a:lnTo>
                  <a:lnTo>
                    <a:pt x="752703" y="570661"/>
                  </a:lnTo>
                  <a:lnTo>
                    <a:pt x="751979" y="573189"/>
                  </a:lnTo>
                  <a:lnTo>
                    <a:pt x="753605" y="576999"/>
                  </a:lnTo>
                  <a:lnTo>
                    <a:pt x="753833" y="577900"/>
                  </a:lnTo>
                  <a:lnTo>
                    <a:pt x="758939" y="581190"/>
                  </a:lnTo>
                  <a:lnTo>
                    <a:pt x="760768" y="580859"/>
                  </a:lnTo>
                  <a:lnTo>
                    <a:pt x="761580" y="580478"/>
                  </a:lnTo>
                  <a:lnTo>
                    <a:pt x="762304" y="579894"/>
                  </a:lnTo>
                  <a:lnTo>
                    <a:pt x="764438" y="578243"/>
                  </a:lnTo>
                  <a:lnTo>
                    <a:pt x="765467" y="576072"/>
                  </a:lnTo>
                  <a:close/>
                </a:path>
                <a:path w="4719955" h="5095240">
                  <a:moveTo>
                    <a:pt x="765568" y="2830309"/>
                  </a:moveTo>
                  <a:lnTo>
                    <a:pt x="765175" y="2828328"/>
                  </a:lnTo>
                  <a:lnTo>
                    <a:pt x="764108" y="2826829"/>
                  </a:lnTo>
                  <a:lnTo>
                    <a:pt x="760615" y="2824784"/>
                  </a:lnTo>
                  <a:lnTo>
                    <a:pt x="758786" y="2824594"/>
                  </a:lnTo>
                  <a:lnTo>
                    <a:pt x="756869" y="2825242"/>
                  </a:lnTo>
                  <a:lnTo>
                    <a:pt x="755243" y="2825597"/>
                  </a:lnTo>
                  <a:lnTo>
                    <a:pt x="752881" y="2827045"/>
                  </a:lnTo>
                  <a:lnTo>
                    <a:pt x="753973" y="2835745"/>
                  </a:lnTo>
                  <a:lnTo>
                    <a:pt x="759409" y="2837561"/>
                  </a:lnTo>
                  <a:lnTo>
                    <a:pt x="763397" y="2835745"/>
                  </a:lnTo>
                  <a:lnTo>
                    <a:pt x="764298" y="2832481"/>
                  </a:lnTo>
                  <a:lnTo>
                    <a:pt x="765568" y="2830309"/>
                  </a:lnTo>
                  <a:close/>
                </a:path>
                <a:path w="4719955" h="5095240">
                  <a:moveTo>
                    <a:pt x="765568" y="2454389"/>
                  </a:moveTo>
                  <a:lnTo>
                    <a:pt x="765238" y="2452370"/>
                  </a:lnTo>
                  <a:lnTo>
                    <a:pt x="764184" y="2450846"/>
                  </a:lnTo>
                  <a:lnTo>
                    <a:pt x="760641" y="2448776"/>
                  </a:lnTo>
                  <a:lnTo>
                    <a:pt x="758799" y="2448610"/>
                  </a:lnTo>
                  <a:lnTo>
                    <a:pt x="756869" y="2449322"/>
                  </a:lnTo>
                  <a:lnTo>
                    <a:pt x="755243" y="2449499"/>
                  </a:lnTo>
                  <a:lnTo>
                    <a:pt x="752881" y="2450046"/>
                  </a:lnTo>
                  <a:lnTo>
                    <a:pt x="753973" y="2460548"/>
                  </a:lnTo>
                  <a:lnTo>
                    <a:pt x="759409" y="2461463"/>
                  </a:lnTo>
                  <a:lnTo>
                    <a:pt x="763397" y="2459647"/>
                  </a:lnTo>
                  <a:lnTo>
                    <a:pt x="764298" y="2456383"/>
                  </a:lnTo>
                  <a:lnTo>
                    <a:pt x="765568" y="2454389"/>
                  </a:lnTo>
                  <a:close/>
                </a:path>
                <a:path w="4719955" h="5095240">
                  <a:moveTo>
                    <a:pt x="765784" y="950201"/>
                  </a:moveTo>
                  <a:lnTo>
                    <a:pt x="765708" y="949185"/>
                  </a:lnTo>
                  <a:lnTo>
                    <a:pt x="765390" y="948207"/>
                  </a:lnTo>
                  <a:lnTo>
                    <a:pt x="765200" y="946759"/>
                  </a:lnTo>
                  <a:lnTo>
                    <a:pt x="761034" y="945299"/>
                  </a:lnTo>
                  <a:lnTo>
                    <a:pt x="758685" y="945299"/>
                  </a:lnTo>
                  <a:lnTo>
                    <a:pt x="756500" y="945057"/>
                  </a:lnTo>
                  <a:lnTo>
                    <a:pt x="754824" y="945857"/>
                  </a:lnTo>
                  <a:lnTo>
                    <a:pt x="752475" y="949553"/>
                  </a:lnTo>
                  <a:lnTo>
                    <a:pt x="752462" y="951407"/>
                  </a:lnTo>
                  <a:lnTo>
                    <a:pt x="753605" y="953274"/>
                  </a:lnTo>
                  <a:lnTo>
                    <a:pt x="754329" y="955090"/>
                  </a:lnTo>
                  <a:lnTo>
                    <a:pt x="757593" y="955814"/>
                  </a:lnTo>
                  <a:lnTo>
                    <a:pt x="759231" y="956716"/>
                  </a:lnTo>
                  <a:lnTo>
                    <a:pt x="760260" y="956703"/>
                  </a:lnTo>
                  <a:lnTo>
                    <a:pt x="765454" y="952246"/>
                  </a:lnTo>
                  <a:lnTo>
                    <a:pt x="765784" y="950201"/>
                  </a:lnTo>
                  <a:close/>
                </a:path>
                <a:path w="4719955" h="5095240">
                  <a:moveTo>
                    <a:pt x="767194" y="2076665"/>
                  </a:moveTo>
                  <a:lnTo>
                    <a:pt x="764120" y="2074316"/>
                  </a:lnTo>
                  <a:lnTo>
                    <a:pt x="759764" y="2073224"/>
                  </a:lnTo>
                  <a:lnTo>
                    <a:pt x="757961" y="2074138"/>
                  </a:lnTo>
                  <a:lnTo>
                    <a:pt x="753605" y="2074862"/>
                  </a:lnTo>
                  <a:lnTo>
                    <a:pt x="753249" y="2076310"/>
                  </a:lnTo>
                  <a:lnTo>
                    <a:pt x="752906" y="2077224"/>
                  </a:lnTo>
                  <a:lnTo>
                    <a:pt x="752779" y="2078164"/>
                  </a:lnTo>
                  <a:lnTo>
                    <a:pt x="758507" y="2084819"/>
                  </a:lnTo>
                  <a:lnTo>
                    <a:pt x="761339" y="2084793"/>
                  </a:lnTo>
                  <a:lnTo>
                    <a:pt x="763511" y="2083587"/>
                  </a:lnTo>
                  <a:lnTo>
                    <a:pt x="765022" y="2081199"/>
                  </a:lnTo>
                  <a:lnTo>
                    <a:pt x="767194" y="2076665"/>
                  </a:lnTo>
                  <a:close/>
                </a:path>
                <a:path w="4719955" h="5095240">
                  <a:moveTo>
                    <a:pt x="767194" y="1700580"/>
                  </a:moveTo>
                  <a:lnTo>
                    <a:pt x="764120" y="1698218"/>
                  </a:lnTo>
                  <a:lnTo>
                    <a:pt x="759764" y="1697126"/>
                  </a:lnTo>
                  <a:lnTo>
                    <a:pt x="757961" y="1698218"/>
                  </a:lnTo>
                  <a:lnTo>
                    <a:pt x="753605" y="1698942"/>
                  </a:lnTo>
                  <a:lnTo>
                    <a:pt x="753249" y="1700390"/>
                  </a:lnTo>
                  <a:lnTo>
                    <a:pt x="752906" y="1701304"/>
                  </a:lnTo>
                  <a:lnTo>
                    <a:pt x="752779" y="1702257"/>
                  </a:lnTo>
                  <a:lnTo>
                    <a:pt x="758507" y="1708912"/>
                  </a:lnTo>
                  <a:lnTo>
                    <a:pt x="761276" y="1708785"/>
                  </a:lnTo>
                  <a:lnTo>
                    <a:pt x="763460" y="1707578"/>
                  </a:lnTo>
                  <a:lnTo>
                    <a:pt x="765022" y="1705279"/>
                  </a:lnTo>
                  <a:lnTo>
                    <a:pt x="767194" y="1700580"/>
                  </a:lnTo>
                  <a:close/>
                </a:path>
                <a:path w="4719955" h="5095240">
                  <a:moveTo>
                    <a:pt x="769810" y="195694"/>
                  </a:moveTo>
                  <a:lnTo>
                    <a:pt x="758431" y="187248"/>
                  </a:lnTo>
                  <a:lnTo>
                    <a:pt x="756805" y="187540"/>
                  </a:lnTo>
                  <a:lnTo>
                    <a:pt x="748106" y="198678"/>
                  </a:lnTo>
                  <a:lnTo>
                    <a:pt x="748360" y="200355"/>
                  </a:lnTo>
                  <a:lnTo>
                    <a:pt x="749439" y="206705"/>
                  </a:lnTo>
                  <a:lnTo>
                    <a:pt x="754151" y="209232"/>
                  </a:lnTo>
                  <a:lnTo>
                    <a:pt x="760133" y="209232"/>
                  </a:lnTo>
                  <a:lnTo>
                    <a:pt x="761504" y="209245"/>
                  </a:lnTo>
                  <a:lnTo>
                    <a:pt x="769734" y="199898"/>
                  </a:lnTo>
                  <a:lnTo>
                    <a:pt x="769556" y="198551"/>
                  </a:lnTo>
                  <a:lnTo>
                    <a:pt x="769810" y="195694"/>
                  </a:lnTo>
                  <a:close/>
                </a:path>
                <a:path w="4719955" h="5095240">
                  <a:moveTo>
                    <a:pt x="958418" y="2642133"/>
                  </a:moveTo>
                  <a:lnTo>
                    <a:pt x="948842" y="2631744"/>
                  </a:lnTo>
                  <a:lnTo>
                    <a:pt x="946048" y="2632303"/>
                  </a:lnTo>
                  <a:lnTo>
                    <a:pt x="943165" y="2632392"/>
                  </a:lnTo>
                  <a:lnTo>
                    <a:pt x="940765" y="2633510"/>
                  </a:lnTo>
                  <a:lnTo>
                    <a:pt x="936917" y="2637790"/>
                  </a:lnTo>
                  <a:lnTo>
                    <a:pt x="936053" y="2640292"/>
                  </a:lnTo>
                  <a:lnTo>
                    <a:pt x="936256" y="2643162"/>
                  </a:lnTo>
                  <a:lnTo>
                    <a:pt x="946772" y="2654223"/>
                  </a:lnTo>
                  <a:lnTo>
                    <a:pt x="948461" y="2654135"/>
                  </a:lnTo>
                  <a:lnTo>
                    <a:pt x="958303" y="2643797"/>
                  </a:lnTo>
                  <a:lnTo>
                    <a:pt x="958418" y="2642133"/>
                  </a:lnTo>
                  <a:close/>
                </a:path>
                <a:path w="4719955" h="5095240">
                  <a:moveTo>
                    <a:pt x="958418" y="385914"/>
                  </a:moveTo>
                  <a:lnTo>
                    <a:pt x="958189" y="384238"/>
                  </a:lnTo>
                  <a:lnTo>
                    <a:pt x="956551" y="377723"/>
                  </a:lnTo>
                  <a:lnTo>
                    <a:pt x="951484" y="376275"/>
                  </a:lnTo>
                  <a:lnTo>
                    <a:pt x="945680" y="376275"/>
                  </a:lnTo>
                  <a:lnTo>
                    <a:pt x="936231" y="385953"/>
                  </a:lnTo>
                  <a:lnTo>
                    <a:pt x="936447" y="387324"/>
                  </a:lnTo>
                  <a:lnTo>
                    <a:pt x="936574" y="390194"/>
                  </a:lnTo>
                  <a:lnTo>
                    <a:pt x="937641" y="392671"/>
                  </a:lnTo>
                  <a:lnTo>
                    <a:pt x="941641" y="396811"/>
                  </a:lnTo>
                  <a:lnTo>
                    <a:pt x="944079" y="397967"/>
                  </a:lnTo>
                  <a:lnTo>
                    <a:pt x="946950" y="398195"/>
                  </a:lnTo>
                  <a:lnTo>
                    <a:pt x="948639" y="398056"/>
                  </a:lnTo>
                  <a:lnTo>
                    <a:pt x="958303" y="387578"/>
                  </a:lnTo>
                  <a:lnTo>
                    <a:pt x="958418" y="385914"/>
                  </a:lnTo>
                  <a:close/>
                </a:path>
                <a:path w="4719955" h="5095240">
                  <a:moveTo>
                    <a:pt x="958545" y="2266531"/>
                  </a:moveTo>
                  <a:lnTo>
                    <a:pt x="958367" y="2260003"/>
                  </a:lnTo>
                  <a:lnTo>
                    <a:pt x="953833" y="2257285"/>
                  </a:lnTo>
                  <a:lnTo>
                    <a:pt x="947851" y="2256015"/>
                  </a:lnTo>
                  <a:lnTo>
                    <a:pt x="942416" y="2256929"/>
                  </a:lnTo>
                  <a:lnTo>
                    <a:pt x="936802" y="2258009"/>
                  </a:lnTo>
                  <a:lnTo>
                    <a:pt x="936447" y="2265083"/>
                  </a:lnTo>
                  <a:lnTo>
                    <a:pt x="936028" y="2267928"/>
                  </a:lnTo>
                  <a:lnTo>
                    <a:pt x="946442" y="2277897"/>
                  </a:lnTo>
                  <a:lnTo>
                    <a:pt x="948105" y="2277859"/>
                  </a:lnTo>
                  <a:lnTo>
                    <a:pt x="958494" y="2268232"/>
                  </a:lnTo>
                  <a:lnTo>
                    <a:pt x="958545" y="2266531"/>
                  </a:lnTo>
                  <a:close/>
                </a:path>
                <a:path w="4719955" h="5095240">
                  <a:moveTo>
                    <a:pt x="958596" y="3019399"/>
                  </a:moveTo>
                  <a:lnTo>
                    <a:pt x="958189" y="3016364"/>
                  </a:lnTo>
                  <a:lnTo>
                    <a:pt x="956741" y="3009836"/>
                  </a:lnTo>
                  <a:lnTo>
                    <a:pt x="952563" y="3008211"/>
                  </a:lnTo>
                  <a:lnTo>
                    <a:pt x="939520" y="3008579"/>
                  </a:lnTo>
                  <a:lnTo>
                    <a:pt x="936256" y="3013100"/>
                  </a:lnTo>
                  <a:lnTo>
                    <a:pt x="936256" y="3019260"/>
                  </a:lnTo>
                  <a:lnTo>
                    <a:pt x="936650" y="3022295"/>
                  </a:lnTo>
                  <a:lnTo>
                    <a:pt x="938060" y="3024746"/>
                  </a:lnTo>
                  <a:lnTo>
                    <a:pt x="942911" y="3028480"/>
                  </a:lnTo>
                  <a:lnTo>
                    <a:pt x="945642" y="3029216"/>
                  </a:lnTo>
                  <a:lnTo>
                    <a:pt x="951712" y="3028416"/>
                  </a:lnTo>
                  <a:lnTo>
                    <a:pt x="954163" y="3026994"/>
                  </a:lnTo>
                  <a:lnTo>
                    <a:pt x="957872" y="3022130"/>
                  </a:lnTo>
                  <a:lnTo>
                    <a:pt x="958596" y="3019399"/>
                  </a:lnTo>
                  <a:close/>
                </a:path>
                <a:path w="4719955" h="5095240">
                  <a:moveTo>
                    <a:pt x="958621" y="3395116"/>
                  </a:moveTo>
                  <a:lnTo>
                    <a:pt x="951306" y="3385032"/>
                  </a:lnTo>
                  <a:lnTo>
                    <a:pt x="949731" y="3384308"/>
                  </a:lnTo>
                  <a:lnTo>
                    <a:pt x="948080" y="3384004"/>
                  </a:lnTo>
                  <a:lnTo>
                    <a:pt x="944626" y="3384194"/>
                  </a:lnTo>
                  <a:lnTo>
                    <a:pt x="943025" y="3384677"/>
                  </a:lnTo>
                  <a:lnTo>
                    <a:pt x="936205" y="3396767"/>
                  </a:lnTo>
                  <a:lnTo>
                    <a:pt x="936955" y="3399332"/>
                  </a:lnTo>
                  <a:lnTo>
                    <a:pt x="940409" y="3403904"/>
                  </a:lnTo>
                  <a:lnTo>
                    <a:pt x="942682" y="3405314"/>
                  </a:lnTo>
                  <a:lnTo>
                    <a:pt x="945502" y="3405860"/>
                  </a:lnTo>
                  <a:lnTo>
                    <a:pt x="948283" y="3406241"/>
                  </a:lnTo>
                  <a:lnTo>
                    <a:pt x="950849" y="3405644"/>
                  </a:lnTo>
                  <a:lnTo>
                    <a:pt x="955535" y="3402546"/>
                  </a:lnTo>
                  <a:lnTo>
                    <a:pt x="957072" y="3400425"/>
                  </a:lnTo>
                  <a:lnTo>
                    <a:pt x="957821" y="3397707"/>
                  </a:lnTo>
                  <a:lnTo>
                    <a:pt x="958367" y="3396450"/>
                  </a:lnTo>
                  <a:lnTo>
                    <a:pt x="958621" y="3395116"/>
                  </a:lnTo>
                  <a:close/>
                </a:path>
                <a:path w="4719955" h="5095240">
                  <a:moveTo>
                    <a:pt x="958672" y="3769868"/>
                  </a:moveTo>
                  <a:lnTo>
                    <a:pt x="949985" y="3760393"/>
                  </a:lnTo>
                  <a:lnTo>
                    <a:pt x="948575" y="3760406"/>
                  </a:lnTo>
                  <a:lnTo>
                    <a:pt x="945807" y="3759733"/>
                  </a:lnTo>
                  <a:lnTo>
                    <a:pt x="943229" y="3760190"/>
                  </a:lnTo>
                  <a:lnTo>
                    <a:pt x="938479" y="3763353"/>
                  </a:lnTo>
                  <a:lnTo>
                    <a:pt x="937069" y="3765550"/>
                  </a:lnTo>
                  <a:lnTo>
                    <a:pt x="936625" y="3768369"/>
                  </a:lnTo>
                  <a:lnTo>
                    <a:pt x="936091" y="3771163"/>
                  </a:lnTo>
                  <a:lnTo>
                    <a:pt x="947343" y="3781806"/>
                  </a:lnTo>
                  <a:lnTo>
                    <a:pt x="950645" y="3781158"/>
                  </a:lnTo>
                  <a:lnTo>
                    <a:pt x="958545" y="3771265"/>
                  </a:lnTo>
                  <a:lnTo>
                    <a:pt x="958672" y="3769868"/>
                  </a:lnTo>
                  <a:close/>
                </a:path>
                <a:path w="4719955" h="5095240">
                  <a:moveTo>
                    <a:pt x="1141374" y="1327378"/>
                  </a:moveTo>
                  <a:lnTo>
                    <a:pt x="1136116" y="1320901"/>
                  </a:lnTo>
                  <a:lnTo>
                    <a:pt x="1134135" y="1320927"/>
                  </a:lnTo>
                  <a:lnTo>
                    <a:pt x="1129233" y="1326286"/>
                  </a:lnTo>
                  <a:lnTo>
                    <a:pt x="1130325" y="1328648"/>
                  </a:lnTo>
                  <a:lnTo>
                    <a:pt x="1131049" y="1332636"/>
                  </a:lnTo>
                  <a:lnTo>
                    <a:pt x="1132497" y="1332992"/>
                  </a:lnTo>
                  <a:lnTo>
                    <a:pt x="1134529" y="1333627"/>
                  </a:lnTo>
                  <a:lnTo>
                    <a:pt x="1136446" y="1333385"/>
                  </a:lnTo>
                  <a:lnTo>
                    <a:pt x="1140040" y="1331099"/>
                  </a:lnTo>
                  <a:lnTo>
                    <a:pt x="1141082" y="1329486"/>
                  </a:lnTo>
                  <a:lnTo>
                    <a:pt x="1141374" y="1327378"/>
                  </a:lnTo>
                  <a:close/>
                </a:path>
                <a:path w="4719955" h="5095240">
                  <a:moveTo>
                    <a:pt x="1142072" y="950264"/>
                  </a:moveTo>
                  <a:lnTo>
                    <a:pt x="1141196" y="946759"/>
                  </a:lnTo>
                  <a:lnTo>
                    <a:pt x="1137031" y="945299"/>
                  </a:lnTo>
                  <a:lnTo>
                    <a:pt x="1134668" y="945299"/>
                  </a:lnTo>
                  <a:lnTo>
                    <a:pt x="1132535" y="945134"/>
                  </a:lnTo>
                  <a:lnTo>
                    <a:pt x="1130909" y="945972"/>
                  </a:lnTo>
                  <a:lnTo>
                    <a:pt x="1128674" y="949617"/>
                  </a:lnTo>
                  <a:lnTo>
                    <a:pt x="1128674" y="951445"/>
                  </a:lnTo>
                  <a:lnTo>
                    <a:pt x="1129779" y="953274"/>
                  </a:lnTo>
                  <a:lnTo>
                    <a:pt x="1130503" y="955090"/>
                  </a:lnTo>
                  <a:lnTo>
                    <a:pt x="1133589" y="955814"/>
                  </a:lnTo>
                  <a:lnTo>
                    <a:pt x="1135405" y="956716"/>
                  </a:lnTo>
                  <a:lnTo>
                    <a:pt x="1137526" y="956551"/>
                  </a:lnTo>
                  <a:lnTo>
                    <a:pt x="1139202" y="955611"/>
                  </a:lnTo>
                  <a:lnTo>
                    <a:pt x="1141704" y="952169"/>
                  </a:lnTo>
                  <a:lnTo>
                    <a:pt x="1142072" y="950264"/>
                  </a:lnTo>
                  <a:close/>
                </a:path>
                <a:path w="4719955" h="5095240">
                  <a:moveTo>
                    <a:pt x="1142644" y="1705102"/>
                  </a:moveTo>
                  <a:lnTo>
                    <a:pt x="1141564" y="1700212"/>
                  </a:lnTo>
                  <a:lnTo>
                    <a:pt x="1141196" y="1698764"/>
                  </a:lnTo>
                  <a:lnTo>
                    <a:pt x="1137031" y="1697316"/>
                  </a:lnTo>
                  <a:lnTo>
                    <a:pt x="1134668" y="1697316"/>
                  </a:lnTo>
                  <a:lnTo>
                    <a:pt x="1132535" y="1697151"/>
                  </a:lnTo>
                  <a:lnTo>
                    <a:pt x="1130909" y="1697977"/>
                  </a:lnTo>
                  <a:lnTo>
                    <a:pt x="1128674" y="1701634"/>
                  </a:lnTo>
                  <a:lnTo>
                    <a:pt x="1128674" y="1703451"/>
                  </a:lnTo>
                  <a:lnTo>
                    <a:pt x="1129779" y="1705279"/>
                  </a:lnTo>
                  <a:lnTo>
                    <a:pt x="1130503" y="1707095"/>
                  </a:lnTo>
                  <a:lnTo>
                    <a:pt x="1133589" y="1707819"/>
                  </a:lnTo>
                  <a:lnTo>
                    <a:pt x="1135583" y="1708912"/>
                  </a:lnTo>
                  <a:lnTo>
                    <a:pt x="1140117" y="1707642"/>
                  </a:lnTo>
                  <a:lnTo>
                    <a:pt x="1142644" y="1705102"/>
                  </a:lnTo>
                  <a:close/>
                </a:path>
                <a:path w="4719955" h="5095240">
                  <a:moveTo>
                    <a:pt x="1142834" y="5087607"/>
                  </a:moveTo>
                  <a:lnTo>
                    <a:pt x="1140841" y="5083797"/>
                  </a:lnTo>
                  <a:lnTo>
                    <a:pt x="1138936" y="5081702"/>
                  </a:lnTo>
                  <a:lnTo>
                    <a:pt x="1136573" y="5080851"/>
                  </a:lnTo>
                  <a:lnTo>
                    <a:pt x="1133767" y="5081257"/>
                  </a:lnTo>
                  <a:lnTo>
                    <a:pt x="1129233" y="5082349"/>
                  </a:lnTo>
                  <a:lnTo>
                    <a:pt x="1128509" y="5086159"/>
                  </a:lnTo>
                  <a:lnTo>
                    <a:pt x="1130147" y="5090325"/>
                  </a:lnTo>
                  <a:lnTo>
                    <a:pt x="1130287" y="5091011"/>
                  </a:lnTo>
                  <a:lnTo>
                    <a:pt x="1134059" y="5093703"/>
                  </a:lnTo>
                  <a:lnTo>
                    <a:pt x="1135456" y="5093525"/>
                  </a:lnTo>
                  <a:lnTo>
                    <a:pt x="1136091" y="5093271"/>
                  </a:lnTo>
                  <a:lnTo>
                    <a:pt x="1136662" y="5092852"/>
                  </a:lnTo>
                  <a:lnTo>
                    <a:pt x="1140472" y="5090871"/>
                  </a:lnTo>
                  <a:lnTo>
                    <a:pt x="1142834" y="5087607"/>
                  </a:lnTo>
                  <a:close/>
                </a:path>
                <a:path w="4719955" h="5095240">
                  <a:moveTo>
                    <a:pt x="1145832" y="574433"/>
                  </a:moveTo>
                  <a:lnTo>
                    <a:pt x="1135621" y="563270"/>
                  </a:lnTo>
                  <a:lnTo>
                    <a:pt x="1133944" y="563410"/>
                  </a:lnTo>
                  <a:lnTo>
                    <a:pt x="1127607" y="564502"/>
                  </a:lnTo>
                  <a:lnTo>
                    <a:pt x="1125613" y="569569"/>
                  </a:lnTo>
                  <a:lnTo>
                    <a:pt x="1123988" y="574827"/>
                  </a:lnTo>
                  <a:lnTo>
                    <a:pt x="1125258" y="580618"/>
                  </a:lnTo>
                  <a:lnTo>
                    <a:pt x="1128331" y="584974"/>
                  </a:lnTo>
                  <a:lnTo>
                    <a:pt x="1134491" y="585152"/>
                  </a:lnTo>
                  <a:lnTo>
                    <a:pt x="1135849" y="585419"/>
                  </a:lnTo>
                  <a:lnTo>
                    <a:pt x="1145552" y="577481"/>
                  </a:lnTo>
                  <a:lnTo>
                    <a:pt x="1145552" y="576097"/>
                  </a:lnTo>
                  <a:lnTo>
                    <a:pt x="1145832" y="574433"/>
                  </a:lnTo>
                  <a:close/>
                </a:path>
                <a:path w="4719955" h="5095240">
                  <a:moveTo>
                    <a:pt x="1145857" y="3960152"/>
                  </a:moveTo>
                  <a:lnTo>
                    <a:pt x="1145730" y="3958780"/>
                  </a:lnTo>
                  <a:lnTo>
                    <a:pt x="1145362" y="3953522"/>
                  </a:lnTo>
                  <a:lnTo>
                    <a:pt x="1143558" y="3947363"/>
                  </a:lnTo>
                  <a:lnTo>
                    <a:pt x="1136484" y="3947363"/>
                  </a:lnTo>
                  <a:lnTo>
                    <a:pt x="1134808" y="3947337"/>
                  </a:lnTo>
                  <a:lnTo>
                    <a:pt x="1133182" y="3947642"/>
                  </a:lnTo>
                  <a:lnTo>
                    <a:pt x="1124216" y="3958552"/>
                  </a:lnTo>
                  <a:lnTo>
                    <a:pt x="1124343" y="3960228"/>
                  </a:lnTo>
                  <a:lnTo>
                    <a:pt x="1124877" y="3962984"/>
                  </a:lnTo>
                  <a:lnTo>
                    <a:pt x="1126248" y="3965232"/>
                  </a:lnTo>
                  <a:lnTo>
                    <a:pt x="1130630" y="3968737"/>
                  </a:lnTo>
                  <a:lnTo>
                    <a:pt x="1133132" y="3969562"/>
                  </a:lnTo>
                  <a:lnTo>
                    <a:pt x="1135938" y="3969461"/>
                  </a:lnTo>
                  <a:lnTo>
                    <a:pt x="1137323" y="3969474"/>
                  </a:lnTo>
                  <a:lnTo>
                    <a:pt x="1145705" y="3961485"/>
                  </a:lnTo>
                  <a:lnTo>
                    <a:pt x="1145857" y="3960152"/>
                  </a:lnTo>
                  <a:close/>
                </a:path>
                <a:path w="4719955" h="5095240">
                  <a:moveTo>
                    <a:pt x="1145870" y="2454541"/>
                  </a:moveTo>
                  <a:lnTo>
                    <a:pt x="1135634" y="2443353"/>
                  </a:lnTo>
                  <a:lnTo>
                    <a:pt x="1133944" y="2443530"/>
                  </a:lnTo>
                  <a:lnTo>
                    <a:pt x="1127607" y="2444610"/>
                  </a:lnTo>
                  <a:lnTo>
                    <a:pt x="1125613" y="2449499"/>
                  </a:lnTo>
                  <a:lnTo>
                    <a:pt x="1123988" y="2454757"/>
                  </a:lnTo>
                  <a:lnTo>
                    <a:pt x="1125258" y="2460739"/>
                  </a:lnTo>
                  <a:lnTo>
                    <a:pt x="1128331" y="2464905"/>
                  </a:lnTo>
                  <a:lnTo>
                    <a:pt x="1134491" y="2465260"/>
                  </a:lnTo>
                  <a:lnTo>
                    <a:pt x="1135849" y="2465501"/>
                  </a:lnTo>
                  <a:lnTo>
                    <a:pt x="1145552" y="2456205"/>
                  </a:lnTo>
                  <a:lnTo>
                    <a:pt x="1145870" y="2454541"/>
                  </a:lnTo>
                  <a:close/>
                </a:path>
                <a:path w="4719955" h="5095240">
                  <a:moveTo>
                    <a:pt x="1145933" y="3583495"/>
                  </a:moveTo>
                  <a:lnTo>
                    <a:pt x="1145730" y="3582136"/>
                  </a:lnTo>
                  <a:lnTo>
                    <a:pt x="1145832" y="3579279"/>
                  </a:lnTo>
                  <a:lnTo>
                    <a:pt x="1144943" y="3576790"/>
                  </a:lnTo>
                  <a:lnTo>
                    <a:pt x="1141158" y="3572510"/>
                  </a:lnTo>
                  <a:lnTo>
                    <a:pt x="1138783" y="3571329"/>
                  </a:lnTo>
                  <a:lnTo>
                    <a:pt x="1135938" y="3571087"/>
                  </a:lnTo>
                  <a:lnTo>
                    <a:pt x="1133170" y="3571189"/>
                  </a:lnTo>
                  <a:lnTo>
                    <a:pt x="1124267" y="3582365"/>
                  </a:lnTo>
                  <a:lnTo>
                    <a:pt x="1124381" y="3584016"/>
                  </a:lnTo>
                  <a:lnTo>
                    <a:pt x="1134795" y="3593376"/>
                  </a:lnTo>
                  <a:lnTo>
                    <a:pt x="1136484" y="3593185"/>
                  </a:lnTo>
                  <a:lnTo>
                    <a:pt x="1137869" y="3593147"/>
                  </a:lnTo>
                  <a:lnTo>
                    <a:pt x="1145857" y="3584841"/>
                  </a:lnTo>
                  <a:lnTo>
                    <a:pt x="1145933" y="3583495"/>
                  </a:lnTo>
                  <a:close/>
                </a:path>
                <a:path w="4719955" h="5095240">
                  <a:moveTo>
                    <a:pt x="1146073" y="3206394"/>
                  </a:moveTo>
                  <a:lnTo>
                    <a:pt x="1135354" y="3195396"/>
                  </a:lnTo>
                  <a:lnTo>
                    <a:pt x="1131989" y="3195993"/>
                  </a:lnTo>
                  <a:lnTo>
                    <a:pt x="1124051" y="3208883"/>
                  </a:lnTo>
                  <a:lnTo>
                    <a:pt x="1124915" y="3211385"/>
                  </a:lnTo>
                  <a:lnTo>
                    <a:pt x="1128610" y="3215703"/>
                  </a:lnTo>
                  <a:lnTo>
                    <a:pt x="1130947" y="3216948"/>
                  </a:lnTo>
                  <a:lnTo>
                    <a:pt x="1133767" y="3217278"/>
                  </a:lnTo>
                  <a:lnTo>
                    <a:pt x="1136523" y="3217888"/>
                  </a:lnTo>
                  <a:lnTo>
                    <a:pt x="1139050" y="3217380"/>
                  </a:lnTo>
                  <a:lnTo>
                    <a:pt x="1143673" y="3214128"/>
                  </a:lnTo>
                  <a:lnTo>
                    <a:pt x="1145006" y="3211919"/>
                  </a:lnTo>
                  <a:lnTo>
                    <a:pt x="1145362" y="3209125"/>
                  </a:lnTo>
                  <a:lnTo>
                    <a:pt x="1146073" y="3206394"/>
                  </a:lnTo>
                  <a:close/>
                </a:path>
                <a:path w="4719955" h="5095240">
                  <a:moveTo>
                    <a:pt x="1146149" y="2078304"/>
                  </a:moveTo>
                  <a:lnTo>
                    <a:pt x="1135380" y="2067471"/>
                  </a:lnTo>
                  <a:lnTo>
                    <a:pt x="1132052" y="2068042"/>
                  </a:lnTo>
                  <a:lnTo>
                    <a:pt x="1124000" y="2080793"/>
                  </a:lnTo>
                  <a:lnTo>
                    <a:pt x="1124851" y="2083308"/>
                  </a:lnTo>
                  <a:lnTo>
                    <a:pt x="1128572" y="2087651"/>
                  </a:lnTo>
                  <a:lnTo>
                    <a:pt x="1130922" y="2088883"/>
                  </a:lnTo>
                  <a:lnTo>
                    <a:pt x="1133767" y="2089175"/>
                  </a:lnTo>
                  <a:lnTo>
                    <a:pt x="1139748" y="2089531"/>
                  </a:lnTo>
                  <a:lnTo>
                    <a:pt x="1144460" y="2087714"/>
                  </a:lnTo>
                  <a:lnTo>
                    <a:pt x="1145362" y="2081022"/>
                  </a:lnTo>
                  <a:lnTo>
                    <a:pt x="1146149" y="2078304"/>
                  </a:lnTo>
                  <a:close/>
                </a:path>
                <a:path w="4719955" h="5095240">
                  <a:moveTo>
                    <a:pt x="1334744" y="763701"/>
                  </a:moveTo>
                  <a:lnTo>
                    <a:pt x="1326540" y="752030"/>
                  </a:lnTo>
                  <a:lnTo>
                    <a:pt x="1323670" y="752182"/>
                  </a:lnTo>
                  <a:lnTo>
                    <a:pt x="1322298" y="751979"/>
                  </a:lnTo>
                  <a:lnTo>
                    <a:pt x="1312430" y="761428"/>
                  </a:lnTo>
                  <a:lnTo>
                    <a:pt x="1312164" y="764273"/>
                  </a:lnTo>
                  <a:lnTo>
                    <a:pt x="1322844" y="774014"/>
                  </a:lnTo>
                  <a:lnTo>
                    <a:pt x="1324533" y="773899"/>
                  </a:lnTo>
                  <a:lnTo>
                    <a:pt x="1334401" y="765352"/>
                  </a:lnTo>
                  <a:lnTo>
                    <a:pt x="1334744" y="763701"/>
                  </a:lnTo>
                  <a:close/>
                </a:path>
                <a:path w="4719955" h="5095240">
                  <a:moveTo>
                    <a:pt x="1334770" y="1887905"/>
                  </a:moveTo>
                  <a:lnTo>
                    <a:pt x="1333779" y="1885442"/>
                  </a:lnTo>
                  <a:lnTo>
                    <a:pt x="1329740" y="1881314"/>
                  </a:lnTo>
                  <a:lnTo>
                    <a:pt x="1327277" y="1880285"/>
                  </a:lnTo>
                  <a:lnTo>
                    <a:pt x="1324394" y="1880285"/>
                  </a:lnTo>
                  <a:lnTo>
                    <a:pt x="1318780" y="1880108"/>
                  </a:lnTo>
                  <a:lnTo>
                    <a:pt x="1313522" y="1881924"/>
                  </a:lnTo>
                  <a:lnTo>
                    <a:pt x="1312608" y="1888807"/>
                  </a:lnTo>
                  <a:lnTo>
                    <a:pt x="1312214" y="1891601"/>
                  </a:lnTo>
                  <a:lnTo>
                    <a:pt x="1322247" y="1901799"/>
                  </a:lnTo>
                  <a:lnTo>
                    <a:pt x="1323898" y="1901761"/>
                  </a:lnTo>
                  <a:lnTo>
                    <a:pt x="1334719" y="1890801"/>
                  </a:lnTo>
                  <a:lnTo>
                    <a:pt x="1334770" y="1887905"/>
                  </a:lnTo>
                  <a:close/>
                </a:path>
                <a:path w="4719955" h="5095240">
                  <a:moveTo>
                    <a:pt x="1334782" y="4147108"/>
                  </a:moveTo>
                  <a:lnTo>
                    <a:pt x="1327289" y="4137037"/>
                  </a:lnTo>
                  <a:lnTo>
                    <a:pt x="1325714" y="4136326"/>
                  </a:lnTo>
                  <a:lnTo>
                    <a:pt x="1324076" y="4136009"/>
                  </a:lnTo>
                  <a:lnTo>
                    <a:pt x="1320622" y="4136199"/>
                  </a:lnTo>
                  <a:lnTo>
                    <a:pt x="1319009" y="4136694"/>
                  </a:lnTo>
                  <a:lnTo>
                    <a:pt x="1312278" y="4148747"/>
                  </a:lnTo>
                  <a:lnTo>
                    <a:pt x="1313053" y="4151299"/>
                  </a:lnTo>
                  <a:lnTo>
                    <a:pt x="1316482" y="4155821"/>
                  </a:lnTo>
                  <a:lnTo>
                    <a:pt x="1318729" y="4157256"/>
                  </a:lnTo>
                  <a:lnTo>
                    <a:pt x="1321498" y="4157878"/>
                  </a:lnTo>
                  <a:lnTo>
                    <a:pt x="1324305" y="4158259"/>
                  </a:lnTo>
                  <a:lnTo>
                    <a:pt x="1326883" y="4157675"/>
                  </a:lnTo>
                  <a:lnTo>
                    <a:pt x="1331633" y="4154576"/>
                  </a:lnTo>
                  <a:lnTo>
                    <a:pt x="1333207" y="4152442"/>
                  </a:lnTo>
                  <a:lnTo>
                    <a:pt x="1333995" y="4149725"/>
                  </a:lnTo>
                  <a:lnTo>
                    <a:pt x="1334541" y="4148442"/>
                  </a:lnTo>
                  <a:lnTo>
                    <a:pt x="1334782" y="4147108"/>
                  </a:lnTo>
                  <a:close/>
                </a:path>
                <a:path w="4719955" h="5095240">
                  <a:moveTo>
                    <a:pt x="1334782" y="3771163"/>
                  </a:moveTo>
                  <a:lnTo>
                    <a:pt x="1327289" y="3760940"/>
                  </a:lnTo>
                  <a:lnTo>
                    <a:pt x="1325714" y="3760228"/>
                  </a:lnTo>
                  <a:lnTo>
                    <a:pt x="1324076" y="3759911"/>
                  </a:lnTo>
                  <a:lnTo>
                    <a:pt x="1320622" y="3760101"/>
                  </a:lnTo>
                  <a:lnTo>
                    <a:pt x="1319009" y="3760597"/>
                  </a:lnTo>
                  <a:lnTo>
                    <a:pt x="1312265" y="3772674"/>
                  </a:lnTo>
                  <a:lnTo>
                    <a:pt x="1313040" y="3775252"/>
                  </a:lnTo>
                  <a:lnTo>
                    <a:pt x="1316469" y="3779837"/>
                  </a:lnTo>
                  <a:lnTo>
                    <a:pt x="1318704" y="3781310"/>
                  </a:lnTo>
                  <a:lnTo>
                    <a:pt x="1321498" y="3781958"/>
                  </a:lnTo>
                  <a:lnTo>
                    <a:pt x="1324292" y="3782301"/>
                  </a:lnTo>
                  <a:lnTo>
                    <a:pt x="1326870" y="3781704"/>
                  </a:lnTo>
                  <a:lnTo>
                    <a:pt x="1331595" y="3778618"/>
                  </a:lnTo>
                  <a:lnTo>
                    <a:pt x="1333182" y="3776510"/>
                  </a:lnTo>
                  <a:lnTo>
                    <a:pt x="1333995" y="3773805"/>
                  </a:lnTo>
                  <a:lnTo>
                    <a:pt x="1334541" y="3772509"/>
                  </a:lnTo>
                  <a:lnTo>
                    <a:pt x="1334782" y="3771163"/>
                  </a:lnTo>
                  <a:close/>
                </a:path>
                <a:path w="4719955" h="5095240">
                  <a:moveTo>
                    <a:pt x="1519364" y="5085435"/>
                  </a:moveTo>
                  <a:lnTo>
                    <a:pt x="1518272" y="5083251"/>
                  </a:lnTo>
                  <a:lnTo>
                    <a:pt x="1515021" y="5081994"/>
                  </a:lnTo>
                  <a:lnTo>
                    <a:pt x="1513217" y="5081016"/>
                  </a:lnTo>
                  <a:lnTo>
                    <a:pt x="1511350" y="5080851"/>
                  </a:lnTo>
                  <a:lnTo>
                    <a:pt x="1507477" y="5082146"/>
                  </a:lnTo>
                  <a:lnTo>
                    <a:pt x="1506080" y="5083391"/>
                  </a:lnTo>
                  <a:lnTo>
                    <a:pt x="1505229" y="5085245"/>
                  </a:lnTo>
                  <a:lnTo>
                    <a:pt x="1506131" y="5087785"/>
                  </a:lnTo>
                  <a:lnTo>
                    <a:pt x="1504327" y="5090134"/>
                  </a:lnTo>
                  <a:lnTo>
                    <a:pt x="1511935" y="5094490"/>
                  </a:lnTo>
                  <a:lnTo>
                    <a:pt x="1515745" y="5091595"/>
                  </a:lnTo>
                  <a:lnTo>
                    <a:pt x="1519364" y="5085435"/>
                  </a:lnTo>
                  <a:close/>
                </a:path>
                <a:path w="4719955" h="5095240">
                  <a:moveTo>
                    <a:pt x="1519364" y="1324660"/>
                  </a:moveTo>
                  <a:lnTo>
                    <a:pt x="1516278" y="1322311"/>
                  </a:lnTo>
                  <a:lnTo>
                    <a:pt x="1511935" y="1321219"/>
                  </a:lnTo>
                  <a:lnTo>
                    <a:pt x="1509763" y="1322120"/>
                  </a:lnTo>
                  <a:lnTo>
                    <a:pt x="1506131" y="1320495"/>
                  </a:lnTo>
                  <a:lnTo>
                    <a:pt x="1504683" y="1328102"/>
                  </a:lnTo>
                  <a:lnTo>
                    <a:pt x="1505953" y="1332814"/>
                  </a:lnTo>
                  <a:lnTo>
                    <a:pt x="1513497" y="1332788"/>
                  </a:lnTo>
                  <a:lnTo>
                    <a:pt x="1515668" y="1331582"/>
                  </a:lnTo>
                  <a:lnTo>
                    <a:pt x="1517192" y="1329194"/>
                  </a:lnTo>
                  <a:lnTo>
                    <a:pt x="1519364" y="1324660"/>
                  </a:lnTo>
                  <a:close/>
                </a:path>
                <a:path w="4719955" h="5095240">
                  <a:moveTo>
                    <a:pt x="1521968" y="4334472"/>
                  </a:moveTo>
                  <a:lnTo>
                    <a:pt x="1511617" y="4323321"/>
                  </a:lnTo>
                  <a:lnTo>
                    <a:pt x="1509941" y="4323461"/>
                  </a:lnTo>
                  <a:lnTo>
                    <a:pt x="1503603" y="4324540"/>
                  </a:lnTo>
                  <a:lnTo>
                    <a:pt x="1501609" y="4329620"/>
                  </a:lnTo>
                  <a:lnTo>
                    <a:pt x="1499971" y="4334865"/>
                  </a:lnTo>
                  <a:lnTo>
                    <a:pt x="1500200" y="4337697"/>
                  </a:lnTo>
                  <a:lnTo>
                    <a:pt x="1501330" y="4340085"/>
                  </a:lnTo>
                  <a:lnTo>
                    <a:pt x="1505407" y="4344022"/>
                  </a:lnTo>
                  <a:lnTo>
                    <a:pt x="1507832" y="4345063"/>
                  </a:lnTo>
                  <a:lnTo>
                    <a:pt x="1510665" y="4345190"/>
                  </a:lnTo>
                  <a:lnTo>
                    <a:pt x="1512023" y="4345432"/>
                  </a:lnTo>
                  <a:lnTo>
                    <a:pt x="1521714" y="4336135"/>
                  </a:lnTo>
                  <a:lnTo>
                    <a:pt x="1521968" y="4334472"/>
                  </a:lnTo>
                  <a:close/>
                </a:path>
                <a:path w="4719955" h="5095240">
                  <a:moveTo>
                    <a:pt x="1522298" y="950683"/>
                  </a:moveTo>
                  <a:lnTo>
                    <a:pt x="1521358" y="948016"/>
                  </a:lnTo>
                  <a:lnTo>
                    <a:pt x="1519910" y="941857"/>
                  </a:lnTo>
                  <a:lnTo>
                    <a:pt x="1516278" y="938784"/>
                  </a:lnTo>
                  <a:lnTo>
                    <a:pt x="1507947" y="939863"/>
                  </a:lnTo>
                  <a:lnTo>
                    <a:pt x="1503235" y="940600"/>
                  </a:lnTo>
                  <a:lnTo>
                    <a:pt x="1500886" y="945667"/>
                  </a:lnTo>
                  <a:lnTo>
                    <a:pt x="1500339" y="951103"/>
                  </a:lnTo>
                  <a:lnTo>
                    <a:pt x="1500479" y="952792"/>
                  </a:lnTo>
                  <a:lnTo>
                    <a:pt x="1511579" y="961390"/>
                  </a:lnTo>
                  <a:lnTo>
                    <a:pt x="1513230" y="961237"/>
                  </a:lnTo>
                  <a:lnTo>
                    <a:pt x="1514830" y="960704"/>
                  </a:lnTo>
                  <a:lnTo>
                    <a:pt x="1517548" y="959929"/>
                  </a:lnTo>
                  <a:lnTo>
                    <a:pt x="1519555" y="958278"/>
                  </a:lnTo>
                  <a:lnTo>
                    <a:pt x="1522133" y="953262"/>
                  </a:lnTo>
                  <a:lnTo>
                    <a:pt x="1522298" y="950683"/>
                  </a:lnTo>
                  <a:close/>
                </a:path>
                <a:path w="4719955" h="5095240">
                  <a:moveTo>
                    <a:pt x="1710817" y="4522241"/>
                  </a:moveTo>
                  <a:lnTo>
                    <a:pt x="1702562" y="4512767"/>
                  </a:lnTo>
                  <a:lnTo>
                    <a:pt x="1699882" y="4511840"/>
                  </a:lnTo>
                  <a:lnTo>
                    <a:pt x="1688363" y="4521454"/>
                  </a:lnTo>
                  <a:lnTo>
                    <a:pt x="1688477" y="4524108"/>
                  </a:lnTo>
                  <a:lnTo>
                    <a:pt x="1697786" y="4533963"/>
                  </a:lnTo>
                  <a:lnTo>
                    <a:pt x="1701241" y="4533900"/>
                  </a:lnTo>
                  <a:lnTo>
                    <a:pt x="1710347" y="4524908"/>
                  </a:lnTo>
                  <a:lnTo>
                    <a:pt x="1710728" y="4523587"/>
                  </a:lnTo>
                  <a:lnTo>
                    <a:pt x="1710817" y="4522241"/>
                  </a:lnTo>
                  <a:close/>
                </a:path>
                <a:path w="4719955" h="5095240">
                  <a:moveTo>
                    <a:pt x="1893544" y="5086515"/>
                  </a:moveTo>
                  <a:lnTo>
                    <a:pt x="1893366" y="5081257"/>
                  </a:lnTo>
                  <a:lnTo>
                    <a:pt x="1886839" y="5080901"/>
                  </a:lnTo>
                  <a:lnTo>
                    <a:pt x="1883575" y="5081625"/>
                  </a:lnTo>
                  <a:lnTo>
                    <a:pt x="1882673" y="5085245"/>
                  </a:lnTo>
                  <a:lnTo>
                    <a:pt x="1881403" y="5087239"/>
                  </a:lnTo>
                  <a:lnTo>
                    <a:pt x="1882495" y="5091595"/>
                  </a:lnTo>
                  <a:lnTo>
                    <a:pt x="1885022" y="5094668"/>
                  </a:lnTo>
                  <a:lnTo>
                    <a:pt x="1889556" y="5092674"/>
                  </a:lnTo>
                  <a:lnTo>
                    <a:pt x="1891982" y="5091328"/>
                  </a:lnTo>
                  <a:lnTo>
                    <a:pt x="1893316" y="5089283"/>
                  </a:lnTo>
                  <a:lnTo>
                    <a:pt x="1893544" y="5086515"/>
                  </a:lnTo>
                  <a:close/>
                </a:path>
                <a:path w="4719955" h="5095240">
                  <a:moveTo>
                    <a:pt x="1897888" y="4709884"/>
                  </a:moveTo>
                  <a:lnTo>
                    <a:pt x="1896808" y="4703902"/>
                  </a:lnTo>
                  <a:lnTo>
                    <a:pt x="1893722" y="4699546"/>
                  </a:lnTo>
                  <a:lnTo>
                    <a:pt x="1887562" y="4699190"/>
                  </a:lnTo>
                  <a:lnTo>
                    <a:pt x="1885873" y="4699317"/>
                  </a:lnTo>
                  <a:lnTo>
                    <a:pt x="1876526" y="4711662"/>
                  </a:lnTo>
                  <a:lnTo>
                    <a:pt x="1876869" y="4713325"/>
                  </a:lnTo>
                  <a:lnTo>
                    <a:pt x="1877580" y="4716043"/>
                  </a:lnTo>
                  <a:lnTo>
                    <a:pt x="1879117" y="4718164"/>
                  </a:lnTo>
                  <a:lnTo>
                    <a:pt x="1883854" y="4721225"/>
                  </a:lnTo>
                  <a:lnTo>
                    <a:pt x="1886419" y="4721758"/>
                  </a:lnTo>
                  <a:lnTo>
                    <a:pt x="1889201" y="4721288"/>
                  </a:lnTo>
                  <a:lnTo>
                    <a:pt x="1896262" y="4720564"/>
                  </a:lnTo>
                  <a:lnTo>
                    <a:pt x="1897888" y="4715319"/>
                  </a:lnTo>
                  <a:lnTo>
                    <a:pt x="1897888" y="4709884"/>
                  </a:lnTo>
                  <a:close/>
                </a:path>
                <a:path w="4719955" h="5095240">
                  <a:moveTo>
                    <a:pt x="2086940" y="4519866"/>
                  </a:moveTo>
                  <a:lnTo>
                    <a:pt x="2085949" y="4517415"/>
                  </a:lnTo>
                  <a:lnTo>
                    <a:pt x="2081885" y="4513351"/>
                  </a:lnTo>
                  <a:lnTo>
                    <a:pt x="2079434" y="4512361"/>
                  </a:lnTo>
                  <a:lnTo>
                    <a:pt x="2076564" y="4512411"/>
                  </a:lnTo>
                  <a:lnTo>
                    <a:pt x="2070938" y="4512043"/>
                  </a:lnTo>
                  <a:lnTo>
                    <a:pt x="2064956" y="4513859"/>
                  </a:lnTo>
                  <a:lnTo>
                    <a:pt x="2064956" y="4519295"/>
                  </a:lnTo>
                  <a:lnTo>
                    <a:pt x="2064232" y="4527080"/>
                  </a:lnTo>
                  <a:lnTo>
                    <a:pt x="2066772" y="4531245"/>
                  </a:lnTo>
                  <a:lnTo>
                    <a:pt x="2072754" y="4533608"/>
                  </a:lnTo>
                  <a:lnTo>
                    <a:pt x="2074430" y="4533951"/>
                  </a:lnTo>
                  <a:lnTo>
                    <a:pt x="2076107" y="4533938"/>
                  </a:lnTo>
                  <a:lnTo>
                    <a:pt x="2086889" y="4522736"/>
                  </a:lnTo>
                  <a:lnTo>
                    <a:pt x="2086940" y="4519866"/>
                  </a:lnTo>
                  <a:close/>
                </a:path>
                <a:path w="4719955" h="5095240">
                  <a:moveTo>
                    <a:pt x="2271534" y="5084711"/>
                  </a:moveTo>
                  <a:lnTo>
                    <a:pt x="2268448" y="5082349"/>
                  </a:lnTo>
                  <a:lnTo>
                    <a:pt x="2264105" y="5081257"/>
                  </a:lnTo>
                  <a:lnTo>
                    <a:pt x="2261920" y="5082171"/>
                  </a:lnTo>
                  <a:lnTo>
                    <a:pt x="2257399" y="5080533"/>
                  </a:lnTo>
                  <a:lnTo>
                    <a:pt x="2255951" y="5088153"/>
                  </a:lnTo>
                  <a:lnTo>
                    <a:pt x="2257209" y="5092852"/>
                  </a:lnTo>
                  <a:lnTo>
                    <a:pt x="2261920" y="5092852"/>
                  </a:lnTo>
                  <a:lnTo>
                    <a:pt x="2265159" y="5093195"/>
                  </a:lnTo>
                  <a:lnTo>
                    <a:pt x="2267635" y="5091989"/>
                  </a:lnTo>
                  <a:lnTo>
                    <a:pt x="2269350" y="5089233"/>
                  </a:lnTo>
                  <a:lnTo>
                    <a:pt x="2271534" y="5084711"/>
                  </a:lnTo>
                  <a:close/>
                </a:path>
                <a:path w="4719955" h="5095240">
                  <a:moveTo>
                    <a:pt x="2274100" y="4711776"/>
                  </a:moveTo>
                  <a:lnTo>
                    <a:pt x="2273884" y="4710417"/>
                  </a:lnTo>
                  <a:lnTo>
                    <a:pt x="2274087" y="4707572"/>
                  </a:lnTo>
                  <a:lnTo>
                    <a:pt x="2273262" y="4705058"/>
                  </a:lnTo>
                  <a:lnTo>
                    <a:pt x="2269502" y="4700740"/>
                  </a:lnTo>
                  <a:lnTo>
                    <a:pt x="2267140" y="4699559"/>
                  </a:lnTo>
                  <a:lnTo>
                    <a:pt x="2264283" y="4699368"/>
                  </a:lnTo>
                  <a:lnTo>
                    <a:pt x="2261501" y="4699419"/>
                  </a:lnTo>
                  <a:lnTo>
                    <a:pt x="2252421" y="4710468"/>
                  </a:lnTo>
                  <a:lnTo>
                    <a:pt x="2252535" y="4712119"/>
                  </a:lnTo>
                  <a:lnTo>
                    <a:pt x="2262962" y="4721479"/>
                  </a:lnTo>
                  <a:lnTo>
                    <a:pt x="2264638" y="4721288"/>
                  </a:lnTo>
                  <a:lnTo>
                    <a:pt x="2266010" y="4721276"/>
                  </a:lnTo>
                  <a:lnTo>
                    <a:pt x="2274011" y="4713109"/>
                  </a:lnTo>
                  <a:lnTo>
                    <a:pt x="2274100" y="4711776"/>
                  </a:lnTo>
                  <a:close/>
                </a:path>
                <a:path w="4719955" h="5095240">
                  <a:moveTo>
                    <a:pt x="2462987" y="4898517"/>
                  </a:moveTo>
                  <a:lnTo>
                    <a:pt x="2454910" y="4888865"/>
                  </a:lnTo>
                  <a:lnTo>
                    <a:pt x="2453309" y="4888204"/>
                  </a:lnTo>
                  <a:lnTo>
                    <a:pt x="2440571" y="4896739"/>
                  </a:lnTo>
                  <a:lnTo>
                    <a:pt x="2440635" y="4901323"/>
                  </a:lnTo>
                  <a:lnTo>
                    <a:pt x="2453170" y="4910188"/>
                  </a:lnTo>
                  <a:lnTo>
                    <a:pt x="2455684" y="4909426"/>
                  </a:lnTo>
                  <a:lnTo>
                    <a:pt x="2460180" y="4906086"/>
                  </a:lnTo>
                  <a:lnTo>
                    <a:pt x="2461653" y="4903902"/>
                  </a:lnTo>
                  <a:lnTo>
                    <a:pt x="2462339" y="4901184"/>
                  </a:lnTo>
                  <a:lnTo>
                    <a:pt x="2462809" y="4899876"/>
                  </a:lnTo>
                  <a:lnTo>
                    <a:pt x="2462987" y="4898517"/>
                  </a:lnTo>
                  <a:close/>
                </a:path>
                <a:path w="4719955" h="5095240">
                  <a:moveTo>
                    <a:pt x="2465781" y="4520819"/>
                  </a:moveTo>
                  <a:lnTo>
                    <a:pt x="2453208" y="4508246"/>
                  </a:lnTo>
                  <a:lnTo>
                    <a:pt x="2451277" y="4508246"/>
                  </a:lnTo>
                  <a:lnTo>
                    <a:pt x="2437079" y="4523041"/>
                  </a:lnTo>
                  <a:lnTo>
                    <a:pt x="2437333" y="4525086"/>
                  </a:lnTo>
                  <a:lnTo>
                    <a:pt x="2439505" y="4531245"/>
                  </a:lnTo>
                  <a:lnTo>
                    <a:pt x="2443124" y="4537405"/>
                  </a:lnTo>
                  <a:lnTo>
                    <a:pt x="2451277" y="4537227"/>
                  </a:lnTo>
                  <a:lnTo>
                    <a:pt x="2453208" y="4537227"/>
                  </a:lnTo>
                  <a:lnTo>
                    <a:pt x="2465781" y="4524654"/>
                  </a:lnTo>
                  <a:lnTo>
                    <a:pt x="2465781" y="4520819"/>
                  </a:lnTo>
                  <a:close/>
                </a:path>
                <a:path w="4719955" h="5095240">
                  <a:moveTo>
                    <a:pt x="2645714" y="5086515"/>
                  </a:moveTo>
                  <a:lnTo>
                    <a:pt x="2645524" y="5081257"/>
                  </a:lnTo>
                  <a:lnTo>
                    <a:pt x="2639009" y="5080901"/>
                  </a:lnTo>
                  <a:lnTo>
                    <a:pt x="2635745" y="5081625"/>
                  </a:lnTo>
                  <a:lnTo>
                    <a:pt x="2634843" y="5085245"/>
                  </a:lnTo>
                  <a:lnTo>
                    <a:pt x="2633573" y="5087239"/>
                  </a:lnTo>
                  <a:lnTo>
                    <a:pt x="2634843" y="5091595"/>
                  </a:lnTo>
                  <a:lnTo>
                    <a:pt x="2637193" y="5094668"/>
                  </a:lnTo>
                  <a:lnTo>
                    <a:pt x="2642451" y="5092852"/>
                  </a:lnTo>
                  <a:lnTo>
                    <a:pt x="2644622" y="5091303"/>
                  </a:lnTo>
                  <a:lnTo>
                    <a:pt x="2645714" y="5089195"/>
                  </a:lnTo>
                  <a:lnTo>
                    <a:pt x="2645714" y="5086515"/>
                  </a:lnTo>
                  <a:close/>
                </a:path>
                <a:path w="4719955" h="5095240">
                  <a:moveTo>
                    <a:pt x="2650210" y="4713427"/>
                  </a:moveTo>
                  <a:lnTo>
                    <a:pt x="2650058" y="4710608"/>
                  </a:lnTo>
                  <a:lnTo>
                    <a:pt x="2649334" y="4705350"/>
                  </a:lnTo>
                  <a:lnTo>
                    <a:pt x="2647340" y="4699368"/>
                  </a:lnTo>
                  <a:lnTo>
                    <a:pt x="2640634" y="4699368"/>
                  </a:lnTo>
                  <a:lnTo>
                    <a:pt x="2638933" y="4699305"/>
                  </a:lnTo>
                  <a:lnTo>
                    <a:pt x="2628620" y="4710735"/>
                  </a:lnTo>
                  <a:lnTo>
                    <a:pt x="2628862" y="4712411"/>
                  </a:lnTo>
                  <a:lnTo>
                    <a:pt x="2629941" y="4718761"/>
                  </a:lnTo>
                  <a:lnTo>
                    <a:pt x="2634653" y="4721479"/>
                  </a:lnTo>
                  <a:lnTo>
                    <a:pt x="2640457" y="4721479"/>
                  </a:lnTo>
                  <a:lnTo>
                    <a:pt x="2643276" y="4721276"/>
                  </a:lnTo>
                  <a:lnTo>
                    <a:pt x="2645613" y="4720120"/>
                  </a:lnTo>
                  <a:lnTo>
                    <a:pt x="2649359" y="4715891"/>
                  </a:lnTo>
                  <a:lnTo>
                    <a:pt x="2650210" y="4713427"/>
                  </a:lnTo>
                  <a:close/>
                </a:path>
                <a:path w="4719955" h="5095240">
                  <a:moveTo>
                    <a:pt x="2839047" y="4898466"/>
                  </a:moveTo>
                  <a:lnTo>
                    <a:pt x="2838691" y="4892129"/>
                  </a:lnTo>
                  <a:lnTo>
                    <a:pt x="2834157" y="4889233"/>
                  </a:lnTo>
                  <a:lnTo>
                    <a:pt x="2828366" y="4888141"/>
                  </a:lnTo>
                  <a:lnTo>
                    <a:pt x="2823654" y="4889043"/>
                  </a:lnTo>
                  <a:lnTo>
                    <a:pt x="2817304" y="4889957"/>
                  </a:lnTo>
                  <a:lnTo>
                    <a:pt x="2816949" y="4897196"/>
                  </a:lnTo>
                  <a:lnTo>
                    <a:pt x="2816491" y="4900003"/>
                  </a:lnTo>
                  <a:lnTo>
                    <a:pt x="2817037" y="4902593"/>
                  </a:lnTo>
                  <a:lnTo>
                    <a:pt x="2820174" y="4907331"/>
                  </a:lnTo>
                  <a:lnTo>
                    <a:pt x="2822333" y="4908842"/>
                  </a:lnTo>
                  <a:lnTo>
                    <a:pt x="2825102" y="4909515"/>
                  </a:lnTo>
                  <a:lnTo>
                    <a:pt x="2826778" y="4909871"/>
                  </a:lnTo>
                  <a:lnTo>
                    <a:pt x="2828455" y="4909845"/>
                  </a:lnTo>
                  <a:lnTo>
                    <a:pt x="2839008" y="4900193"/>
                  </a:lnTo>
                  <a:lnTo>
                    <a:pt x="2839047" y="4898466"/>
                  </a:lnTo>
                  <a:close/>
                </a:path>
                <a:path w="4719955" h="5095240">
                  <a:moveTo>
                    <a:pt x="3021990" y="5088140"/>
                  </a:moveTo>
                  <a:lnTo>
                    <a:pt x="3021888" y="5085435"/>
                  </a:lnTo>
                  <a:lnTo>
                    <a:pt x="3020428" y="5081803"/>
                  </a:lnTo>
                  <a:lnTo>
                    <a:pt x="3015716" y="5080901"/>
                  </a:lnTo>
                  <a:lnTo>
                    <a:pt x="3009201" y="5082718"/>
                  </a:lnTo>
                  <a:lnTo>
                    <a:pt x="3008477" y="5085245"/>
                  </a:lnTo>
                  <a:lnTo>
                    <a:pt x="3010471" y="5089957"/>
                  </a:lnTo>
                  <a:lnTo>
                    <a:pt x="3011373" y="5092852"/>
                  </a:lnTo>
                  <a:lnTo>
                    <a:pt x="3014992" y="5094313"/>
                  </a:lnTo>
                  <a:lnTo>
                    <a:pt x="3018802" y="5091950"/>
                  </a:lnTo>
                  <a:lnTo>
                    <a:pt x="3020961" y="5090312"/>
                  </a:lnTo>
                  <a:lnTo>
                    <a:pt x="3021990" y="5088140"/>
                  </a:lnTo>
                  <a:close/>
                </a:path>
                <a:path w="4719955" h="5095240">
                  <a:moveTo>
                    <a:pt x="3026880" y="4710557"/>
                  </a:moveTo>
                  <a:lnTo>
                    <a:pt x="3016504" y="4699381"/>
                  </a:lnTo>
                  <a:lnTo>
                    <a:pt x="3014815" y="4699546"/>
                  </a:lnTo>
                  <a:lnTo>
                    <a:pt x="3008477" y="4700638"/>
                  </a:lnTo>
                  <a:lnTo>
                    <a:pt x="3006483" y="4705528"/>
                  </a:lnTo>
                  <a:lnTo>
                    <a:pt x="3004845" y="4710785"/>
                  </a:lnTo>
                  <a:lnTo>
                    <a:pt x="3005074" y="4713617"/>
                  </a:lnTo>
                  <a:lnTo>
                    <a:pt x="3006191" y="4716043"/>
                  </a:lnTo>
                  <a:lnTo>
                    <a:pt x="3010255" y="4720031"/>
                  </a:lnTo>
                  <a:lnTo>
                    <a:pt x="3012694" y="4721123"/>
                  </a:lnTo>
                  <a:lnTo>
                    <a:pt x="3015538" y="4721288"/>
                  </a:lnTo>
                  <a:lnTo>
                    <a:pt x="3016897" y="4721530"/>
                  </a:lnTo>
                  <a:lnTo>
                    <a:pt x="3026587" y="4712233"/>
                  </a:lnTo>
                  <a:lnTo>
                    <a:pt x="3026880" y="4710557"/>
                  </a:lnTo>
                  <a:close/>
                </a:path>
                <a:path w="4719955" h="5095240">
                  <a:moveTo>
                    <a:pt x="3215157" y="4898555"/>
                  </a:moveTo>
                  <a:lnTo>
                    <a:pt x="3207245" y="4888865"/>
                  </a:lnTo>
                  <a:lnTo>
                    <a:pt x="3205645" y="4888204"/>
                  </a:lnTo>
                  <a:lnTo>
                    <a:pt x="3192754" y="4898466"/>
                  </a:lnTo>
                  <a:lnTo>
                    <a:pt x="3192792" y="4901323"/>
                  </a:lnTo>
                  <a:lnTo>
                    <a:pt x="3205340" y="4910188"/>
                  </a:lnTo>
                  <a:lnTo>
                    <a:pt x="3207855" y="4909426"/>
                  </a:lnTo>
                  <a:lnTo>
                    <a:pt x="3212350" y="4906086"/>
                  </a:lnTo>
                  <a:lnTo>
                    <a:pt x="3213811" y="4903902"/>
                  </a:lnTo>
                  <a:lnTo>
                    <a:pt x="3214497" y="4901184"/>
                  </a:lnTo>
                  <a:lnTo>
                    <a:pt x="3214979" y="4899888"/>
                  </a:lnTo>
                  <a:lnTo>
                    <a:pt x="3215157" y="4898555"/>
                  </a:lnTo>
                  <a:close/>
                </a:path>
                <a:path w="4719955" h="5095240">
                  <a:moveTo>
                    <a:pt x="3398240" y="5086337"/>
                  </a:moveTo>
                  <a:lnTo>
                    <a:pt x="3397796" y="5084343"/>
                  </a:lnTo>
                  <a:lnTo>
                    <a:pt x="3396704" y="5082832"/>
                  </a:lnTo>
                  <a:lnTo>
                    <a:pt x="3393148" y="5080813"/>
                  </a:lnTo>
                  <a:lnTo>
                    <a:pt x="3391293" y="5080622"/>
                  </a:lnTo>
                  <a:lnTo>
                    <a:pt x="3389363" y="5081257"/>
                  </a:lnTo>
                  <a:lnTo>
                    <a:pt x="3387725" y="5081625"/>
                  </a:lnTo>
                  <a:lnTo>
                    <a:pt x="3385731" y="5082171"/>
                  </a:lnTo>
                  <a:lnTo>
                    <a:pt x="3386455" y="5092674"/>
                  </a:lnTo>
                  <a:lnTo>
                    <a:pt x="3392081" y="5093576"/>
                  </a:lnTo>
                  <a:lnTo>
                    <a:pt x="3396069" y="5091773"/>
                  </a:lnTo>
                  <a:lnTo>
                    <a:pt x="3396792" y="5088509"/>
                  </a:lnTo>
                  <a:lnTo>
                    <a:pt x="3398240" y="5086337"/>
                  </a:lnTo>
                  <a:close/>
                </a:path>
                <a:path w="4719955" h="5095240">
                  <a:moveTo>
                    <a:pt x="3402406" y="4711395"/>
                  </a:moveTo>
                  <a:lnTo>
                    <a:pt x="3402279" y="4710074"/>
                  </a:lnTo>
                  <a:lnTo>
                    <a:pt x="3401860" y="4708791"/>
                  </a:lnTo>
                  <a:lnTo>
                    <a:pt x="3401669" y="4705947"/>
                  </a:lnTo>
                  <a:lnTo>
                    <a:pt x="3400488" y="4703597"/>
                  </a:lnTo>
                  <a:lnTo>
                    <a:pt x="3396145" y="4699901"/>
                  </a:lnTo>
                  <a:lnTo>
                    <a:pt x="3393643" y="4699114"/>
                  </a:lnTo>
                  <a:lnTo>
                    <a:pt x="3390811" y="4699368"/>
                  </a:lnTo>
                  <a:lnTo>
                    <a:pt x="3380473" y="4710417"/>
                  </a:lnTo>
                  <a:lnTo>
                    <a:pt x="3379393" y="4716577"/>
                  </a:lnTo>
                  <a:lnTo>
                    <a:pt x="3387902" y="4722736"/>
                  </a:lnTo>
                  <a:lnTo>
                    <a:pt x="3394608" y="4720933"/>
                  </a:lnTo>
                  <a:lnTo>
                    <a:pt x="3395942" y="4720679"/>
                  </a:lnTo>
                  <a:lnTo>
                    <a:pt x="3402101" y="4714087"/>
                  </a:lnTo>
                  <a:lnTo>
                    <a:pt x="3402406" y="4711395"/>
                  </a:lnTo>
                  <a:close/>
                </a:path>
                <a:path w="4719955" h="5095240">
                  <a:moveTo>
                    <a:pt x="3591280" y="4897640"/>
                  </a:moveTo>
                  <a:lnTo>
                    <a:pt x="3580803" y="4887976"/>
                  </a:lnTo>
                  <a:lnTo>
                    <a:pt x="3579114" y="4888039"/>
                  </a:lnTo>
                  <a:lnTo>
                    <a:pt x="3577450" y="4888509"/>
                  </a:lnTo>
                  <a:lnTo>
                    <a:pt x="3576066" y="4888649"/>
                  </a:lnTo>
                  <a:lnTo>
                    <a:pt x="3568763" y="4897590"/>
                  </a:lnTo>
                  <a:lnTo>
                    <a:pt x="3568789" y="4898936"/>
                  </a:lnTo>
                  <a:lnTo>
                    <a:pt x="3569106" y="4900282"/>
                  </a:lnTo>
                  <a:lnTo>
                    <a:pt x="3569830" y="4906619"/>
                  </a:lnTo>
                  <a:lnTo>
                    <a:pt x="3574732" y="4909159"/>
                  </a:lnTo>
                  <a:lnTo>
                    <a:pt x="3580346" y="4910429"/>
                  </a:lnTo>
                  <a:lnTo>
                    <a:pt x="3583101" y="4909858"/>
                  </a:lnTo>
                  <a:lnTo>
                    <a:pt x="3585476" y="4908562"/>
                  </a:lnTo>
                  <a:lnTo>
                    <a:pt x="3589439" y="4904537"/>
                  </a:lnTo>
                  <a:lnTo>
                    <a:pt x="3590683" y="4902149"/>
                  </a:lnTo>
                  <a:lnTo>
                    <a:pt x="3591217" y="4899380"/>
                  </a:lnTo>
                  <a:lnTo>
                    <a:pt x="3591280" y="4897640"/>
                  </a:lnTo>
                  <a:close/>
                </a:path>
                <a:path w="4719955" h="5095240">
                  <a:moveTo>
                    <a:pt x="3775862" y="5085435"/>
                  </a:moveTo>
                  <a:lnTo>
                    <a:pt x="3774770" y="5083251"/>
                  </a:lnTo>
                  <a:lnTo>
                    <a:pt x="3771506" y="5081994"/>
                  </a:lnTo>
                  <a:lnTo>
                    <a:pt x="3769715" y="5081016"/>
                  </a:lnTo>
                  <a:lnTo>
                    <a:pt x="3767848" y="5080851"/>
                  </a:lnTo>
                  <a:lnTo>
                    <a:pt x="3763975" y="5082146"/>
                  </a:lnTo>
                  <a:lnTo>
                    <a:pt x="3762578" y="5083391"/>
                  </a:lnTo>
                  <a:lnTo>
                    <a:pt x="3761727" y="5085245"/>
                  </a:lnTo>
                  <a:lnTo>
                    <a:pt x="3762629" y="5087785"/>
                  </a:lnTo>
                  <a:lnTo>
                    <a:pt x="3760825" y="5090134"/>
                  </a:lnTo>
                  <a:lnTo>
                    <a:pt x="3768433" y="5094490"/>
                  </a:lnTo>
                  <a:lnTo>
                    <a:pt x="3772243" y="5091595"/>
                  </a:lnTo>
                  <a:lnTo>
                    <a:pt x="3775862" y="5085435"/>
                  </a:lnTo>
                  <a:close/>
                </a:path>
                <a:path w="4719955" h="5095240">
                  <a:moveTo>
                    <a:pt x="3778427" y="4707572"/>
                  </a:moveTo>
                  <a:lnTo>
                    <a:pt x="3777589" y="4705058"/>
                  </a:lnTo>
                  <a:lnTo>
                    <a:pt x="3773830" y="4700740"/>
                  </a:lnTo>
                  <a:lnTo>
                    <a:pt x="3771468" y="4699559"/>
                  </a:lnTo>
                  <a:lnTo>
                    <a:pt x="3768610" y="4699368"/>
                  </a:lnTo>
                  <a:lnTo>
                    <a:pt x="3765816" y="4699393"/>
                  </a:lnTo>
                  <a:lnTo>
                    <a:pt x="3756749" y="4710468"/>
                  </a:lnTo>
                  <a:lnTo>
                    <a:pt x="3756876" y="4712119"/>
                  </a:lnTo>
                  <a:lnTo>
                    <a:pt x="3767290" y="4721479"/>
                  </a:lnTo>
                  <a:lnTo>
                    <a:pt x="3768979" y="4721288"/>
                  </a:lnTo>
                  <a:lnTo>
                    <a:pt x="3770338" y="4721276"/>
                  </a:lnTo>
                  <a:lnTo>
                    <a:pt x="3778427" y="4711776"/>
                  </a:lnTo>
                  <a:lnTo>
                    <a:pt x="3778212" y="4710417"/>
                  </a:lnTo>
                  <a:lnTo>
                    <a:pt x="3778427" y="4707572"/>
                  </a:lnTo>
                  <a:close/>
                </a:path>
                <a:path w="4719955" h="5095240">
                  <a:moveTo>
                    <a:pt x="3967099" y="4521898"/>
                  </a:moveTo>
                  <a:lnTo>
                    <a:pt x="3966845" y="4520196"/>
                  </a:lnTo>
                  <a:lnTo>
                    <a:pt x="3965219" y="4513681"/>
                  </a:lnTo>
                  <a:lnTo>
                    <a:pt x="3960139" y="4512234"/>
                  </a:lnTo>
                  <a:lnTo>
                    <a:pt x="3954348" y="4512234"/>
                  </a:lnTo>
                  <a:lnTo>
                    <a:pt x="3944899" y="4522089"/>
                  </a:lnTo>
                  <a:lnTo>
                    <a:pt x="3945102" y="4523460"/>
                  </a:lnTo>
                  <a:lnTo>
                    <a:pt x="3945229" y="4526343"/>
                  </a:lnTo>
                  <a:lnTo>
                    <a:pt x="3946296" y="4528820"/>
                  </a:lnTo>
                  <a:lnTo>
                    <a:pt x="3950297" y="4532960"/>
                  </a:lnTo>
                  <a:lnTo>
                    <a:pt x="3952735" y="4534103"/>
                  </a:lnTo>
                  <a:lnTo>
                    <a:pt x="3955605" y="4534332"/>
                  </a:lnTo>
                  <a:lnTo>
                    <a:pt x="3957320" y="4534205"/>
                  </a:lnTo>
                  <a:lnTo>
                    <a:pt x="3967010" y="4523562"/>
                  </a:lnTo>
                  <a:lnTo>
                    <a:pt x="3967099" y="4521898"/>
                  </a:lnTo>
                  <a:close/>
                </a:path>
                <a:path w="4719955" h="5095240">
                  <a:moveTo>
                    <a:pt x="4150258" y="5088166"/>
                  </a:moveTo>
                  <a:lnTo>
                    <a:pt x="4150220" y="5085435"/>
                  </a:lnTo>
                  <a:lnTo>
                    <a:pt x="4149433" y="5083556"/>
                  </a:lnTo>
                  <a:lnTo>
                    <a:pt x="4148099" y="5082273"/>
                  </a:lnTo>
                  <a:lnTo>
                    <a:pt x="4144302" y="5080838"/>
                  </a:lnTo>
                  <a:lnTo>
                    <a:pt x="4142448" y="5080927"/>
                  </a:lnTo>
                  <a:lnTo>
                    <a:pt x="4140619" y="5081803"/>
                  </a:lnTo>
                  <a:lnTo>
                    <a:pt x="4137533" y="5082718"/>
                  </a:lnTo>
                  <a:lnTo>
                    <a:pt x="4136631" y="5085245"/>
                  </a:lnTo>
                  <a:lnTo>
                    <a:pt x="4138447" y="5089055"/>
                  </a:lnTo>
                  <a:lnTo>
                    <a:pt x="4138638" y="5089957"/>
                  </a:lnTo>
                  <a:lnTo>
                    <a:pt x="4143641" y="5093271"/>
                  </a:lnTo>
                  <a:lnTo>
                    <a:pt x="4145457" y="5092928"/>
                  </a:lnTo>
                  <a:lnTo>
                    <a:pt x="4146258" y="5092547"/>
                  </a:lnTo>
                  <a:lnTo>
                    <a:pt x="4146956" y="5091950"/>
                  </a:lnTo>
                  <a:lnTo>
                    <a:pt x="4149166" y="5090338"/>
                  </a:lnTo>
                  <a:lnTo>
                    <a:pt x="4150258" y="5088166"/>
                  </a:lnTo>
                  <a:close/>
                </a:path>
                <a:path w="4719955" h="5095240">
                  <a:moveTo>
                    <a:pt x="4154284" y="4336783"/>
                  </a:moveTo>
                  <a:lnTo>
                    <a:pt x="4154208" y="4335411"/>
                  </a:lnTo>
                  <a:lnTo>
                    <a:pt x="4154208" y="4330154"/>
                  </a:lnTo>
                  <a:lnTo>
                    <a:pt x="4152760" y="4323461"/>
                  </a:lnTo>
                  <a:lnTo>
                    <a:pt x="4145686" y="4323461"/>
                  </a:lnTo>
                  <a:lnTo>
                    <a:pt x="4144010" y="4323321"/>
                  </a:lnTo>
                  <a:lnTo>
                    <a:pt x="4142359" y="4323550"/>
                  </a:lnTo>
                  <a:lnTo>
                    <a:pt x="4132923" y="4334091"/>
                  </a:lnTo>
                  <a:lnTo>
                    <a:pt x="4133011" y="4335780"/>
                  </a:lnTo>
                  <a:lnTo>
                    <a:pt x="4133735" y="4342117"/>
                  </a:lnTo>
                  <a:lnTo>
                    <a:pt x="4138257" y="4344467"/>
                  </a:lnTo>
                  <a:lnTo>
                    <a:pt x="4144060" y="4345559"/>
                  </a:lnTo>
                  <a:lnTo>
                    <a:pt x="4145432" y="4345635"/>
                  </a:lnTo>
                  <a:lnTo>
                    <a:pt x="4146753" y="4345432"/>
                  </a:lnTo>
                  <a:lnTo>
                    <a:pt x="4154081" y="4338104"/>
                  </a:lnTo>
                  <a:lnTo>
                    <a:pt x="4154284" y="4336783"/>
                  </a:lnTo>
                  <a:close/>
                </a:path>
                <a:path w="4719955" h="5095240">
                  <a:moveTo>
                    <a:pt x="4343387" y="4522559"/>
                  </a:moveTo>
                  <a:lnTo>
                    <a:pt x="4343019" y="4516031"/>
                  </a:lnTo>
                  <a:lnTo>
                    <a:pt x="4338485" y="4513313"/>
                  </a:lnTo>
                  <a:lnTo>
                    <a:pt x="4332694" y="4512043"/>
                  </a:lnTo>
                  <a:lnTo>
                    <a:pt x="4329912" y="4511865"/>
                  </a:lnTo>
                  <a:lnTo>
                    <a:pt x="4327423" y="4512653"/>
                  </a:lnTo>
                  <a:lnTo>
                    <a:pt x="4323054" y="4516120"/>
                  </a:lnTo>
                  <a:lnTo>
                    <a:pt x="4321734" y="4518355"/>
                  </a:lnTo>
                  <a:lnTo>
                    <a:pt x="4320806" y="4523930"/>
                  </a:lnTo>
                  <a:lnTo>
                    <a:pt x="4321353" y="4526546"/>
                  </a:lnTo>
                  <a:lnTo>
                    <a:pt x="4324489" y="4531334"/>
                  </a:lnTo>
                  <a:lnTo>
                    <a:pt x="4326661" y="4532896"/>
                  </a:lnTo>
                  <a:lnTo>
                    <a:pt x="4329430" y="4533608"/>
                  </a:lnTo>
                  <a:lnTo>
                    <a:pt x="4331106" y="4533925"/>
                  </a:lnTo>
                  <a:lnTo>
                    <a:pt x="4332770" y="4533874"/>
                  </a:lnTo>
                  <a:lnTo>
                    <a:pt x="4343387" y="4522559"/>
                  </a:lnTo>
                  <a:close/>
                </a:path>
                <a:path w="4719955" h="5095240">
                  <a:moveTo>
                    <a:pt x="4344835" y="4150804"/>
                  </a:moveTo>
                  <a:lnTo>
                    <a:pt x="4341203" y="4137761"/>
                  </a:lnTo>
                  <a:lnTo>
                    <a:pt x="4336135" y="4136313"/>
                  </a:lnTo>
                  <a:lnTo>
                    <a:pt x="4330522" y="4136313"/>
                  </a:lnTo>
                  <a:lnTo>
                    <a:pt x="4321060" y="4146004"/>
                  </a:lnTo>
                  <a:lnTo>
                    <a:pt x="4321276" y="4147362"/>
                  </a:lnTo>
                  <a:lnTo>
                    <a:pt x="4321365" y="4150258"/>
                  </a:lnTo>
                  <a:lnTo>
                    <a:pt x="4322419" y="4152747"/>
                  </a:lnTo>
                  <a:lnTo>
                    <a:pt x="4326445" y="4156913"/>
                  </a:lnTo>
                  <a:lnTo>
                    <a:pt x="4328896" y="4158056"/>
                  </a:lnTo>
                  <a:lnTo>
                    <a:pt x="4331779" y="4158234"/>
                  </a:lnTo>
                  <a:lnTo>
                    <a:pt x="4337951" y="4159135"/>
                  </a:lnTo>
                  <a:lnTo>
                    <a:pt x="4344835" y="4150804"/>
                  </a:lnTo>
                  <a:close/>
                </a:path>
                <a:path w="4719955" h="5095240">
                  <a:moveTo>
                    <a:pt x="4526915" y="5086439"/>
                  </a:moveTo>
                  <a:lnTo>
                    <a:pt x="4526038" y="5082895"/>
                  </a:lnTo>
                  <a:lnTo>
                    <a:pt x="4521860" y="5081257"/>
                  </a:lnTo>
                  <a:lnTo>
                    <a:pt x="4519511" y="5081257"/>
                  </a:lnTo>
                  <a:lnTo>
                    <a:pt x="4517339" y="5081117"/>
                  </a:lnTo>
                  <a:lnTo>
                    <a:pt x="4515675" y="5081968"/>
                  </a:lnTo>
                  <a:lnTo>
                    <a:pt x="4513364" y="5085664"/>
                  </a:lnTo>
                  <a:lnTo>
                    <a:pt x="4513338" y="5087531"/>
                  </a:lnTo>
                  <a:lnTo>
                    <a:pt x="4514431" y="5089410"/>
                  </a:lnTo>
                  <a:lnTo>
                    <a:pt x="4515155" y="5091049"/>
                  </a:lnTo>
                  <a:lnTo>
                    <a:pt x="4518418" y="5091773"/>
                  </a:lnTo>
                  <a:lnTo>
                    <a:pt x="4520057" y="5092852"/>
                  </a:lnTo>
                  <a:lnTo>
                    <a:pt x="4522216" y="5092751"/>
                  </a:lnTo>
                  <a:lnTo>
                    <a:pt x="4523943" y="5091823"/>
                  </a:lnTo>
                  <a:lnTo>
                    <a:pt x="4526521" y="5088356"/>
                  </a:lnTo>
                  <a:lnTo>
                    <a:pt x="4526915" y="5086439"/>
                  </a:lnTo>
                  <a:close/>
                </a:path>
                <a:path w="4719955" h="5095240">
                  <a:moveTo>
                    <a:pt x="4530547" y="4333748"/>
                  </a:moveTo>
                  <a:lnTo>
                    <a:pt x="4519536" y="4323385"/>
                  </a:lnTo>
                  <a:lnTo>
                    <a:pt x="4517872" y="4323639"/>
                  </a:lnTo>
                  <a:lnTo>
                    <a:pt x="4508817" y="4335411"/>
                  </a:lnTo>
                  <a:lnTo>
                    <a:pt x="4509097" y="4338256"/>
                  </a:lnTo>
                  <a:lnTo>
                    <a:pt x="4510303" y="4340618"/>
                  </a:lnTo>
                  <a:lnTo>
                    <a:pt x="4514532" y="4344441"/>
                  </a:lnTo>
                  <a:lnTo>
                    <a:pt x="4517021" y="4345394"/>
                  </a:lnTo>
                  <a:lnTo>
                    <a:pt x="4519866" y="4345381"/>
                  </a:lnTo>
                  <a:lnTo>
                    <a:pt x="4521251" y="4345483"/>
                  </a:lnTo>
                  <a:lnTo>
                    <a:pt x="4530407" y="4336796"/>
                  </a:lnTo>
                  <a:lnTo>
                    <a:pt x="4530382" y="4335411"/>
                  </a:lnTo>
                  <a:lnTo>
                    <a:pt x="4530547" y="4333748"/>
                  </a:lnTo>
                  <a:close/>
                </a:path>
                <a:path w="4719955" h="5095240">
                  <a:moveTo>
                    <a:pt x="4530560" y="3957866"/>
                  </a:moveTo>
                  <a:lnTo>
                    <a:pt x="4529480" y="3951528"/>
                  </a:lnTo>
                  <a:lnTo>
                    <a:pt x="4526940" y="3947541"/>
                  </a:lnTo>
                  <a:lnTo>
                    <a:pt x="4520057" y="3947185"/>
                  </a:lnTo>
                  <a:lnTo>
                    <a:pt x="4518368" y="3947299"/>
                  </a:lnTo>
                  <a:lnTo>
                    <a:pt x="4509160" y="3958005"/>
                  </a:lnTo>
                  <a:lnTo>
                    <a:pt x="4509173" y="3959656"/>
                  </a:lnTo>
                  <a:lnTo>
                    <a:pt x="4510176" y="3964089"/>
                  </a:lnTo>
                  <a:lnTo>
                    <a:pt x="4511687" y="3966235"/>
                  </a:lnTo>
                  <a:lnTo>
                    <a:pt x="4516501" y="3969270"/>
                  </a:lnTo>
                  <a:lnTo>
                    <a:pt x="4519092" y="3969715"/>
                  </a:lnTo>
                  <a:lnTo>
                    <a:pt x="4521860" y="3969105"/>
                  </a:lnTo>
                  <a:lnTo>
                    <a:pt x="4528756" y="3968559"/>
                  </a:lnTo>
                  <a:lnTo>
                    <a:pt x="4530560" y="3963301"/>
                  </a:lnTo>
                  <a:lnTo>
                    <a:pt x="4530560" y="3957866"/>
                  </a:lnTo>
                  <a:close/>
                </a:path>
                <a:path w="4719955" h="5095240">
                  <a:moveTo>
                    <a:pt x="4719269" y="3769880"/>
                  </a:moveTo>
                  <a:lnTo>
                    <a:pt x="4719015" y="3768191"/>
                  </a:lnTo>
                  <a:lnTo>
                    <a:pt x="4717377" y="3761663"/>
                  </a:lnTo>
                  <a:lnTo>
                    <a:pt x="4712309" y="3760216"/>
                  </a:lnTo>
                  <a:lnTo>
                    <a:pt x="4706505" y="3760216"/>
                  </a:lnTo>
                  <a:lnTo>
                    <a:pt x="4697057" y="3770084"/>
                  </a:lnTo>
                  <a:lnTo>
                    <a:pt x="4697273" y="3771455"/>
                  </a:lnTo>
                  <a:lnTo>
                    <a:pt x="4697400" y="3774325"/>
                  </a:lnTo>
                  <a:lnTo>
                    <a:pt x="4698466" y="3776802"/>
                  </a:lnTo>
                  <a:lnTo>
                    <a:pt x="4702467" y="3780942"/>
                  </a:lnTo>
                  <a:lnTo>
                    <a:pt x="4704905" y="3782098"/>
                  </a:lnTo>
                  <a:lnTo>
                    <a:pt x="4707775" y="3782326"/>
                  </a:lnTo>
                  <a:lnTo>
                    <a:pt x="4709490" y="3782187"/>
                  </a:lnTo>
                  <a:lnTo>
                    <a:pt x="4719180" y="3771557"/>
                  </a:lnTo>
                  <a:lnTo>
                    <a:pt x="4719269" y="3769880"/>
                  </a:lnTo>
                  <a:close/>
                </a:path>
                <a:path w="4719955" h="5095240">
                  <a:moveTo>
                    <a:pt x="4719459" y="4147261"/>
                  </a:moveTo>
                  <a:lnTo>
                    <a:pt x="4710836" y="4135869"/>
                  </a:lnTo>
                  <a:lnTo>
                    <a:pt x="4707953" y="4136136"/>
                  </a:lnTo>
                  <a:lnTo>
                    <a:pt x="4705058" y="4135920"/>
                  </a:lnTo>
                  <a:lnTo>
                    <a:pt x="4702518" y="4136809"/>
                  </a:lnTo>
                  <a:lnTo>
                    <a:pt x="4698225" y="4140746"/>
                  </a:lnTo>
                  <a:lnTo>
                    <a:pt x="4697133" y="4143184"/>
                  </a:lnTo>
                  <a:lnTo>
                    <a:pt x="4697082" y="4146092"/>
                  </a:lnTo>
                  <a:lnTo>
                    <a:pt x="4697996" y="4151896"/>
                  </a:lnTo>
                  <a:lnTo>
                    <a:pt x="4700168" y="4156786"/>
                  </a:lnTo>
                  <a:lnTo>
                    <a:pt x="4706505" y="4157878"/>
                  </a:lnTo>
                  <a:lnTo>
                    <a:pt x="4708207" y="4158030"/>
                  </a:lnTo>
                  <a:lnTo>
                    <a:pt x="4709871" y="4157827"/>
                  </a:lnTo>
                  <a:lnTo>
                    <a:pt x="4719193" y="4148912"/>
                  </a:lnTo>
                  <a:lnTo>
                    <a:pt x="4719459" y="4147261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289217" y="25856"/>
              <a:ext cx="4898390" cy="5088890"/>
            </a:xfrm>
            <a:custGeom>
              <a:avLst/>
              <a:gdLst/>
              <a:ahLst/>
              <a:cxnLst/>
              <a:rect l="l" t="t" r="r" b="b"/>
              <a:pathLst>
                <a:path w="4898390" h="5088890">
                  <a:moveTo>
                    <a:pt x="8775" y="197332"/>
                  </a:moveTo>
                  <a:lnTo>
                    <a:pt x="8051" y="189357"/>
                  </a:lnTo>
                  <a:lnTo>
                    <a:pt x="2438" y="187553"/>
                  </a:lnTo>
                  <a:lnTo>
                    <a:pt x="0" y="188518"/>
                  </a:lnTo>
                  <a:lnTo>
                    <a:pt x="0" y="198983"/>
                  </a:lnTo>
                  <a:lnTo>
                    <a:pt x="1879" y="200088"/>
                  </a:lnTo>
                  <a:lnTo>
                    <a:pt x="3670" y="200228"/>
                  </a:lnTo>
                  <a:lnTo>
                    <a:pt x="5524" y="199504"/>
                  </a:lnTo>
                  <a:lnTo>
                    <a:pt x="7150" y="199148"/>
                  </a:lnTo>
                  <a:lnTo>
                    <a:pt x="8775" y="197332"/>
                  </a:lnTo>
                  <a:close/>
                </a:path>
                <a:path w="4898390" h="5088890">
                  <a:moveTo>
                    <a:pt x="197802" y="5664"/>
                  </a:moveTo>
                  <a:lnTo>
                    <a:pt x="197726" y="4660"/>
                  </a:lnTo>
                  <a:lnTo>
                    <a:pt x="197408" y="3670"/>
                  </a:lnTo>
                  <a:lnTo>
                    <a:pt x="197053" y="2222"/>
                  </a:lnTo>
                  <a:lnTo>
                    <a:pt x="193065" y="584"/>
                  </a:lnTo>
                  <a:lnTo>
                    <a:pt x="190703" y="584"/>
                  </a:lnTo>
                  <a:lnTo>
                    <a:pt x="188531" y="444"/>
                  </a:lnTo>
                  <a:lnTo>
                    <a:pt x="186867" y="1282"/>
                  </a:lnTo>
                  <a:lnTo>
                    <a:pt x="184569" y="4991"/>
                  </a:lnTo>
                  <a:lnTo>
                    <a:pt x="184543" y="6858"/>
                  </a:lnTo>
                  <a:lnTo>
                    <a:pt x="185635" y="8737"/>
                  </a:lnTo>
                  <a:lnTo>
                    <a:pt x="186359" y="10375"/>
                  </a:lnTo>
                  <a:lnTo>
                    <a:pt x="189623" y="11099"/>
                  </a:lnTo>
                  <a:lnTo>
                    <a:pt x="191249" y="12179"/>
                  </a:lnTo>
                  <a:lnTo>
                    <a:pt x="192290" y="12179"/>
                  </a:lnTo>
                  <a:lnTo>
                    <a:pt x="197472" y="7708"/>
                  </a:lnTo>
                  <a:lnTo>
                    <a:pt x="197802" y="5664"/>
                  </a:lnTo>
                  <a:close/>
                </a:path>
                <a:path w="4898390" h="5088890">
                  <a:moveTo>
                    <a:pt x="385076" y="3952849"/>
                  </a:moveTo>
                  <a:lnTo>
                    <a:pt x="384238" y="3950551"/>
                  </a:lnTo>
                  <a:lnTo>
                    <a:pt x="382231" y="3948684"/>
                  </a:lnTo>
                  <a:lnTo>
                    <a:pt x="378244" y="3946512"/>
                  </a:lnTo>
                  <a:lnTo>
                    <a:pt x="375348" y="3948861"/>
                  </a:lnTo>
                  <a:lnTo>
                    <a:pt x="373354" y="3952671"/>
                  </a:lnTo>
                  <a:lnTo>
                    <a:pt x="371729" y="3955745"/>
                  </a:lnTo>
                  <a:lnTo>
                    <a:pt x="371906" y="3957561"/>
                  </a:lnTo>
                  <a:lnTo>
                    <a:pt x="379882" y="3960457"/>
                  </a:lnTo>
                  <a:lnTo>
                    <a:pt x="383501" y="3959910"/>
                  </a:lnTo>
                  <a:lnTo>
                    <a:pt x="384771" y="3955567"/>
                  </a:lnTo>
                  <a:lnTo>
                    <a:pt x="385076" y="3952849"/>
                  </a:lnTo>
                  <a:close/>
                </a:path>
                <a:path w="4898390" h="5088890">
                  <a:moveTo>
                    <a:pt x="385140" y="4333659"/>
                  </a:moveTo>
                  <a:lnTo>
                    <a:pt x="384048" y="4325315"/>
                  </a:lnTo>
                  <a:lnTo>
                    <a:pt x="378612" y="4323321"/>
                  </a:lnTo>
                  <a:lnTo>
                    <a:pt x="374992" y="4325137"/>
                  </a:lnTo>
                  <a:lnTo>
                    <a:pt x="374256" y="4328579"/>
                  </a:lnTo>
                  <a:lnTo>
                    <a:pt x="373354" y="4330573"/>
                  </a:lnTo>
                  <a:lnTo>
                    <a:pt x="379869" y="4336186"/>
                  </a:lnTo>
                  <a:lnTo>
                    <a:pt x="380796" y="4336034"/>
                  </a:lnTo>
                  <a:lnTo>
                    <a:pt x="381685" y="4335640"/>
                  </a:lnTo>
                  <a:lnTo>
                    <a:pt x="383146" y="4335284"/>
                  </a:lnTo>
                  <a:lnTo>
                    <a:pt x="385140" y="4333659"/>
                  </a:lnTo>
                  <a:close/>
                </a:path>
                <a:path w="4898390" h="5088890">
                  <a:moveTo>
                    <a:pt x="385495" y="3572941"/>
                  </a:moveTo>
                  <a:lnTo>
                    <a:pt x="377164" y="3570770"/>
                  </a:lnTo>
                  <a:lnTo>
                    <a:pt x="374446" y="3573678"/>
                  </a:lnTo>
                  <a:lnTo>
                    <a:pt x="373354" y="3577844"/>
                  </a:lnTo>
                  <a:lnTo>
                    <a:pt x="374446" y="3579838"/>
                  </a:lnTo>
                  <a:lnTo>
                    <a:pt x="375348" y="3582911"/>
                  </a:lnTo>
                  <a:lnTo>
                    <a:pt x="376986" y="3583457"/>
                  </a:lnTo>
                  <a:lnTo>
                    <a:pt x="377837" y="3583863"/>
                  </a:lnTo>
                  <a:lnTo>
                    <a:pt x="378739" y="3584041"/>
                  </a:lnTo>
                  <a:lnTo>
                    <a:pt x="384797" y="3579330"/>
                  </a:lnTo>
                  <a:lnTo>
                    <a:pt x="384771" y="3578377"/>
                  </a:lnTo>
                  <a:lnTo>
                    <a:pt x="384771" y="3576028"/>
                  </a:lnTo>
                  <a:lnTo>
                    <a:pt x="385495" y="3572941"/>
                  </a:lnTo>
                  <a:close/>
                </a:path>
                <a:path w="4898390" h="5088890">
                  <a:moveTo>
                    <a:pt x="385495" y="3196856"/>
                  </a:moveTo>
                  <a:lnTo>
                    <a:pt x="377164" y="3194685"/>
                  </a:lnTo>
                  <a:lnTo>
                    <a:pt x="374446" y="3197758"/>
                  </a:lnTo>
                  <a:lnTo>
                    <a:pt x="373354" y="3201924"/>
                  </a:lnTo>
                  <a:lnTo>
                    <a:pt x="374446" y="3203740"/>
                  </a:lnTo>
                  <a:lnTo>
                    <a:pt x="375348" y="3207004"/>
                  </a:lnTo>
                  <a:lnTo>
                    <a:pt x="376986" y="3207537"/>
                  </a:lnTo>
                  <a:lnTo>
                    <a:pt x="377850" y="3207969"/>
                  </a:lnTo>
                  <a:lnTo>
                    <a:pt x="378764" y="3208134"/>
                  </a:lnTo>
                  <a:lnTo>
                    <a:pt x="384835" y="3203257"/>
                  </a:lnTo>
                  <a:lnTo>
                    <a:pt x="384771" y="3202292"/>
                  </a:lnTo>
                  <a:lnTo>
                    <a:pt x="384771" y="3200108"/>
                  </a:lnTo>
                  <a:lnTo>
                    <a:pt x="385495" y="3196856"/>
                  </a:lnTo>
                  <a:close/>
                </a:path>
                <a:path w="4898390" h="5088890">
                  <a:moveTo>
                    <a:pt x="386041" y="196062"/>
                  </a:moveTo>
                  <a:lnTo>
                    <a:pt x="384403" y="191897"/>
                  </a:lnTo>
                  <a:lnTo>
                    <a:pt x="383247" y="189699"/>
                  </a:lnTo>
                  <a:lnTo>
                    <a:pt x="381431" y="188429"/>
                  </a:lnTo>
                  <a:lnTo>
                    <a:pt x="378968" y="188087"/>
                  </a:lnTo>
                  <a:lnTo>
                    <a:pt x="376936" y="188315"/>
                  </a:lnTo>
                  <a:lnTo>
                    <a:pt x="375323" y="189255"/>
                  </a:lnTo>
                  <a:lnTo>
                    <a:pt x="372922" y="192595"/>
                  </a:lnTo>
                  <a:lnTo>
                    <a:pt x="372554" y="194424"/>
                  </a:lnTo>
                  <a:lnTo>
                    <a:pt x="372999" y="196430"/>
                  </a:lnTo>
                  <a:lnTo>
                    <a:pt x="373176" y="197688"/>
                  </a:lnTo>
                  <a:lnTo>
                    <a:pt x="377164" y="198602"/>
                  </a:lnTo>
                  <a:lnTo>
                    <a:pt x="379336" y="199872"/>
                  </a:lnTo>
                  <a:lnTo>
                    <a:pt x="384048" y="198958"/>
                  </a:lnTo>
                  <a:lnTo>
                    <a:pt x="386041" y="196062"/>
                  </a:lnTo>
                  <a:close/>
                </a:path>
                <a:path w="4898390" h="5088890">
                  <a:moveTo>
                    <a:pt x="386588" y="2828188"/>
                  </a:moveTo>
                  <a:lnTo>
                    <a:pt x="382955" y="2820936"/>
                  </a:lnTo>
                  <a:lnTo>
                    <a:pt x="378066" y="2819666"/>
                  </a:lnTo>
                  <a:lnTo>
                    <a:pt x="374446" y="2822206"/>
                  </a:lnTo>
                  <a:lnTo>
                    <a:pt x="373176" y="2825292"/>
                  </a:lnTo>
                  <a:lnTo>
                    <a:pt x="373176" y="2827464"/>
                  </a:lnTo>
                  <a:lnTo>
                    <a:pt x="373875" y="2829306"/>
                  </a:lnTo>
                  <a:lnTo>
                    <a:pt x="375158" y="2830601"/>
                  </a:lnTo>
                  <a:lnTo>
                    <a:pt x="378841" y="2832036"/>
                  </a:lnTo>
                  <a:lnTo>
                    <a:pt x="380644" y="2831960"/>
                  </a:lnTo>
                  <a:lnTo>
                    <a:pt x="382422" y="2831084"/>
                  </a:lnTo>
                  <a:lnTo>
                    <a:pt x="384771" y="2829991"/>
                  </a:lnTo>
                  <a:lnTo>
                    <a:pt x="386588" y="2828188"/>
                  </a:lnTo>
                  <a:close/>
                </a:path>
                <a:path w="4898390" h="5088890">
                  <a:moveTo>
                    <a:pt x="573760" y="4893805"/>
                  </a:moveTo>
                  <a:lnTo>
                    <a:pt x="573582" y="4888738"/>
                  </a:lnTo>
                  <a:lnTo>
                    <a:pt x="567055" y="4888369"/>
                  </a:lnTo>
                  <a:lnTo>
                    <a:pt x="563803" y="4889093"/>
                  </a:lnTo>
                  <a:lnTo>
                    <a:pt x="562889" y="4892548"/>
                  </a:lnTo>
                  <a:lnTo>
                    <a:pt x="561619" y="4894719"/>
                  </a:lnTo>
                  <a:lnTo>
                    <a:pt x="561619" y="4899063"/>
                  </a:lnTo>
                  <a:lnTo>
                    <a:pt x="564883" y="4902149"/>
                  </a:lnTo>
                  <a:lnTo>
                    <a:pt x="569772" y="4900155"/>
                  </a:lnTo>
                  <a:lnTo>
                    <a:pt x="572236" y="4898745"/>
                  </a:lnTo>
                  <a:lnTo>
                    <a:pt x="573557" y="4896624"/>
                  </a:lnTo>
                  <a:lnTo>
                    <a:pt x="573760" y="4893805"/>
                  </a:lnTo>
                  <a:close/>
                </a:path>
                <a:path w="4898390" h="5088890">
                  <a:moveTo>
                    <a:pt x="573760" y="3765702"/>
                  </a:moveTo>
                  <a:lnTo>
                    <a:pt x="573328" y="3763708"/>
                  </a:lnTo>
                  <a:lnTo>
                    <a:pt x="572223" y="3762210"/>
                  </a:lnTo>
                  <a:lnTo>
                    <a:pt x="568680" y="3760178"/>
                  </a:lnTo>
                  <a:lnTo>
                    <a:pt x="566826" y="3760000"/>
                  </a:lnTo>
                  <a:lnTo>
                    <a:pt x="564883" y="3760635"/>
                  </a:lnTo>
                  <a:lnTo>
                    <a:pt x="563257" y="3760990"/>
                  </a:lnTo>
                  <a:lnTo>
                    <a:pt x="561263" y="3761536"/>
                  </a:lnTo>
                  <a:lnTo>
                    <a:pt x="561987" y="3772052"/>
                  </a:lnTo>
                  <a:lnTo>
                    <a:pt x="567601" y="3772954"/>
                  </a:lnTo>
                  <a:lnTo>
                    <a:pt x="571588" y="3771138"/>
                  </a:lnTo>
                  <a:lnTo>
                    <a:pt x="572312" y="3767874"/>
                  </a:lnTo>
                  <a:lnTo>
                    <a:pt x="573760" y="3765702"/>
                  </a:lnTo>
                  <a:close/>
                </a:path>
                <a:path w="4898390" h="5088890">
                  <a:moveTo>
                    <a:pt x="573951" y="4141444"/>
                  </a:moveTo>
                  <a:lnTo>
                    <a:pt x="573214" y="4138180"/>
                  </a:lnTo>
                  <a:lnTo>
                    <a:pt x="569048" y="4136733"/>
                  </a:lnTo>
                  <a:lnTo>
                    <a:pt x="566699" y="4136733"/>
                  </a:lnTo>
                  <a:lnTo>
                    <a:pt x="564565" y="4136567"/>
                  </a:lnTo>
                  <a:lnTo>
                    <a:pt x="562940" y="4137393"/>
                  </a:lnTo>
                  <a:lnTo>
                    <a:pt x="560692" y="4141038"/>
                  </a:lnTo>
                  <a:lnTo>
                    <a:pt x="560692" y="4142867"/>
                  </a:lnTo>
                  <a:lnTo>
                    <a:pt x="561809" y="4144695"/>
                  </a:lnTo>
                  <a:lnTo>
                    <a:pt x="562533" y="4146512"/>
                  </a:lnTo>
                  <a:lnTo>
                    <a:pt x="565607" y="4147235"/>
                  </a:lnTo>
                  <a:lnTo>
                    <a:pt x="567601" y="4148328"/>
                  </a:lnTo>
                  <a:lnTo>
                    <a:pt x="572135" y="4147058"/>
                  </a:lnTo>
                  <a:lnTo>
                    <a:pt x="573951" y="4141444"/>
                  </a:lnTo>
                  <a:close/>
                </a:path>
                <a:path w="4898390" h="5088890">
                  <a:moveTo>
                    <a:pt x="574090" y="4517771"/>
                  </a:moveTo>
                  <a:lnTo>
                    <a:pt x="573582" y="4515726"/>
                  </a:lnTo>
                  <a:lnTo>
                    <a:pt x="573214" y="4514088"/>
                  </a:lnTo>
                  <a:lnTo>
                    <a:pt x="569048" y="4512640"/>
                  </a:lnTo>
                  <a:lnTo>
                    <a:pt x="566699" y="4512640"/>
                  </a:lnTo>
                  <a:lnTo>
                    <a:pt x="564565" y="4512564"/>
                  </a:lnTo>
                  <a:lnTo>
                    <a:pt x="562952" y="4513453"/>
                  </a:lnTo>
                  <a:lnTo>
                    <a:pt x="560755" y="4517110"/>
                  </a:lnTo>
                  <a:lnTo>
                    <a:pt x="560743" y="4518952"/>
                  </a:lnTo>
                  <a:lnTo>
                    <a:pt x="561809" y="4520793"/>
                  </a:lnTo>
                  <a:lnTo>
                    <a:pt x="562533" y="4522419"/>
                  </a:lnTo>
                  <a:lnTo>
                    <a:pt x="565607" y="4523156"/>
                  </a:lnTo>
                  <a:lnTo>
                    <a:pt x="567601" y="4524413"/>
                  </a:lnTo>
                  <a:lnTo>
                    <a:pt x="569696" y="4524159"/>
                  </a:lnTo>
                  <a:lnTo>
                    <a:pt x="571347" y="4523156"/>
                  </a:lnTo>
                  <a:lnTo>
                    <a:pt x="573735" y="4519663"/>
                  </a:lnTo>
                  <a:lnTo>
                    <a:pt x="574090" y="4517771"/>
                  </a:lnTo>
                  <a:close/>
                </a:path>
                <a:path w="4898390" h="5088890">
                  <a:moveTo>
                    <a:pt x="575576" y="4572"/>
                  </a:moveTo>
                  <a:lnTo>
                    <a:pt x="574675" y="2400"/>
                  </a:lnTo>
                  <a:lnTo>
                    <a:pt x="571233" y="1130"/>
                  </a:lnTo>
                  <a:lnTo>
                    <a:pt x="569455" y="165"/>
                  </a:lnTo>
                  <a:lnTo>
                    <a:pt x="567613" y="0"/>
                  </a:lnTo>
                  <a:lnTo>
                    <a:pt x="563803" y="1308"/>
                  </a:lnTo>
                  <a:lnTo>
                    <a:pt x="562432" y="2552"/>
                  </a:lnTo>
                  <a:lnTo>
                    <a:pt x="561619" y="4394"/>
                  </a:lnTo>
                  <a:lnTo>
                    <a:pt x="561619" y="6934"/>
                  </a:lnTo>
                  <a:lnTo>
                    <a:pt x="560539" y="9461"/>
                  </a:lnTo>
                  <a:lnTo>
                    <a:pt x="568147" y="13449"/>
                  </a:lnTo>
                  <a:lnTo>
                    <a:pt x="571957" y="10731"/>
                  </a:lnTo>
                  <a:lnTo>
                    <a:pt x="575576" y="4572"/>
                  </a:lnTo>
                  <a:close/>
                </a:path>
                <a:path w="4898390" h="5088890">
                  <a:moveTo>
                    <a:pt x="760780" y="2076056"/>
                  </a:moveTo>
                  <a:lnTo>
                    <a:pt x="760577" y="2073452"/>
                  </a:lnTo>
                  <a:lnTo>
                    <a:pt x="760222" y="2069287"/>
                  </a:lnTo>
                  <a:lnTo>
                    <a:pt x="754964" y="2067306"/>
                  </a:lnTo>
                  <a:lnTo>
                    <a:pt x="750976" y="2069109"/>
                  </a:lnTo>
                  <a:lnTo>
                    <a:pt x="750430" y="2072551"/>
                  </a:lnTo>
                  <a:lnTo>
                    <a:pt x="749350" y="2074722"/>
                  </a:lnTo>
                  <a:lnTo>
                    <a:pt x="749617" y="2076691"/>
                  </a:lnTo>
                  <a:lnTo>
                    <a:pt x="750620" y="2078189"/>
                  </a:lnTo>
                  <a:lnTo>
                    <a:pt x="754049" y="2080196"/>
                  </a:lnTo>
                  <a:lnTo>
                    <a:pt x="755827" y="2080336"/>
                  </a:lnTo>
                  <a:lnTo>
                    <a:pt x="757682" y="2079625"/>
                  </a:lnTo>
                  <a:lnTo>
                    <a:pt x="759815" y="2078113"/>
                  </a:lnTo>
                  <a:lnTo>
                    <a:pt x="760780" y="2076056"/>
                  </a:lnTo>
                  <a:close/>
                </a:path>
                <a:path w="4898390" h="5088890">
                  <a:moveTo>
                    <a:pt x="760945" y="4333659"/>
                  </a:moveTo>
                  <a:lnTo>
                    <a:pt x="760222" y="4325315"/>
                  </a:lnTo>
                  <a:lnTo>
                    <a:pt x="754964" y="4323321"/>
                  </a:lnTo>
                  <a:lnTo>
                    <a:pt x="750976" y="4325137"/>
                  </a:lnTo>
                  <a:lnTo>
                    <a:pt x="750430" y="4328579"/>
                  </a:lnTo>
                  <a:lnTo>
                    <a:pt x="749350" y="4330573"/>
                  </a:lnTo>
                  <a:lnTo>
                    <a:pt x="755865" y="4336123"/>
                  </a:lnTo>
                  <a:lnTo>
                    <a:pt x="756793" y="4335983"/>
                  </a:lnTo>
                  <a:lnTo>
                    <a:pt x="757682" y="4335640"/>
                  </a:lnTo>
                  <a:lnTo>
                    <a:pt x="759129" y="4335284"/>
                  </a:lnTo>
                  <a:lnTo>
                    <a:pt x="760945" y="4333659"/>
                  </a:lnTo>
                  <a:close/>
                </a:path>
                <a:path w="4898390" h="5088890">
                  <a:moveTo>
                    <a:pt x="760996" y="948880"/>
                  </a:moveTo>
                  <a:lnTo>
                    <a:pt x="760768" y="946810"/>
                  </a:lnTo>
                  <a:lnTo>
                    <a:pt x="760768" y="944626"/>
                  </a:lnTo>
                  <a:lnTo>
                    <a:pt x="759129" y="940282"/>
                  </a:lnTo>
                  <a:lnTo>
                    <a:pt x="757504" y="940282"/>
                  </a:lnTo>
                  <a:lnTo>
                    <a:pt x="753148" y="939190"/>
                  </a:lnTo>
                  <a:lnTo>
                    <a:pt x="750620" y="942276"/>
                  </a:lnTo>
                  <a:lnTo>
                    <a:pt x="749350" y="946442"/>
                  </a:lnTo>
                  <a:lnTo>
                    <a:pt x="750620" y="947712"/>
                  </a:lnTo>
                  <a:lnTo>
                    <a:pt x="751344" y="950976"/>
                  </a:lnTo>
                  <a:lnTo>
                    <a:pt x="753148" y="952055"/>
                  </a:lnTo>
                  <a:lnTo>
                    <a:pt x="755015" y="953008"/>
                  </a:lnTo>
                  <a:lnTo>
                    <a:pt x="756805" y="952893"/>
                  </a:lnTo>
                  <a:lnTo>
                    <a:pt x="760247" y="950518"/>
                  </a:lnTo>
                  <a:lnTo>
                    <a:pt x="760996" y="948880"/>
                  </a:lnTo>
                  <a:close/>
                </a:path>
                <a:path w="4898390" h="5088890">
                  <a:moveTo>
                    <a:pt x="761123" y="3202101"/>
                  </a:moveTo>
                  <a:lnTo>
                    <a:pt x="759320" y="3195942"/>
                  </a:lnTo>
                  <a:lnTo>
                    <a:pt x="757135" y="3194494"/>
                  </a:lnTo>
                  <a:lnTo>
                    <a:pt x="754062" y="3195942"/>
                  </a:lnTo>
                  <a:lnTo>
                    <a:pt x="752195" y="3196590"/>
                  </a:lnTo>
                  <a:lnTo>
                    <a:pt x="750849" y="3197796"/>
                  </a:lnTo>
                  <a:lnTo>
                    <a:pt x="749147" y="3201339"/>
                  </a:lnTo>
                  <a:lnTo>
                    <a:pt x="749046" y="3203156"/>
                  </a:lnTo>
                  <a:lnTo>
                    <a:pt x="749706" y="3205010"/>
                  </a:lnTo>
                  <a:lnTo>
                    <a:pt x="750430" y="3206635"/>
                  </a:lnTo>
                  <a:lnTo>
                    <a:pt x="754062" y="3207728"/>
                  </a:lnTo>
                  <a:lnTo>
                    <a:pt x="756056" y="3207728"/>
                  </a:lnTo>
                  <a:lnTo>
                    <a:pt x="760945" y="3206458"/>
                  </a:lnTo>
                  <a:lnTo>
                    <a:pt x="761123" y="3202101"/>
                  </a:lnTo>
                  <a:close/>
                </a:path>
                <a:path w="4898390" h="5088890">
                  <a:moveTo>
                    <a:pt x="761238" y="2824734"/>
                  </a:moveTo>
                  <a:lnTo>
                    <a:pt x="760387" y="2822498"/>
                  </a:lnTo>
                  <a:lnTo>
                    <a:pt x="758228" y="2820759"/>
                  </a:lnTo>
                  <a:lnTo>
                    <a:pt x="754418" y="2818587"/>
                  </a:lnTo>
                  <a:lnTo>
                    <a:pt x="751344" y="2820936"/>
                  </a:lnTo>
                  <a:lnTo>
                    <a:pt x="749528" y="2824746"/>
                  </a:lnTo>
                  <a:lnTo>
                    <a:pt x="747712" y="2827820"/>
                  </a:lnTo>
                  <a:lnTo>
                    <a:pt x="747903" y="2829814"/>
                  </a:lnTo>
                  <a:lnTo>
                    <a:pt x="755878" y="2832354"/>
                  </a:lnTo>
                  <a:lnTo>
                    <a:pt x="759675" y="2831808"/>
                  </a:lnTo>
                  <a:lnTo>
                    <a:pt x="760768" y="2827464"/>
                  </a:lnTo>
                  <a:lnTo>
                    <a:pt x="761238" y="2824734"/>
                  </a:lnTo>
                  <a:close/>
                </a:path>
                <a:path w="4898390" h="5088890">
                  <a:moveTo>
                    <a:pt x="761466" y="3578656"/>
                  </a:moveTo>
                  <a:lnTo>
                    <a:pt x="761225" y="3576853"/>
                  </a:lnTo>
                  <a:lnTo>
                    <a:pt x="759231" y="3573449"/>
                  </a:lnTo>
                  <a:lnTo>
                    <a:pt x="757783" y="3572345"/>
                  </a:lnTo>
                  <a:lnTo>
                    <a:pt x="755865" y="3571862"/>
                  </a:lnTo>
                  <a:lnTo>
                    <a:pt x="753884" y="3573310"/>
                  </a:lnTo>
                  <a:lnTo>
                    <a:pt x="752246" y="3571316"/>
                  </a:lnTo>
                  <a:lnTo>
                    <a:pt x="747534" y="3580371"/>
                  </a:lnTo>
                  <a:lnTo>
                    <a:pt x="752424" y="3583089"/>
                  </a:lnTo>
                  <a:lnTo>
                    <a:pt x="756780" y="3583813"/>
                  </a:lnTo>
                  <a:lnTo>
                    <a:pt x="760945" y="3582009"/>
                  </a:lnTo>
                  <a:lnTo>
                    <a:pt x="760945" y="3580561"/>
                  </a:lnTo>
                  <a:lnTo>
                    <a:pt x="761466" y="3578656"/>
                  </a:lnTo>
                  <a:close/>
                </a:path>
                <a:path w="4898390" h="5088890">
                  <a:moveTo>
                    <a:pt x="761466" y="2450554"/>
                  </a:moveTo>
                  <a:lnTo>
                    <a:pt x="761225" y="2448750"/>
                  </a:lnTo>
                  <a:lnTo>
                    <a:pt x="759231" y="2445334"/>
                  </a:lnTo>
                  <a:lnTo>
                    <a:pt x="757783" y="2444242"/>
                  </a:lnTo>
                  <a:lnTo>
                    <a:pt x="755865" y="2443759"/>
                  </a:lnTo>
                  <a:lnTo>
                    <a:pt x="753884" y="2445029"/>
                  </a:lnTo>
                  <a:lnTo>
                    <a:pt x="750798" y="2445931"/>
                  </a:lnTo>
                  <a:lnTo>
                    <a:pt x="749896" y="2447747"/>
                  </a:lnTo>
                  <a:lnTo>
                    <a:pt x="747534" y="2452268"/>
                  </a:lnTo>
                  <a:lnTo>
                    <a:pt x="752424" y="2455354"/>
                  </a:lnTo>
                  <a:lnTo>
                    <a:pt x="756780" y="2455710"/>
                  </a:lnTo>
                  <a:lnTo>
                    <a:pt x="760945" y="2453906"/>
                  </a:lnTo>
                  <a:lnTo>
                    <a:pt x="760945" y="2452459"/>
                  </a:lnTo>
                  <a:lnTo>
                    <a:pt x="761466" y="2450554"/>
                  </a:lnTo>
                  <a:close/>
                </a:path>
                <a:path w="4898390" h="5088890">
                  <a:moveTo>
                    <a:pt x="762215" y="3956113"/>
                  </a:moveTo>
                  <a:lnTo>
                    <a:pt x="760399" y="3951948"/>
                  </a:lnTo>
                  <a:lnTo>
                    <a:pt x="759307" y="3949636"/>
                  </a:lnTo>
                  <a:lnTo>
                    <a:pt x="757504" y="3948379"/>
                  </a:lnTo>
                  <a:lnTo>
                    <a:pt x="754964" y="3948138"/>
                  </a:lnTo>
                  <a:lnTo>
                    <a:pt x="752957" y="3948417"/>
                  </a:lnTo>
                  <a:lnTo>
                    <a:pt x="751370" y="3949369"/>
                  </a:lnTo>
                  <a:lnTo>
                    <a:pt x="749007" y="3952659"/>
                  </a:lnTo>
                  <a:lnTo>
                    <a:pt x="748601" y="3954488"/>
                  </a:lnTo>
                  <a:lnTo>
                    <a:pt x="748982" y="3956469"/>
                  </a:lnTo>
                  <a:lnTo>
                    <a:pt x="749173" y="3957739"/>
                  </a:lnTo>
                  <a:lnTo>
                    <a:pt x="753338" y="3958831"/>
                  </a:lnTo>
                  <a:lnTo>
                    <a:pt x="755510" y="3959910"/>
                  </a:lnTo>
                  <a:lnTo>
                    <a:pt x="760044" y="3959009"/>
                  </a:lnTo>
                  <a:lnTo>
                    <a:pt x="762215" y="3956113"/>
                  </a:lnTo>
                  <a:close/>
                </a:path>
                <a:path w="4898390" h="5088890">
                  <a:moveTo>
                    <a:pt x="762215" y="571982"/>
                  </a:moveTo>
                  <a:lnTo>
                    <a:pt x="760399" y="567817"/>
                  </a:lnTo>
                  <a:lnTo>
                    <a:pt x="759307" y="565505"/>
                  </a:lnTo>
                  <a:lnTo>
                    <a:pt x="757504" y="564248"/>
                  </a:lnTo>
                  <a:lnTo>
                    <a:pt x="754964" y="564007"/>
                  </a:lnTo>
                  <a:lnTo>
                    <a:pt x="752983" y="564324"/>
                  </a:lnTo>
                  <a:lnTo>
                    <a:pt x="751420" y="565302"/>
                  </a:lnTo>
                  <a:lnTo>
                    <a:pt x="749084" y="568566"/>
                  </a:lnTo>
                  <a:lnTo>
                    <a:pt x="748665" y="570369"/>
                  </a:lnTo>
                  <a:lnTo>
                    <a:pt x="748982" y="572338"/>
                  </a:lnTo>
                  <a:lnTo>
                    <a:pt x="749173" y="573786"/>
                  </a:lnTo>
                  <a:lnTo>
                    <a:pt x="753338" y="574700"/>
                  </a:lnTo>
                  <a:lnTo>
                    <a:pt x="755510" y="575779"/>
                  </a:lnTo>
                  <a:lnTo>
                    <a:pt x="760044" y="574878"/>
                  </a:lnTo>
                  <a:lnTo>
                    <a:pt x="762215" y="571982"/>
                  </a:lnTo>
                  <a:close/>
                </a:path>
                <a:path w="4898390" h="5088890">
                  <a:moveTo>
                    <a:pt x="762393" y="4707941"/>
                  </a:moveTo>
                  <a:lnTo>
                    <a:pt x="759129" y="4701057"/>
                  </a:lnTo>
                  <a:lnTo>
                    <a:pt x="753884" y="4699965"/>
                  </a:lnTo>
                  <a:lnTo>
                    <a:pt x="750620" y="4702137"/>
                  </a:lnTo>
                  <a:lnTo>
                    <a:pt x="749173" y="4705401"/>
                  </a:lnTo>
                  <a:lnTo>
                    <a:pt x="749173" y="4707394"/>
                  </a:lnTo>
                  <a:lnTo>
                    <a:pt x="749833" y="4709274"/>
                  </a:lnTo>
                  <a:lnTo>
                    <a:pt x="751090" y="4710595"/>
                  </a:lnTo>
                  <a:lnTo>
                    <a:pt x="754786" y="4712119"/>
                  </a:lnTo>
                  <a:lnTo>
                    <a:pt x="756615" y="4712068"/>
                  </a:lnTo>
                  <a:lnTo>
                    <a:pt x="758405" y="4711192"/>
                  </a:lnTo>
                  <a:lnTo>
                    <a:pt x="760768" y="4710112"/>
                  </a:lnTo>
                  <a:lnTo>
                    <a:pt x="762393" y="4707941"/>
                  </a:lnTo>
                  <a:close/>
                </a:path>
                <a:path w="4898390" h="5088890">
                  <a:moveTo>
                    <a:pt x="949071" y="4518088"/>
                  </a:moveTo>
                  <a:lnTo>
                    <a:pt x="944156" y="4512310"/>
                  </a:lnTo>
                  <a:lnTo>
                    <a:pt x="942200" y="4512322"/>
                  </a:lnTo>
                  <a:lnTo>
                    <a:pt x="937437" y="4517720"/>
                  </a:lnTo>
                  <a:lnTo>
                    <a:pt x="938339" y="4520069"/>
                  </a:lnTo>
                  <a:lnTo>
                    <a:pt x="939063" y="4524057"/>
                  </a:lnTo>
                  <a:lnTo>
                    <a:pt x="940701" y="4524413"/>
                  </a:lnTo>
                  <a:lnTo>
                    <a:pt x="942213" y="4524883"/>
                  </a:lnTo>
                  <a:lnTo>
                    <a:pt x="943698" y="4524781"/>
                  </a:lnTo>
                  <a:lnTo>
                    <a:pt x="946581" y="4523486"/>
                  </a:lnTo>
                  <a:lnTo>
                    <a:pt x="947635" y="4522444"/>
                  </a:lnTo>
                  <a:lnTo>
                    <a:pt x="948969" y="4519561"/>
                  </a:lnTo>
                  <a:lnTo>
                    <a:pt x="949071" y="4518088"/>
                  </a:lnTo>
                  <a:close/>
                </a:path>
                <a:path w="4898390" h="5088890">
                  <a:moveTo>
                    <a:pt x="949071" y="3766070"/>
                  </a:moveTo>
                  <a:lnTo>
                    <a:pt x="944156" y="3760305"/>
                  </a:lnTo>
                  <a:lnTo>
                    <a:pt x="942200" y="3760317"/>
                  </a:lnTo>
                  <a:lnTo>
                    <a:pt x="937437" y="3765702"/>
                  </a:lnTo>
                  <a:lnTo>
                    <a:pt x="938339" y="3768064"/>
                  </a:lnTo>
                  <a:lnTo>
                    <a:pt x="939063" y="3772585"/>
                  </a:lnTo>
                  <a:lnTo>
                    <a:pt x="940701" y="3772408"/>
                  </a:lnTo>
                  <a:lnTo>
                    <a:pt x="942213" y="3772865"/>
                  </a:lnTo>
                  <a:lnTo>
                    <a:pt x="943698" y="3772776"/>
                  </a:lnTo>
                  <a:lnTo>
                    <a:pt x="946581" y="3771481"/>
                  </a:lnTo>
                  <a:lnTo>
                    <a:pt x="947635" y="3770426"/>
                  </a:lnTo>
                  <a:lnTo>
                    <a:pt x="948969" y="3767556"/>
                  </a:lnTo>
                  <a:lnTo>
                    <a:pt x="949071" y="3766070"/>
                  </a:lnTo>
                  <a:close/>
                </a:path>
                <a:path w="4898390" h="5088890">
                  <a:moveTo>
                    <a:pt x="949756" y="4141800"/>
                  </a:moveTo>
                  <a:lnTo>
                    <a:pt x="949426" y="4139781"/>
                  </a:lnTo>
                  <a:lnTo>
                    <a:pt x="948372" y="4138244"/>
                  </a:lnTo>
                  <a:lnTo>
                    <a:pt x="944829" y="4136174"/>
                  </a:lnTo>
                  <a:lnTo>
                    <a:pt x="942987" y="4136021"/>
                  </a:lnTo>
                  <a:lnTo>
                    <a:pt x="941057" y="4136733"/>
                  </a:lnTo>
                  <a:lnTo>
                    <a:pt x="938796" y="4138079"/>
                  </a:lnTo>
                  <a:lnTo>
                    <a:pt x="937653" y="4140073"/>
                  </a:lnTo>
                  <a:lnTo>
                    <a:pt x="937615" y="4142702"/>
                  </a:lnTo>
                  <a:lnTo>
                    <a:pt x="938161" y="4147959"/>
                  </a:lnTo>
                  <a:lnTo>
                    <a:pt x="943597" y="4148861"/>
                  </a:lnTo>
                  <a:lnTo>
                    <a:pt x="947585" y="4147058"/>
                  </a:lnTo>
                  <a:lnTo>
                    <a:pt x="948486" y="4143972"/>
                  </a:lnTo>
                  <a:lnTo>
                    <a:pt x="949756" y="4141800"/>
                  </a:lnTo>
                  <a:close/>
                </a:path>
                <a:path w="4898390" h="5088890">
                  <a:moveTo>
                    <a:pt x="951026" y="4895799"/>
                  </a:moveTo>
                  <a:lnTo>
                    <a:pt x="948855" y="4891087"/>
                  </a:lnTo>
                  <a:lnTo>
                    <a:pt x="946912" y="4889068"/>
                  </a:lnTo>
                  <a:lnTo>
                    <a:pt x="944549" y="4888281"/>
                  </a:lnTo>
                  <a:lnTo>
                    <a:pt x="941781" y="4888738"/>
                  </a:lnTo>
                  <a:lnTo>
                    <a:pt x="938161" y="4889830"/>
                  </a:lnTo>
                  <a:lnTo>
                    <a:pt x="936713" y="4893449"/>
                  </a:lnTo>
                  <a:lnTo>
                    <a:pt x="938161" y="4897615"/>
                  </a:lnTo>
                  <a:lnTo>
                    <a:pt x="938301" y="4898326"/>
                  </a:lnTo>
                  <a:lnTo>
                    <a:pt x="942162" y="4901133"/>
                  </a:lnTo>
                  <a:lnTo>
                    <a:pt x="943597" y="4900981"/>
                  </a:lnTo>
                  <a:lnTo>
                    <a:pt x="944257" y="4900739"/>
                  </a:lnTo>
                  <a:lnTo>
                    <a:pt x="944867" y="4900333"/>
                  </a:lnTo>
                  <a:lnTo>
                    <a:pt x="948664" y="4898339"/>
                  </a:lnTo>
                  <a:lnTo>
                    <a:pt x="951026" y="4895799"/>
                  </a:lnTo>
                  <a:close/>
                </a:path>
                <a:path w="4898390" h="5088890">
                  <a:moveTo>
                    <a:pt x="1137183" y="945413"/>
                  </a:moveTo>
                  <a:lnTo>
                    <a:pt x="1135773" y="941819"/>
                  </a:lnTo>
                  <a:lnTo>
                    <a:pt x="1134541" y="940523"/>
                  </a:lnTo>
                  <a:lnTo>
                    <a:pt x="1132763" y="939736"/>
                  </a:lnTo>
                  <a:lnTo>
                    <a:pt x="1130782" y="940828"/>
                  </a:lnTo>
                  <a:lnTo>
                    <a:pt x="1127696" y="941374"/>
                  </a:lnTo>
                  <a:lnTo>
                    <a:pt x="1126604" y="943000"/>
                  </a:lnTo>
                  <a:lnTo>
                    <a:pt x="1125169" y="944549"/>
                  </a:lnTo>
                  <a:lnTo>
                    <a:pt x="1124826" y="946302"/>
                  </a:lnTo>
                  <a:lnTo>
                    <a:pt x="1126337" y="950252"/>
                  </a:lnTo>
                  <a:lnTo>
                    <a:pt x="1127760" y="951331"/>
                  </a:lnTo>
                  <a:lnTo>
                    <a:pt x="1129868" y="951509"/>
                  </a:lnTo>
                  <a:lnTo>
                    <a:pt x="1132497" y="951826"/>
                  </a:lnTo>
                  <a:lnTo>
                    <a:pt x="1134668" y="950988"/>
                  </a:lnTo>
                  <a:lnTo>
                    <a:pt x="1136396" y="948982"/>
                  </a:lnTo>
                  <a:lnTo>
                    <a:pt x="1137158" y="947204"/>
                  </a:lnTo>
                  <a:lnTo>
                    <a:pt x="1137183" y="945413"/>
                  </a:lnTo>
                  <a:close/>
                </a:path>
                <a:path w="4898390" h="5088890">
                  <a:moveTo>
                    <a:pt x="1137297" y="5085664"/>
                  </a:moveTo>
                  <a:lnTo>
                    <a:pt x="1136218" y="5077333"/>
                  </a:lnTo>
                  <a:lnTo>
                    <a:pt x="1130782" y="5075339"/>
                  </a:lnTo>
                  <a:lnTo>
                    <a:pt x="1127150" y="5077142"/>
                  </a:lnTo>
                  <a:lnTo>
                    <a:pt x="1126604" y="5080584"/>
                  </a:lnTo>
                  <a:lnTo>
                    <a:pt x="1125524" y="5082578"/>
                  </a:lnTo>
                  <a:lnTo>
                    <a:pt x="1132039" y="5088191"/>
                  </a:lnTo>
                  <a:lnTo>
                    <a:pt x="1132967" y="5088039"/>
                  </a:lnTo>
                  <a:lnTo>
                    <a:pt x="1133856" y="5087658"/>
                  </a:lnTo>
                  <a:lnTo>
                    <a:pt x="1135303" y="5087290"/>
                  </a:lnTo>
                  <a:lnTo>
                    <a:pt x="1137297" y="5085664"/>
                  </a:lnTo>
                  <a:close/>
                </a:path>
                <a:path w="4898390" h="5088890">
                  <a:moveTo>
                    <a:pt x="1137513" y="4330662"/>
                  </a:moveTo>
                  <a:lnTo>
                    <a:pt x="1137297" y="4328833"/>
                  </a:lnTo>
                  <a:lnTo>
                    <a:pt x="1135291" y="4325391"/>
                  </a:lnTo>
                  <a:lnTo>
                    <a:pt x="1133805" y="4324312"/>
                  </a:lnTo>
                  <a:lnTo>
                    <a:pt x="1131862" y="4323867"/>
                  </a:lnTo>
                  <a:lnTo>
                    <a:pt x="1129868" y="4325137"/>
                  </a:lnTo>
                  <a:lnTo>
                    <a:pt x="1128064" y="4323321"/>
                  </a:lnTo>
                  <a:lnTo>
                    <a:pt x="1123708" y="4332389"/>
                  </a:lnTo>
                  <a:lnTo>
                    <a:pt x="1128788" y="4335107"/>
                  </a:lnTo>
                  <a:lnTo>
                    <a:pt x="1132763" y="4335831"/>
                  </a:lnTo>
                  <a:lnTo>
                    <a:pt x="1136942" y="4334014"/>
                  </a:lnTo>
                  <a:lnTo>
                    <a:pt x="1136942" y="4332567"/>
                  </a:lnTo>
                  <a:lnTo>
                    <a:pt x="1137513" y="4330662"/>
                  </a:lnTo>
                  <a:close/>
                </a:path>
                <a:path w="4898390" h="5088890">
                  <a:moveTo>
                    <a:pt x="1137666" y="4700867"/>
                  </a:moveTo>
                  <a:lnTo>
                    <a:pt x="1129322" y="4698695"/>
                  </a:lnTo>
                  <a:lnTo>
                    <a:pt x="1126604" y="4701781"/>
                  </a:lnTo>
                  <a:lnTo>
                    <a:pt x="1125524" y="4705947"/>
                  </a:lnTo>
                  <a:lnTo>
                    <a:pt x="1126604" y="4707750"/>
                  </a:lnTo>
                  <a:lnTo>
                    <a:pt x="1127518" y="4711014"/>
                  </a:lnTo>
                  <a:lnTo>
                    <a:pt x="1129144" y="4711560"/>
                  </a:lnTo>
                  <a:lnTo>
                    <a:pt x="1130020" y="4711979"/>
                  </a:lnTo>
                  <a:lnTo>
                    <a:pt x="1130935" y="4712157"/>
                  </a:lnTo>
                  <a:lnTo>
                    <a:pt x="1137005" y="4707267"/>
                  </a:lnTo>
                  <a:lnTo>
                    <a:pt x="1136942" y="4706302"/>
                  </a:lnTo>
                  <a:lnTo>
                    <a:pt x="1136942" y="4704131"/>
                  </a:lnTo>
                  <a:lnTo>
                    <a:pt x="1137666" y="4700867"/>
                  </a:lnTo>
                  <a:close/>
                </a:path>
                <a:path w="4898390" h="5088890">
                  <a:moveTo>
                    <a:pt x="1137666" y="2068931"/>
                  </a:moveTo>
                  <a:lnTo>
                    <a:pt x="1129322" y="2066759"/>
                  </a:lnTo>
                  <a:lnTo>
                    <a:pt x="1126604" y="2069655"/>
                  </a:lnTo>
                  <a:lnTo>
                    <a:pt x="1125524" y="2073821"/>
                  </a:lnTo>
                  <a:lnTo>
                    <a:pt x="1126604" y="2075815"/>
                  </a:lnTo>
                  <a:lnTo>
                    <a:pt x="1127518" y="2078888"/>
                  </a:lnTo>
                  <a:lnTo>
                    <a:pt x="1129144" y="2079434"/>
                  </a:lnTo>
                  <a:lnTo>
                    <a:pt x="1130020" y="2079853"/>
                  </a:lnTo>
                  <a:lnTo>
                    <a:pt x="1130935" y="2080031"/>
                  </a:lnTo>
                  <a:lnTo>
                    <a:pt x="1137005" y="2075154"/>
                  </a:lnTo>
                  <a:lnTo>
                    <a:pt x="1136942" y="2074189"/>
                  </a:lnTo>
                  <a:lnTo>
                    <a:pt x="1136942" y="2072005"/>
                  </a:lnTo>
                  <a:lnTo>
                    <a:pt x="1137666" y="2068931"/>
                  </a:lnTo>
                  <a:close/>
                </a:path>
                <a:path w="4898390" h="5088890">
                  <a:moveTo>
                    <a:pt x="1138212" y="1700085"/>
                  </a:moveTo>
                  <a:lnTo>
                    <a:pt x="1136573" y="1695919"/>
                  </a:lnTo>
                  <a:lnTo>
                    <a:pt x="1135418" y="1693710"/>
                  </a:lnTo>
                  <a:lnTo>
                    <a:pt x="1133602" y="1692440"/>
                  </a:lnTo>
                  <a:lnTo>
                    <a:pt x="1131138" y="1692109"/>
                  </a:lnTo>
                  <a:lnTo>
                    <a:pt x="1129106" y="1692325"/>
                  </a:lnTo>
                  <a:lnTo>
                    <a:pt x="1127480" y="1693278"/>
                  </a:lnTo>
                  <a:lnTo>
                    <a:pt x="1125093" y="1696605"/>
                  </a:lnTo>
                  <a:lnTo>
                    <a:pt x="1124712" y="1698447"/>
                  </a:lnTo>
                  <a:lnTo>
                    <a:pt x="1125156" y="1700441"/>
                  </a:lnTo>
                  <a:lnTo>
                    <a:pt x="1125347" y="1701711"/>
                  </a:lnTo>
                  <a:lnTo>
                    <a:pt x="1129322" y="1702803"/>
                  </a:lnTo>
                  <a:lnTo>
                    <a:pt x="1131506" y="1703882"/>
                  </a:lnTo>
                  <a:lnTo>
                    <a:pt x="1136218" y="1702981"/>
                  </a:lnTo>
                  <a:lnTo>
                    <a:pt x="1138212" y="1700085"/>
                  </a:lnTo>
                  <a:close/>
                </a:path>
                <a:path w="4898390" h="5088890">
                  <a:moveTo>
                    <a:pt x="1326807" y="4893437"/>
                  </a:moveTo>
                  <a:lnTo>
                    <a:pt x="1325664" y="4890503"/>
                  </a:lnTo>
                  <a:lnTo>
                    <a:pt x="1324597" y="4889665"/>
                  </a:lnTo>
                  <a:lnTo>
                    <a:pt x="1323035" y="4889462"/>
                  </a:lnTo>
                  <a:lnTo>
                    <a:pt x="1321257" y="4888496"/>
                  </a:lnTo>
                  <a:lnTo>
                    <a:pt x="1319415" y="4888331"/>
                  </a:lnTo>
                  <a:lnTo>
                    <a:pt x="1315605" y="4889627"/>
                  </a:lnTo>
                  <a:lnTo>
                    <a:pt x="1314234" y="4890884"/>
                  </a:lnTo>
                  <a:lnTo>
                    <a:pt x="1313421" y="4892726"/>
                  </a:lnTo>
                  <a:lnTo>
                    <a:pt x="1314335" y="4895799"/>
                  </a:lnTo>
                  <a:lnTo>
                    <a:pt x="1312341" y="4897793"/>
                  </a:lnTo>
                  <a:lnTo>
                    <a:pt x="1319949" y="4901781"/>
                  </a:lnTo>
                  <a:lnTo>
                    <a:pt x="1323390" y="4899609"/>
                  </a:lnTo>
                  <a:lnTo>
                    <a:pt x="1325562" y="4895989"/>
                  </a:lnTo>
                  <a:lnTo>
                    <a:pt x="1326578" y="4894783"/>
                  </a:lnTo>
                  <a:lnTo>
                    <a:pt x="1326807" y="4893437"/>
                  </a:lnTo>
                  <a:close/>
                </a:path>
                <a:path w="4898390" h="5088890">
                  <a:moveTo>
                    <a:pt x="1327556" y="4516082"/>
                  </a:moveTo>
                  <a:lnTo>
                    <a:pt x="1324305" y="4513732"/>
                  </a:lnTo>
                  <a:lnTo>
                    <a:pt x="1319949" y="4512640"/>
                  </a:lnTo>
                  <a:lnTo>
                    <a:pt x="1317777" y="4513542"/>
                  </a:lnTo>
                  <a:lnTo>
                    <a:pt x="1314513" y="4511916"/>
                  </a:lnTo>
                  <a:lnTo>
                    <a:pt x="1312697" y="4519523"/>
                  </a:lnTo>
                  <a:lnTo>
                    <a:pt x="1313967" y="4524235"/>
                  </a:lnTo>
                  <a:lnTo>
                    <a:pt x="1318869" y="4524235"/>
                  </a:lnTo>
                  <a:lnTo>
                    <a:pt x="1321612" y="4524146"/>
                  </a:lnTo>
                  <a:lnTo>
                    <a:pt x="1323733" y="4522940"/>
                  </a:lnTo>
                  <a:lnTo>
                    <a:pt x="1325206" y="4520616"/>
                  </a:lnTo>
                  <a:lnTo>
                    <a:pt x="1327556" y="4516082"/>
                  </a:lnTo>
                  <a:close/>
                </a:path>
                <a:path w="4898390" h="5088890">
                  <a:moveTo>
                    <a:pt x="1513293" y="1697456"/>
                  </a:moveTo>
                  <a:lnTo>
                    <a:pt x="1511935" y="1693824"/>
                  </a:lnTo>
                  <a:lnTo>
                    <a:pt x="1510715" y="1692529"/>
                  </a:lnTo>
                  <a:lnTo>
                    <a:pt x="1508937" y="1691754"/>
                  </a:lnTo>
                  <a:lnTo>
                    <a:pt x="1506766" y="1692833"/>
                  </a:lnTo>
                  <a:lnTo>
                    <a:pt x="1503870" y="1693379"/>
                  </a:lnTo>
                  <a:lnTo>
                    <a:pt x="1502600" y="1695005"/>
                  </a:lnTo>
                  <a:lnTo>
                    <a:pt x="1501305" y="1696618"/>
                  </a:lnTo>
                  <a:lnTo>
                    <a:pt x="1501038" y="1698371"/>
                  </a:lnTo>
                  <a:lnTo>
                    <a:pt x="1502587" y="1702193"/>
                  </a:lnTo>
                  <a:lnTo>
                    <a:pt x="1503997" y="1703273"/>
                  </a:lnTo>
                  <a:lnTo>
                    <a:pt x="1508620" y="1703844"/>
                  </a:lnTo>
                  <a:lnTo>
                    <a:pt x="1510741" y="1702993"/>
                  </a:lnTo>
                  <a:lnTo>
                    <a:pt x="1512379" y="1700987"/>
                  </a:lnTo>
                  <a:lnTo>
                    <a:pt x="1513217" y="1699234"/>
                  </a:lnTo>
                  <a:lnTo>
                    <a:pt x="1513293" y="1697456"/>
                  </a:lnTo>
                  <a:close/>
                </a:path>
                <a:path w="4898390" h="5088890">
                  <a:moveTo>
                    <a:pt x="1513395" y="1320711"/>
                  </a:moveTo>
                  <a:lnTo>
                    <a:pt x="1512557" y="1318475"/>
                  </a:lnTo>
                  <a:lnTo>
                    <a:pt x="1510398" y="1316736"/>
                  </a:lnTo>
                  <a:lnTo>
                    <a:pt x="1506588" y="1314386"/>
                  </a:lnTo>
                  <a:lnTo>
                    <a:pt x="1503502" y="1316926"/>
                  </a:lnTo>
                  <a:lnTo>
                    <a:pt x="1501698" y="1320723"/>
                  </a:lnTo>
                  <a:lnTo>
                    <a:pt x="1501279" y="1321269"/>
                  </a:lnTo>
                  <a:lnTo>
                    <a:pt x="1501013" y="1321879"/>
                  </a:lnTo>
                  <a:lnTo>
                    <a:pt x="1500809" y="1323238"/>
                  </a:lnTo>
                  <a:lnTo>
                    <a:pt x="1500873" y="1323898"/>
                  </a:lnTo>
                  <a:lnTo>
                    <a:pt x="1504048" y="1327061"/>
                  </a:lnTo>
                  <a:lnTo>
                    <a:pt x="1508036" y="1328331"/>
                  </a:lnTo>
                  <a:lnTo>
                    <a:pt x="1511846" y="1327785"/>
                  </a:lnTo>
                  <a:lnTo>
                    <a:pt x="1512925" y="1323441"/>
                  </a:lnTo>
                  <a:lnTo>
                    <a:pt x="1513395" y="1320711"/>
                  </a:lnTo>
                  <a:close/>
                </a:path>
                <a:path w="4898390" h="5088890">
                  <a:moveTo>
                    <a:pt x="1513433" y="5080876"/>
                  </a:moveTo>
                  <a:lnTo>
                    <a:pt x="1512582" y="5078577"/>
                  </a:lnTo>
                  <a:lnTo>
                    <a:pt x="1510398" y="5076787"/>
                  </a:lnTo>
                  <a:lnTo>
                    <a:pt x="1506588" y="5074615"/>
                  </a:lnTo>
                  <a:lnTo>
                    <a:pt x="1503502" y="5076964"/>
                  </a:lnTo>
                  <a:lnTo>
                    <a:pt x="1501698" y="5080774"/>
                  </a:lnTo>
                  <a:lnTo>
                    <a:pt x="1501279" y="5081321"/>
                  </a:lnTo>
                  <a:lnTo>
                    <a:pt x="1501013" y="5081930"/>
                  </a:lnTo>
                  <a:lnTo>
                    <a:pt x="1500809" y="5083289"/>
                  </a:lnTo>
                  <a:lnTo>
                    <a:pt x="1500873" y="5083949"/>
                  </a:lnTo>
                  <a:lnTo>
                    <a:pt x="1504048" y="5087112"/>
                  </a:lnTo>
                  <a:lnTo>
                    <a:pt x="1508036" y="5088382"/>
                  </a:lnTo>
                  <a:lnTo>
                    <a:pt x="1511846" y="5087836"/>
                  </a:lnTo>
                  <a:lnTo>
                    <a:pt x="1512925" y="5083670"/>
                  </a:lnTo>
                  <a:lnTo>
                    <a:pt x="1513433" y="5080876"/>
                  </a:lnTo>
                  <a:close/>
                </a:path>
                <a:path w="4898390" h="5088890">
                  <a:moveTo>
                    <a:pt x="1514017" y="4700867"/>
                  </a:moveTo>
                  <a:lnTo>
                    <a:pt x="1505318" y="4698695"/>
                  </a:lnTo>
                  <a:lnTo>
                    <a:pt x="1502778" y="4701781"/>
                  </a:lnTo>
                  <a:lnTo>
                    <a:pt x="1501508" y="4705947"/>
                  </a:lnTo>
                  <a:lnTo>
                    <a:pt x="1502778" y="4707750"/>
                  </a:lnTo>
                  <a:lnTo>
                    <a:pt x="1503870" y="4711014"/>
                  </a:lnTo>
                  <a:lnTo>
                    <a:pt x="1505318" y="4711560"/>
                  </a:lnTo>
                  <a:lnTo>
                    <a:pt x="1507185" y="4712513"/>
                  </a:lnTo>
                  <a:lnTo>
                    <a:pt x="1508975" y="4712386"/>
                  </a:lnTo>
                  <a:lnTo>
                    <a:pt x="1512417" y="4710011"/>
                  </a:lnTo>
                  <a:lnTo>
                    <a:pt x="1513154" y="4708385"/>
                  </a:lnTo>
                  <a:lnTo>
                    <a:pt x="1512925" y="4706302"/>
                  </a:lnTo>
                  <a:lnTo>
                    <a:pt x="1512925" y="4704131"/>
                  </a:lnTo>
                  <a:lnTo>
                    <a:pt x="1514017" y="4700867"/>
                  </a:lnTo>
                  <a:close/>
                </a:path>
                <a:path w="4898390" h="5088890">
                  <a:moveTo>
                    <a:pt x="1701558" y="4894897"/>
                  </a:moveTo>
                  <a:lnTo>
                    <a:pt x="1696300" y="4888306"/>
                  </a:lnTo>
                  <a:lnTo>
                    <a:pt x="1694345" y="4888382"/>
                  </a:lnTo>
                  <a:lnTo>
                    <a:pt x="1689595" y="4893805"/>
                  </a:lnTo>
                  <a:lnTo>
                    <a:pt x="1690509" y="4895799"/>
                  </a:lnTo>
                  <a:lnTo>
                    <a:pt x="1691233" y="4899965"/>
                  </a:lnTo>
                  <a:lnTo>
                    <a:pt x="1694878" y="4901158"/>
                  </a:lnTo>
                  <a:lnTo>
                    <a:pt x="1696758" y="4900904"/>
                  </a:lnTo>
                  <a:lnTo>
                    <a:pt x="1700314" y="4898618"/>
                  </a:lnTo>
                  <a:lnTo>
                    <a:pt x="1701317" y="4896993"/>
                  </a:lnTo>
                  <a:lnTo>
                    <a:pt x="1701558" y="4894897"/>
                  </a:lnTo>
                  <a:close/>
                </a:path>
                <a:path w="4898390" h="5088890">
                  <a:moveTo>
                    <a:pt x="1890204" y="5081562"/>
                  </a:moveTo>
                  <a:lnTo>
                    <a:pt x="1889912" y="5079860"/>
                  </a:lnTo>
                  <a:lnTo>
                    <a:pt x="1887753" y="5076761"/>
                  </a:lnTo>
                  <a:lnTo>
                    <a:pt x="1886267" y="5075885"/>
                  </a:lnTo>
                  <a:lnTo>
                    <a:pt x="1884387" y="5075694"/>
                  </a:lnTo>
                  <a:lnTo>
                    <a:pt x="1882940" y="5076964"/>
                  </a:lnTo>
                  <a:lnTo>
                    <a:pt x="1879866" y="5076964"/>
                  </a:lnTo>
                  <a:lnTo>
                    <a:pt x="1878050" y="5079136"/>
                  </a:lnTo>
                  <a:lnTo>
                    <a:pt x="1876552" y="5080647"/>
                  </a:lnTo>
                  <a:lnTo>
                    <a:pt x="1876196" y="5082387"/>
                  </a:lnTo>
                  <a:lnTo>
                    <a:pt x="1877733" y="5086350"/>
                  </a:lnTo>
                  <a:lnTo>
                    <a:pt x="1879193" y="5087378"/>
                  </a:lnTo>
                  <a:lnTo>
                    <a:pt x="1881314" y="5087467"/>
                  </a:lnTo>
                  <a:lnTo>
                    <a:pt x="1883041" y="5088229"/>
                  </a:lnTo>
                  <a:lnTo>
                    <a:pt x="1884756" y="5088191"/>
                  </a:lnTo>
                  <a:lnTo>
                    <a:pt x="1888159" y="5086540"/>
                  </a:lnTo>
                  <a:lnTo>
                    <a:pt x="1889252" y="5085219"/>
                  </a:lnTo>
                  <a:lnTo>
                    <a:pt x="1890204" y="5081562"/>
                  </a:lnTo>
                  <a:close/>
                </a:path>
                <a:path w="4898390" h="5088890">
                  <a:moveTo>
                    <a:pt x="2265578" y="5082540"/>
                  </a:moveTo>
                  <a:lnTo>
                    <a:pt x="2265489" y="5080736"/>
                  </a:lnTo>
                  <a:lnTo>
                    <a:pt x="2264549" y="5078958"/>
                  </a:lnTo>
                  <a:lnTo>
                    <a:pt x="2263457" y="5076063"/>
                  </a:lnTo>
                  <a:lnTo>
                    <a:pt x="2261476" y="5074424"/>
                  </a:lnTo>
                  <a:lnTo>
                    <a:pt x="2258390" y="5076063"/>
                  </a:lnTo>
                  <a:lnTo>
                    <a:pt x="2256574" y="5076698"/>
                  </a:lnTo>
                  <a:lnTo>
                    <a:pt x="2255253" y="5077892"/>
                  </a:lnTo>
                  <a:lnTo>
                    <a:pt x="2253564" y="5081333"/>
                  </a:lnTo>
                  <a:lnTo>
                    <a:pt x="2253437" y="5083111"/>
                  </a:lnTo>
                  <a:lnTo>
                    <a:pt x="2254046" y="5084940"/>
                  </a:lnTo>
                  <a:lnTo>
                    <a:pt x="2254770" y="5086566"/>
                  </a:lnTo>
                  <a:lnTo>
                    <a:pt x="2258390" y="5087112"/>
                  </a:lnTo>
                  <a:lnTo>
                    <a:pt x="2260739" y="5088013"/>
                  </a:lnTo>
                  <a:lnTo>
                    <a:pt x="2262670" y="5087455"/>
                  </a:lnTo>
                  <a:lnTo>
                    <a:pt x="2264016" y="5086235"/>
                  </a:lnTo>
                  <a:lnTo>
                    <a:pt x="2265578" y="5082540"/>
                  </a:lnTo>
                  <a:close/>
                </a:path>
                <a:path w="4898390" h="5088890">
                  <a:moveTo>
                    <a:pt x="4146169" y="5082667"/>
                  </a:moveTo>
                  <a:lnTo>
                    <a:pt x="4145953" y="5080851"/>
                  </a:lnTo>
                  <a:lnTo>
                    <a:pt x="4143946" y="5077396"/>
                  </a:lnTo>
                  <a:lnTo>
                    <a:pt x="4142473" y="5076317"/>
                  </a:lnTo>
                  <a:lnTo>
                    <a:pt x="4140530" y="5075885"/>
                  </a:lnTo>
                  <a:lnTo>
                    <a:pt x="4138536" y="5076964"/>
                  </a:lnTo>
                  <a:lnTo>
                    <a:pt x="4137075" y="5075339"/>
                  </a:lnTo>
                  <a:lnTo>
                    <a:pt x="4132376" y="5084394"/>
                  </a:lnTo>
                  <a:lnTo>
                    <a:pt x="4137444" y="5087112"/>
                  </a:lnTo>
                  <a:lnTo>
                    <a:pt x="4141432" y="5087836"/>
                  </a:lnTo>
                  <a:lnTo>
                    <a:pt x="4145597" y="5086020"/>
                  </a:lnTo>
                  <a:lnTo>
                    <a:pt x="4145597" y="5084572"/>
                  </a:lnTo>
                  <a:lnTo>
                    <a:pt x="4146169" y="5082667"/>
                  </a:lnTo>
                  <a:close/>
                </a:path>
                <a:path w="4898390" h="5088890">
                  <a:moveTo>
                    <a:pt x="4334408" y="4893805"/>
                  </a:moveTo>
                  <a:lnTo>
                    <a:pt x="4334053" y="4888738"/>
                  </a:lnTo>
                  <a:lnTo>
                    <a:pt x="4327525" y="4888369"/>
                  </a:lnTo>
                  <a:lnTo>
                    <a:pt x="4324261" y="4889093"/>
                  </a:lnTo>
                  <a:lnTo>
                    <a:pt x="4323359" y="4892548"/>
                  </a:lnTo>
                  <a:lnTo>
                    <a:pt x="4322267" y="4894351"/>
                  </a:lnTo>
                  <a:lnTo>
                    <a:pt x="4323181" y="4899241"/>
                  </a:lnTo>
                  <a:lnTo>
                    <a:pt x="4325709" y="4901958"/>
                  </a:lnTo>
                  <a:lnTo>
                    <a:pt x="4330420" y="4900155"/>
                  </a:lnTo>
                  <a:lnTo>
                    <a:pt x="4332732" y="4898656"/>
                  </a:lnTo>
                  <a:lnTo>
                    <a:pt x="4334065" y="4896536"/>
                  </a:lnTo>
                  <a:lnTo>
                    <a:pt x="4334408" y="4893805"/>
                  </a:lnTo>
                  <a:close/>
                </a:path>
                <a:path w="4898390" h="5088890">
                  <a:moveTo>
                    <a:pt x="4523219" y="5084216"/>
                  </a:moveTo>
                  <a:lnTo>
                    <a:pt x="4519955" y="5076964"/>
                  </a:lnTo>
                  <a:lnTo>
                    <a:pt x="4514710" y="5075694"/>
                  </a:lnTo>
                  <a:lnTo>
                    <a:pt x="4511446" y="5078234"/>
                  </a:lnTo>
                  <a:lnTo>
                    <a:pt x="4509998" y="5081498"/>
                  </a:lnTo>
                  <a:lnTo>
                    <a:pt x="4509998" y="5083670"/>
                  </a:lnTo>
                  <a:lnTo>
                    <a:pt x="4510773" y="5085435"/>
                  </a:lnTo>
                  <a:lnTo>
                    <a:pt x="4512068" y="5086667"/>
                  </a:lnTo>
                  <a:lnTo>
                    <a:pt x="4515701" y="5088013"/>
                  </a:lnTo>
                  <a:lnTo>
                    <a:pt x="4517479" y="5087937"/>
                  </a:lnTo>
                  <a:lnTo>
                    <a:pt x="4519231" y="5087112"/>
                  </a:lnTo>
                  <a:lnTo>
                    <a:pt x="4522495" y="5086020"/>
                  </a:lnTo>
                  <a:lnTo>
                    <a:pt x="4523219" y="5084216"/>
                  </a:lnTo>
                  <a:close/>
                </a:path>
                <a:path w="4898390" h="5088890">
                  <a:moveTo>
                    <a:pt x="4711128" y="4893996"/>
                  </a:moveTo>
                  <a:lnTo>
                    <a:pt x="4704321" y="4888217"/>
                  </a:lnTo>
                  <a:lnTo>
                    <a:pt x="4703356" y="4888357"/>
                  </a:lnTo>
                  <a:lnTo>
                    <a:pt x="4702429" y="4888738"/>
                  </a:lnTo>
                  <a:lnTo>
                    <a:pt x="4700803" y="4888916"/>
                  </a:lnTo>
                  <a:lnTo>
                    <a:pt x="4698441" y="4889462"/>
                  </a:lnTo>
                  <a:lnTo>
                    <a:pt x="4699533" y="4899965"/>
                  </a:lnTo>
                  <a:lnTo>
                    <a:pt x="4702429" y="4902149"/>
                  </a:lnTo>
                  <a:lnTo>
                    <a:pt x="4707140" y="4899965"/>
                  </a:lnTo>
                  <a:lnTo>
                    <a:pt x="4708957" y="4899063"/>
                  </a:lnTo>
                  <a:lnTo>
                    <a:pt x="4709858" y="4895989"/>
                  </a:lnTo>
                  <a:lnTo>
                    <a:pt x="4711128" y="4893996"/>
                  </a:lnTo>
                  <a:close/>
                </a:path>
                <a:path w="4898390" h="5088890">
                  <a:moveTo>
                    <a:pt x="4897831" y="4707267"/>
                  </a:moveTo>
                  <a:lnTo>
                    <a:pt x="4897767" y="4706302"/>
                  </a:lnTo>
                  <a:lnTo>
                    <a:pt x="4897767" y="4704131"/>
                  </a:lnTo>
                  <a:lnTo>
                    <a:pt x="4895951" y="4699787"/>
                  </a:lnTo>
                  <a:lnTo>
                    <a:pt x="4894504" y="4699787"/>
                  </a:lnTo>
                  <a:lnTo>
                    <a:pt x="4890147" y="4698695"/>
                  </a:lnTo>
                  <a:lnTo>
                    <a:pt x="4887430" y="4701781"/>
                  </a:lnTo>
                  <a:lnTo>
                    <a:pt x="4886350" y="4705947"/>
                  </a:lnTo>
                  <a:lnTo>
                    <a:pt x="4887620" y="4707750"/>
                  </a:lnTo>
                  <a:lnTo>
                    <a:pt x="4888344" y="4711014"/>
                  </a:lnTo>
                  <a:lnTo>
                    <a:pt x="4889970" y="4711560"/>
                  </a:lnTo>
                  <a:lnTo>
                    <a:pt x="4890846" y="4711979"/>
                  </a:lnTo>
                  <a:lnTo>
                    <a:pt x="4891760" y="4712157"/>
                  </a:lnTo>
                  <a:lnTo>
                    <a:pt x="4897640" y="4708195"/>
                  </a:lnTo>
                  <a:lnTo>
                    <a:pt x="4897831" y="4707267"/>
                  </a:lnTo>
                  <a:close/>
                </a:path>
                <a:path w="4898390" h="5088890">
                  <a:moveTo>
                    <a:pt x="4897971" y="5082667"/>
                  </a:moveTo>
                  <a:lnTo>
                    <a:pt x="4897755" y="5080851"/>
                  </a:lnTo>
                  <a:lnTo>
                    <a:pt x="4895748" y="5077396"/>
                  </a:lnTo>
                  <a:lnTo>
                    <a:pt x="4894275" y="5076317"/>
                  </a:lnTo>
                  <a:lnTo>
                    <a:pt x="4892332" y="5075885"/>
                  </a:lnTo>
                  <a:lnTo>
                    <a:pt x="4890694" y="5076964"/>
                  </a:lnTo>
                  <a:lnTo>
                    <a:pt x="4888890" y="5075339"/>
                  </a:lnTo>
                  <a:lnTo>
                    <a:pt x="4884178" y="5084394"/>
                  </a:lnTo>
                  <a:lnTo>
                    <a:pt x="4889246" y="5087112"/>
                  </a:lnTo>
                  <a:lnTo>
                    <a:pt x="4893234" y="5087836"/>
                  </a:lnTo>
                  <a:lnTo>
                    <a:pt x="4897399" y="5086020"/>
                  </a:lnTo>
                  <a:lnTo>
                    <a:pt x="4897399" y="5084572"/>
                  </a:lnTo>
                  <a:lnTo>
                    <a:pt x="4897971" y="5082667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445540" y="2390751"/>
              <a:ext cx="103798" cy="13758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445540" y="2665972"/>
              <a:ext cx="103798" cy="13251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686922" y="2390723"/>
              <a:ext cx="137583" cy="13758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686922" y="2665945"/>
              <a:ext cx="137583" cy="1325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962061" y="2390806"/>
              <a:ext cx="137583" cy="13758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237228" y="2390751"/>
              <a:ext cx="137583" cy="13758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962061" y="2666028"/>
              <a:ext cx="137583" cy="13246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237228" y="2665972"/>
              <a:ext cx="137583" cy="1325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512422" y="2390751"/>
              <a:ext cx="133268" cy="13758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512422" y="2665972"/>
              <a:ext cx="133268" cy="132516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81" y="6847150"/>
            <a:ext cx="91384" cy="103999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43" y="6481778"/>
            <a:ext cx="79645" cy="8244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0" y="6114767"/>
            <a:ext cx="70023" cy="63740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43" y="6271274"/>
            <a:ext cx="5747092" cy="4015725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4497396" y="6090655"/>
            <a:ext cx="110110" cy="11174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812020" y="9287509"/>
            <a:ext cx="112987" cy="111378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121231" y="6091151"/>
            <a:ext cx="109726" cy="11012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5813756" y="8912198"/>
            <a:ext cx="110434" cy="110649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876117" y="6094593"/>
            <a:ext cx="104371" cy="104084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816010" y="9666737"/>
            <a:ext cx="103808" cy="103776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4314487" y="5909082"/>
            <a:ext cx="98890" cy="98630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3751388" y="6097683"/>
            <a:ext cx="97830" cy="98748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691426" y="5910531"/>
            <a:ext cx="96461" cy="96410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820813" y="8543348"/>
            <a:ext cx="95483" cy="9517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010091" y="9107967"/>
            <a:ext cx="92639" cy="92687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3943141" y="5913570"/>
            <a:ext cx="90754" cy="91058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010700" y="9484703"/>
            <a:ext cx="91207" cy="91121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259358" y="6102013"/>
            <a:ext cx="89840" cy="8895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5073044" y="5915104"/>
            <a:ext cx="86187" cy="87038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4508356" y="5727444"/>
            <a:ext cx="87882" cy="85948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5826244" y="10052075"/>
            <a:ext cx="84727" cy="84830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4135252" y="5729771"/>
            <a:ext cx="82758" cy="82873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4888510" y="5729652"/>
            <a:ext cx="80168" cy="82179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6017406" y="9866565"/>
            <a:ext cx="79544" cy="81025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6018036" y="8739864"/>
            <a:ext cx="77894" cy="78096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574281" y="5921180"/>
            <a:ext cx="76196" cy="76490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206968" y="9304980"/>
            <a:ext cx="76351" cy="75898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3385872" y="6107999"/>
            <a:ext cx="75957" cy="76493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327425" y="5545306"/>
            <a:ext cx="74151" cy="74099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6208141" y="9682543"/>
            <a:ext cx="73723" cy="74085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832163" y="7050440"/>
            <a:ext cx="73540" cy="73706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5456871" y="5921830"/>
            <a:ext cx="73389" cy="74458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703805" y="5546071"/>
            <a:ext cx="73558" cy="74152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5267789" y="5734447"/>
            <a:ext cx="72648" cy="72633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3763539" y="5734942"/>
            <a:ext cx="72568" cy="72138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5643592" y="6108968"/>
            <a:ext cx="72784" cy="72968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5833166" y="6675077"/>
            <a:ext cx="70456" cy="70434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5081958" y="5548157"/>
            <a:ext cx="68385" cy="68493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6210274" y="8932155"/>
            <a:ext cx="68335" cy="68427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5835022" y="6300213"/>
            <a:ext cx="66627" cy="67020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3954696" y="5549110"/>
            <a:ext cx="66475" cy="66815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5835114" y="7429224"/>
            <a:ext cx="66336" cy="66068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4521648" y="5363328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63390"/>
                </a:moveTo>
                <a:lnTo>
                  <a:pt x="586" y="38246"/>
                </a:lnTo>
                <a:lnTo>
                  <a:pt x="0" y="34172"/>
                </a:lnTo>
                <a:lnTo>
                  <a:pt x="401" y="25849"/>
                </a:lnTo>
                <a:lnTo>
                  <a:pt x="28615" y="0"/>
                </a:lnTo>
                <a:lnTo>
                  <a:pt x="36880" y="360"/>
                </a:lnTo>
                <a:lnTo>
                  <a:pt x="62735" y="28566"/>
                </a:lnTo>
                <a:lnTo>
                  <a:pt x="62390" y="36863"/>
                </a:lnTo>
                <a:lnTo>
                  <a:pt x="34288" y="633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025377" y="10251154"/>
            <a:ext cx="62865" cy="36195"/>
          </a:xfrm>
          <a:custGeom>
            <a:avLst/>
            <a:gdLst/>
            <a:ahLst/>
            <a:cxnLst/>
            <a:rect l="l" t="t" r="r" b="b"/>
            <a:pathLst>
              <a:path w="62864" h="36195">
                <a:moveTo>
                  <a:pt x="62365" y="35845"/>
                </a:moveTo>
                <a:lnTo>
                  <a:pt x="68" y="35845"/>
                </a:lnTo>
                <a:lnTo>
                  <a:pt x="0" y="27394"/>
                </a:lnTo>
                <a:lnTo>
                  <a:pt x="27085" y="0"/>
                </a:lnTo>
                <a:lnTo>
                  <a:pt x="35438" y="74"/>
                </a:lnTo>
                <a:lnTo>
                  <a:pt x="62444" y="27394"/>
                </a:lnTo>
                <a:lnTo>
                  <a:pt x="62365" y="35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838048" y="8184729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3048" y="60395"/>
                </a:moveTo>
                <a:lnTo>
                  <a:pt x="398" y="34607"/>
                </a:lnTo>
                <a:lnTo>
                  <a:pt x="0" y="30542"/>
                </a:lnTo>
                <a:lnTo>
                  <a:pt x="883" y="22582"/>
                </a:lnTo>
                <a:lnTo>
                  <a:pt x="28489" y="0"/>
                </a:lnTo>
                <a:lnTo>
                  <a:pt x="32319" y="308"/>
                </a:lnTo>
                <a:lnTo>
                  <a:pt x="36106" y="550"/>
                </a:lnTo>
                <a:lnTo>
                  <a:pt x="61129" y="29656"/>
                </a:lnTo>
                <a:lnTo>
                  <a:pt x="61035" y="33829"/>
                </a:lnTo>
                <a:lnTo>
                  <a:pt x="37085" y="59711"/>
                </a:lnTo>
                <a:lnTo>
                  <a:pt x="33048" y="603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214105" y="10064877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4684" y="60781"/>
                </a:moveTo>
                <a:lnTo>
                  <a:pt x="26561" y="60781"/>
                </a:lnTo>
                <a:lnTo>
                  <a:pt x="22655" y="60003"/>
                </a:lnTo>
                <a:lnTo>
                  <a:pt x="0" y="34224"/>
                </a:lnTo>
                <a:lnTo>
                  <a:pt x="114" y="25981"/>
                </a:lnTo>
                <a:lnTo>
                  <a:pt x="28620" y="0"/>
                </a:lnTo>
                <a:lnTo>
                  <a:pt x="36576" y="620"/>
                </a:lnTo>
                <a:lnTo>
                  <a:pt x="61246" y="30164"/>
                </a:lnTo>
                <a:lnTo>
                  <a:pt x="61245" y="34224"/>
                </a:lnTo>
                <a:lnTo>
                  <a:pt x="34684" y="607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897888" y="5363729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60558"/>
                </a:moveTo>
                <a:lnTo>
                  <a:pt x="0" y="33569"/>
                </a:lnTo>
                <a:lnTo>
                  <a:pt x="388" y="25599"/>
                </a:lnTo>
                <a:lnTo>
                  <a:pt x="29328" y="51"/>
                </a:lnTo>
                <a:lnTo>
                  <a:pt x="33476" y="0"/>
                </a:lnTo>
                <a:lnTo>
                  <a:pt x="37468" y="764"/>
                </a:lnTo>
                <a:lnTo>
                  <a:pt x="60256" y="27247"/>
                </a:lnTo>
                <a:lnTo>
                  <a:pt x="60132" y="31392"/>
                </a:lnTo>
                <a:lnTo>
                  <a:pt x="60133" y="35220"/>
                </a:lnTo>
                <a:lnTo>
                  <a:pt x="31322" y="60378"/>
                </a:lnTo>
                <a:lnTo>
                  <a:pt x="27151" y="605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46057" y="5364226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60415"/>
                </a:moveTo>
                <a:lnTo>
                  <a:pt x="28268" y="60062"/>
                </a:lnTo>
                <a:lnTo>
                  <a:pt x="24480" y="59945"/>
                </a:lnTo>
                <a:lnTo>
                  <a:pt x="20851" y="59120"/>
                </a:lnTo>
                <a:lnTo>
                  <a:pt x="0" y="34686"/>
                </a:lnTo>
                <a:lnTo>
                  <a:pt x="0" y="26747"/>
                </a:lnTo>
                <a:lnTo>
                  <a:pt x="27383" y="0"/>
                </a:lnTo>
                <a:lnTo>
                  <a:pt x="31531" y="97"/>
                </a:lnTo>
                <a:lnTo>
                  <a:pt x="59792" y="25779"/>
                </a:lnTo>
                <a:lnTo>
                  <a:pt x="60124" y="29843"/>
                </a:lnTo>
                <a:lnTo>
                  <a:pt x="59616" y="33975"/>
                </a:lnTo>
                <a:lnTo>
                  <a:pt x="59272" y="37784"/>
                </a:lnTo>
                <a:lnTo>
                  <a:pt x="35810" y="60024"/>
                </a:lnTo>
                <a:lnTo>
                  <a:pt x="32078" y="6041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402358" y="9500102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60605"/>
                </a:moveTo>
                <a:lnTo>
                  <a:pt x="30276" y="60508"/>
                </a:lnTo>
                <a:lnTo>
                  <a:pt x="26477" y="60540"/>
                </a:lnTo>
                <a:lnTo>
                  <a:pt x="22804" y="59874"/>
                </a:lnTo>
                <a:lnTo>
                  <a:pt x="0" y="28632"/>
                </a:lnTo>
                <a:lnTo>
                  <a:pt x="607" y="24596"/>
                </a:lnTo>
                <a:lnTo>
                  <a:pt x="30094" y="0"/>
                </a:lnTo>
                <a:lnTo>
                  <a:pt x="34247" y="90"/>
                </a:lnTo>
                <a:lnTo>
                  <a:pt x="60085" y="28285"/>
                </a:lnTo>
                <a:lnTo>
                  <a:pt x="59812" y="32428"/>
                </a:lnTo>
                <a:lnTo>
                  <a:pt x="59716" y="36248"/>
                </a:lnTo>
                <a:lnTo>
                  <a:pt x="37790" y="59967"/>
                </a:lnTo>
                <a:lnTo>
                  <a:pt x="34096" y="606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85036" y="6116135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8113" y="60518"/>
                </a:moveTo>
                <a:lnTo>
                  <a:pt x="0" y="34621"/>
                </a:lnTo>
                <a:lnTo>
                  <a:pt x="107" y="26651"/>
                </a:lnTo>
                <a:lnTo>
                  <a:pt x="28101" y="197"/>
                </a:lnTo>
                <a:lnTo>
                  <a:pt x="32246" y="0"/>
                </a:lnTo>
                <a:lnTo>
                  <a:pt x="36264" y="623"/>
                </a:lnTo>
                <a:lnTo>
                  <a:pt x="59992" y="30451"/>
                </a:lnTo>
                <a:lnTo>
                  <a:pt x="60139" y="34263"/>
                </a:lnTo>
                <a:lnTo>
                  <a:pt x="32269" y="60162"/>
                </a:lnTo>
                <a:lnTo>
                  <a:pt x="28113" y="6051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027401" y="6869483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083" y="57625"/>
                </a:moveTo>
                <a:lnTo>
                  <a:pt x="0" y="27124"/>
                </a:lnTo>
                <a:lnTo>
                  <a:pt x="622" y="23441"/>
                </a:lnTo>
                <a:lnTo>
                  <a:pt x="31036" y="0"/>
                </a:lnTo>
                <a:lnTo>
                  <a:pt x="34711" y="584"/>
                </a:lnTo>
                <a:lnTo>
                  <a:pt x="57508" y="27301"/>
                </a:lnTo>
                <a:lnTo>
                  <a:pt x="57860" y="31090"/>
                </a:lnTo>
                <a:lnTo>
                  <a:pt x="30871" y="57374"/>
                </a:lnTo>
                <a:lnTo>
                  <a:pt x="27083" y="576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403622" y="9125425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62114" y="6117479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0872" y="56970"/>
                </a:moveTo>
                <a:lnTo>
                  <a:pt x="530" y="33868"/>
                </a:lnTo>
                <a:lnTo>
                  <a:pt x="0" y="30182"/>
                </a:lnTo>
                <a:lnTo>
                  <a:pt x="198" y="26391"/>
                </a:lnTo>
                <a:lnTo>
                  <a:pt x="27431" y="0"/>
                </a:lnTo>
                <a:lnTo>
                  <a:pt x="31183" y="122"/>
                </a:lnTo>
                <a:lnTo>
                  <a:pt x="57106" y="27376"/>
                </a:lnTo>
                <a:lnTo>
                  <a:pt x="56684" y="34782"/>
                </a:lnTo>
                <a:lnTo>
                  <a:pt x="30872" y="5697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651359" y="5741396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22" y="57659"/>
                </a:moveTo>
                <a:lnTo>
                  <a:pt x="0" y="27467"/>
                </a:lnTo>
                <a:lnTo>
                  <a:pt x="575" y="23772"/>
                </a:lnTo>
                <a:lnTo>
                  <a:pt x="30723" y="0"/>
                </a:lnTo>
                <a:lnTo>
                  <a:pt x="34399" y="589"/>
                </a:lnTo>
                <a:lnTo>
                  <a:pt x="57963" y="30896"/>
                </a:lnTo>
                <a:lnTo>
                  <a:pt x="57592" y="34612"/>
                </a:lnTo>
                <a:lnTo>
                  <a:pt x="31102" y="57357"/>
                </a:lnTo>
                <a:lnTo>
                  <a:pt x="27322" y="576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027374" y="6493385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00" y="57679"/>
                </a:moveTo>
                <a:lnTo>
                  <a:pt x="0" y="27478"/>
                </a:lnTo>
                <a:lnTo>
                  <a:pt x="596" y="23778"/>
                </a:lnTo>
                <a:lnTo>
                  <a:pt x="30877" y="0"/>
                </a:lnTo>
                <a:lnTo>
                  <a:pt x="34550" y="576"/>
                </a:lnTo>
                <a:lnTo>
                  <a:pt x="57969" y="30922"/>
                </a:lnTo>
                <a:lnTo>
                  <a:pt x="57616" y="34648"/>
                </a:lnTo>
                <a:lnTo>
                  <a:pt x="31079" y="57377"/>
                </a:lnTo>
                <a:lnTo>
                  <a:pt x="27300" y="576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840345" y="5930205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7485" y="57682"/>
                </a:moveTo>
                <a:lnTo>
                  <a:pt x="0" y="31574"/>
                </a:lnTo>
                <a:lnTo>
                  <a:pt x="124" y="27790"/>
                </a:lnTo>
                <a:lnTo>
                  <a:pt x="64" y="23993"/>
                </a:lnTo>
                <a:lnTo>
                  <a:pt x="25326" y="0"/>
                </a:lnTo>
                <a:lnTo>
                  <a:pt x="32884" y="437"/>
                </a:lnTo>
                <a:lnTo>
                  <a:pt x="57383" y="29421"/>
                </a:lnTo>
                <a:lnTo>
                  <a:pt x="57033" y="33190"/>
                </a:lnTo>
                <a:lnTo>
                  <a:pt x="31269" y="57544"/>
                </a:lnTo>
                <a:lnTo>
                  <a:pt x="27485" y="5768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464225" y="5554190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57785"/>
                </a:moveTo>
                <a:lnTo>
                  <a:pt x="0" y="30759"/>
                </a:lnTo>
                <a:lnTo>
                  <a:pt x="252" y="26986"/>
                </a:lnTo>
                <a:lnTo>
                  <a:pt x="286" y="23207"/>
                </a:lnTo>
                <a:lnTo>
                  <a:pt x="26024" y="0"/>
                </a:lnTo>
                <a:lnTo>
                  <a:pt x="29787" y="355"/>
                </a:lnTo>
                <a:lnTo>
                  <a:pt x="33602" y="519"/>
                </a:lnTo>
                <a:lnTo>
                  <a:pt x="57345" y="26616"/>
                </a:lnTo>
                <a:lnTo>
                  <a:pt x="57149" y="30428"/>
                </a:lnTo>
                <a:lnTo>
                  <a:pt x="33978" y="57111"/>
                </a:lnTo>
                <a:lnTo>
                  <a:pt x="30314" y="577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276572" y="5367932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5988" y="53994"/>
                </a:moveTo>
                <a:lnTo>
                  <a:pt x="0" y="27190"/>
                </a:lnTo>
                <a:lnTo>
                  <a:pt x="213" y="23786"/>
                </a:lnTo>
                <a:lnTo>
                  <a:pt x="29492" y="0"/>
                </a:lnTo>
                <a:lnTo>
                  <a:pt x="33145" y="542"/>
                </a:lnTo>
                <a:lnTo>
                  <a:pt x="55085" y="27371"/>
                </a:lnTo>
                <a:lnTo>
                  <a:pt x="54981" y="30753"/>
                </a:lnTo>
                <a:lnTo>
                  <a:pt x="25988" y="539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404910" y="987933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09">
                <a:moveTo>
                  <a:pt x="29172" y="54471"/>
                </a:moveTo>
                <a:lnTo>
                  <a:pt x="0" y="26935"/>
                </a:lnTo>
                <a:lnTo>
                  <a:pt x="295" y="23524"/>
                </a:lnTo>
                <a:lnTo>
                  <a:pt x="30052" y="0"/>
                </a:lnTo>
                <a:lnTo>
                  <a:pt x="33704" y="619"/>
                </a:lnTo>
                <a:lnTo>
                  <a:pt x="55086" y="24242"/>
                </a:lnTo>
                <a:lnTo>
                  <a:pt x="55084" y="28022"/>
                </a:lnTo>
                <a:lnTo>
                  <a:pt x="29172" y="5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139909" y="6119775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30969" y="54376"/>
                </a:moveTo>
                <a:lnTo>
                  <a:pt x="25" y="28986"/>
                </a:lnTo>
                <a:lnTo>
                  <a:pt x="0" y="25227"/>
                </a:lnTo>
                <a:lnTo>
                  <a:pt x="683" y="21603"/>
                </a:lnTo>
                <a:lnTo>
                  <a:pt x="27930" y="0"/>
                </a:lnTo>
                <a:lnTo>
                  <a:pt x="31358" y="140"/>
                </a:lnTo>
                <a:lnTo>
                  <a:pt x="55078" y="29485"/>
                </a:lnTo>
                <a:lnTo>
                  <a:pt x="54480" y="33123"/>
                </a:lnTo>
                <a:lnTo>
                  <a:pt x="30969" y="5437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713399" y="5180808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53483"/>
                </a:moveTo>
                <a:lnTo>
                  <a:pt x="0" y="25542"/>
                </a:lnTo>
                <a:lnTo>
                  <a:pt x="169" y="22170"/>
                </a:lnTo>
                <a:lnTo>
                  <a:pt x="29431" y="0"/>
                </a:lnTo>
                <a:lnTo>
                  <a:pt x="32707" y="527"/>
                </a:lnTo>
                <a:lnTo>
                  <a:pt x="53715" y="27579"/>
                </a:lnTo>
                <a:lnTo>
                  <a:pt x="53322" y="30991"/>
                </a:lnTo>
                <a:lnTo>
                  <a:pt x="25884" y="534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0264" y="5931477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7504" y="54600"/>
                </a:moveTo>
                <a:lnTo>
                  <a:pt x="324" y="28874"/>
                </a:lnTo>
                <a:lnTo>
                  <a:pt x="0" y="25037"/>
                </a:lnTo>
                <a:lnTo>
                  <a:pt x="24566" y="0"/>
                </a:lnTo>
                <a:lnTo>
                  <a:pt x="31895" y="461"/>
                </a:lnTo>
                <a:lnTo>
                  <a:pt x="53855" y="24298"/>
                </a:lnTo>
                <a:lnTo>
                  <a:pt x="53779" y="27787"/>
                </a:lnTo>
                <a:lnTo>
                  <a:pt x="30970" y="54399"/>
                </a:lnTo>
                <a:lnTo>
                  <a:pt x="27504" y="546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031226" y="7249571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778" y="51026"/>
                </a:moveTo>
                <a:lnTo>
                  <a:pt x="0" y="28036"/>
                </a:lnTo>
                <a:lnTo>
                  <a:pt x="88" y="21462"/>
                </a:lnTo>
                <a:lnTo>
                  <a:pt x="26680" y="0"/>
                </a:lnTo>
                <a:lnTo>
                  <a:pt x="30045" y="371"/>
                </a:lnTo>
                <a:lnTo>
                  <a:pt x="51328" y="24033"/>
                </a:lnTo>
                <a:lnTo>
                  <a:pt x="51290" y="27477"/>
                </a:lnTo>
                <a:lnTo>
                  <a:pt x="25778" y="510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398450" y="5745580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3" y="51180"/>
                </a:moveTo>
                <a:lnTo>
                  <a:pt x="0" y="24918"/>
                </a:lnTo>
                <a:lnTo>
                  <a:pt x="205" y="21526"/>
                </a:lnTo>
                <a:lnTo>
                  <a:pt x="23711" y="273"/>
                </a:lnTo>
                <a:lnTo>
                  <a:pt x="27155" y="0"/>
                </a:lnTo>
                <a:lnTo>
                  <a:pt x="51434" y="24368"/>
                </a:lnTo>
                <a:lnTo>
                  <a:pt x="51350" y="27820"/>
                </a:lnTo>
                <a:lnTo>
                  <a:pt x="28970" y="50977"/>
                </a:lnTo>
                <a:lnTo>
                  <a:pt x="25523" y="511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774422" y="5369668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6992" y="50925"/>
                </a:moveTo>
                <a:lnTo>
                  <a:pt x="0" y="25456"/>
                </a:lnTo>
                <a:lnTo>
                  <a:pt x="738" y="18922"/>
                </a:lnTo>
                <a:lnTo>
                  <a:pt x="22793" y="0"/>
                </a:lnTo>
                <a:lnTo>
                  <a:pt x="29357" y="89"/>
                </a:lnTo>
                <a:lnTo>
                  <a:pt x="51552" y="22910"/>
                </a:lnTo>
                <a:lnTo>
                  <a:pt x="51454" y="26359"/>
                </a:lnTo>
                <a:lnTo>
                  <a:pt x="26992" y="50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030971" y="6121693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7311" y="50903"/>
                </a:moveTo>
                <a:lnTo>
                  <a:pt x="0" y="25800"/>
                </a:lnTo>
                <a:lnTo>
                  <a:pt x="621" y="19259"/>
                </a:lnTo>
                <a:lnTo>
                  <a:pt x="22376" y="13"/>
                </a:lnTo>
                <a:lnTo>
                  <a:pt x="25490" y="74"/>
                </a:lnTo>
                <a:lnTo>
                  <a:pt x="28949" y="0"/>
                </a:lnTo>
                <a:lnTo>
                  <a:pt x="51476" y="22523"/>
                </a:lnTo>
                <a:lnTo>
                  <a:pt x="51401" y="25981"/>
                </a:lnTo>
                <a:lnTo>
                  <a:pt x="30659" y="50359"/>
                </a:lnTo>
                <a:lnTo>
                  <a:pt x="27311" y="509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031301" y="837764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3340" y="51026"/>
                </a:moveTo>
                <a:lnTo>
                  <a:pt x="153" y="25696"/>
                </a:lnTo>
                <a:lnTo>
                  <a:pt x="0" y="22603"/>
                </a:lnTo>
                <a:lnTo>
                  <a:pt x="21898" y="514"/>
                </a:lnTo>
                <a:lnTo>
                  <a:pt x="25329" y="0"/>
                </a:lnTo>
                <a:lnTo>
                  <a:pt x="51342" y="26244"/>
                </a:lnTo>
                <a:lnTo>
                  <a:pt x="50803" y="29589"/>
                </a:lnTo>
                <a:lnTo>
                  <a:pt x="26790" y="50878"/>
                </a:lnTo>
                <a:lnTo>
                  <a:pt x="23340" y="510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77200" y="593284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7866" y="51095"/>
                </a:moveTo>
                <a:lnTo>
                  <a:pt x="24386" y="50693"/>
                </a:lnTo>
                <a:lnTo>
                  <a:pt x="21284" y="50611"/>
                </a:lnTo>
                <a:lnTo>
                  <a:pt x="18301" y="49974"/>
                </a:lnTo>
                <a:lnTo>
                  <a:pt x="0" y="24106"/>
                </a:lnTo>
                <a:lnTo>
                  <a:pt x="526" y="20808"/>
                </a:lnTo>
                <a:lnTo>
                  <a:pt x="27883" y="0"/>
                </a:lnTo>
                <a:lnTo>
                  <a:pt x="31268" y="546"/>
                </a:lnTo>
                <a:lnTo>
                  <a:pt x="51051" y="22374"/>
                </a:lnTo>
                <a:lnTo>
                  <a:pt x="51023" y="25874"/>
                </a:lnTo>
                <a:lnTo>
                  <a:pt x="51178" y="29373"/>
                </a:lnTo>
                <a:lnTo>
                  <a:pt x="31270" y="50748"/>
                </a:lnTo>
                <a:lnTo>
                  <a:pt x="27866" y="510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338685" y="5181712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50800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4" y="22296"/>
                </a:lnTo>
                <a:lnTo>
                  <a:pt x="26265" y="0"/>
                </a:lnTo>
                <a:lnTo>
                  <a:pt x="29590" y="233"/>
                </a:lnTo>
                <a:lnTo>
                  <a:pt x="50152" y="23302"/>
                </a:lnTo>
                <a:lnTo>
                  <a:pt x="50002" y="26631"/>
                </a:lnTo>
                <a:lnTo>
                  <a:pt x="49927" y="30096"/>
                </a:lnTo>
                <a:lnTo>
                  <a:pt x="29278" y="50519"/>
                </a:lnTo>
                <a:lnTo>
                  <a:pt x="25898" y="508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86460" y="5556901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50963"/>
                </a:moveTo>
                <a:lnTo>
                  <a:pt x="23606" y="50544"/>
                </a:lnTo>
                <a:lnTo>
                  <a:pt x="20523" y="50369"/>
                </a:lnTo>
                <a:lnTo>
                  <a:pt x="17575" y="49648"/>
                </a:lnTo>
                <a:lnTo>
                  <a:pt x="0" y="23365"/>
                </a:lnTo>
                <a:lnTo>
                  <a:pt x="600" y="20036"/>
                </a:lnTo>
                <a:lnTo>
                  <a:pt x="25418" y="0"/>
                </a:lnTo>
                <a:lnTo>
                  <a:pt x="28846" y="45"/>
                </a:lnTo>
                <a:lnTo>
                  <a:pt x="50571" y="23024"/>
                </a:lnTo>
                <a:lnTo>
                  <a:pt x="50423" y="26449"/>
                </a:lnTo>
                <a:lnTo>
                  <a:pt x="50475" y="29904"/>
                </a:lnTo>
                <a:lnTo>
                  <a:pt x="30399" y="50654"/>
                </a:lnTo>
                <a:lnTo>
                  <a:pt x="27036" y="5096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091031" y="5181712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50856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5" y="22296"/>
                </a:lnTo>
                <a:lnTo>
                  <a:pt x="26265" y="0"/>
                </a:lnTo>
                <a:lnTo>
                  <a:pt x="29622" y="187"/>
                </a:lnTo>
                <a:lnTo>
                  <a:pt x="50513" y="23272"/>
                </a:lnTo>
                <a:lnTo>
                  <a:pt x="50364" y="26631"/>
                </a:lnTo>
                <a:lnTo>
                  <a:pt x="50295" y="30132"/>
                </a:lnTo>
                <a:lnTo>
                  <a:pt x="29343" y="50617"/>
                </a:lnTo>
                <a:lnTo>
                  <a:pt x="25927" y="508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844975" y="781474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47510"/>
                </a:moveTo>
                <a:lnTo>
                  <a:pt x="23398" y="47283"/>
                </a:lnTo>
                <a:lnTo>
                  <a:pt x="20266" y="47235"/>
                </a:lnTo>
                <a:lnTo>
                  <a:pt x="17261" y="46593"/>
                </a:lnTo>
                <a:lnTo>
                  <a:pt x="0" y="26501"/>
                </a:lnTo>
                <a:lnTo>
                  <a:pt x="23" y="23369"/>
                </a:lnTo>
                <a:lnTo>
                  <a:pt x="24666" y="0"/>
                </a:lnTo>
                <a:lnTo>
                  <a:pt x="27784" y="228"/>
                </a:lnTo>
                <a:lnTo>
                  <a:pt x="47687" y="27787"/>
                </a:lnTo>
                <a:lnTo>
                  <a:pt x="47065" y="30807"/>
                </a:lnTo>
                <a:lnTo>
                  <a:pt x="29596" y="47099"/>
                </a:lnTo>
                <a:lnTo>
                  <a:pt x="26540" y="4751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596620" y="9318703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844742" y="5558512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47732"/>
                </a:moveTo>
                <a:lnTo>
                  <a:pt x="0" y="25965"/>
                </a:lnTo>
                <a:lnTo>
                  <a:pt x="240" y="19671"/>
                </a:lnTo>
                <a:lnTo>
                  <a:pt x="22090" y="0"/>
                </a:lnTo>
                <a:lnTo>
                  <a:pt x="28439" y="336"/>
                </a:lnTo>
                <a:lnTo>
                  <a:pt x="48086" y="22208"/>
                </a:lnTo>
                <a:lnTo>
                  <a:pt x="47913" y="25381"/>
                </a:lnTo>
                <a:lnTo>
                  <a:pt x="47751" y="28532"/>
                </a:lnTo>
                <a:lnTo>
                  <a:pt x="28942" y="47359"/>
                </a:lnTo>
                <a:lnTo>
                  <a:pt x="25871" y="4773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596622" y="9694852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1509" y="47406"/>
                </a:moveTo>
                <a:lnTo>
                  <a:pt x="0" y="24637"/>
                </a:lnTo>
                <a:lnTo>
                  <a:pt x="59" y="21497"/>
                </a:lnTo>
                <a:lnTo>
                  <a:pt x="23375" y="0"/>
                </a:lnTo>
                <a:lnTo>
                  <a:pt x="26496" y="18"/>
                </a:lnTo>
                <a:lnTo>
                  <a:pt x="47804" y="26332"/>
                </a:lnTo>
                <a:lnTo>
                  <a:pt x="47327" y="29378"/>
                </a:lnTo>
                <a:lnTo>
                  <a:pt x="24642" y="47283"/>
                </a:lnTo>
                <a:lnTo>
                  <a:pt x="21509" y="47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964677" y="5182617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47595"/>
                </a:moveTo>
                <a:lnTo>
                  <a:pt x="0" y="25362"/>
                </a:lnTo>
                <a:lnTo>
                  <a:pt x="21" y="22233"/>
                </a:lnTo>
                <a:lnTo>
                  <a:pt x="22650" y="0"/>
                </a:lnTo>
                <a:lnTo>
                  <a:pt x="25724" y="53"/>
                </a:lnTo>
                <a:lnTo>
                  <a:pt x="47310" y="25731"/>
                </a:lnTo>
                <a:lnTo>
                  <a:pt x="46912" y="28737"/>
                </a:lnTo>
                <a:lnTo>
                  <a:pt x="22240" y="475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211787" y="593473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241" y="47491"/>
                </a:moveTo>
                <a:lnTo>
                  <a:pt x="0" y="25258"/>
                </a:lnTo>
                <a:lnTo>
                  <a:pt x="6" y="22119"/>
                </a:lnTo>
                <a:lnTo>
                  <a:pt x="25961" y="0"/>
                </a:lnTo>
                <a:lnTo>
                  <a:pt x="28992" y="509"/>
                </a:lnTo>
                <a:lnTo>
                  <a:pt x="47879" y="25850"/>
                </a:lnTo>
                <a:lnTo>
                  <a:pt x="47480" y="28896"/>
                </a:lnTo>
                <a:lnTo>
                  <a:pt x="25368" y="47360"/>
                </a:lnTo>
                <a:lnTo>
                  <a:pt x="22241" y="47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55271" y="593434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441" y="47544"/>
                </a:moveTo>
                <a:lnTo>
                  <a:pt x="0" y="22341"/>
                </a:lnTo>
                <a:lnTo>
                  <a:pt x="539" y="19314"/>
                </a:lnTo>
                <a:lnTo>
                  <a:pt x="25615" y="0"/>
                </a:lnTo>
                <a:lnTo>
                  <a:pt x="28649" y="476"/>
                </a:lnTo>
                <a:lnTo>
                  <a:pt x="47951" y="25530"/>
                </a:lnTo>
                <a:lnTo>
                  <a:pt x="47595" y="28599"/>
                </a:lnTo>
                <a:lnTo>
                  <a:pt x="22441" y="475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56905" y="5371176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47497"/>
                </a:moveTo>
                <a:lnTo>
                  <a:pt x="188" y="23945"/>
                </a:lnTo>
                <a:lnTo>
                  <a:pt x="0" y="20728"/>
                </a:lnTo>
                <a:lnTo>
                  <a:pt x="20890" y="0"/>
                </a:lnTo>
                <a:lnTo>
                  <a:pt x="24107" y="213"/>
                </a:lnTo>
                <a:lnTo>
                  <a:pt x="27215" y="261"/>
                </a:lnTo>
                <a:lnTo>
                  <a:pt x="47325" y="20838"/>
                </a:lnTo>
                <a:lnTo>
                  <a:pt x="47301" y="23945"/>
                </a:lnTo>
                <a:lnTo>
                  <a:pt x="26144" y="47391"/>
                </a:lnTo>
                <a:lnTo>
                  <a:pt x="23020" y="4749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154165" y="4996562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43743"/>
                </a:moveTo>
                <a:lnTo>
                  <a:pt x="0" y="22219"/>
                </a:lnTo>
                <a:lnTo>
                  <a:pt x="243" y="19127"/>
                </a:lnTo>
                <a:lnTo>
                  <a:pt x="21973" y="0"/>
                </a:lnTo>
                <a:lnTo>
                  <a:pt x="24748" y="111"/>
                </a:lnTo>
                <a:lnTo>
                  <a:pt x="43174" y="21196"/>
                </a:lnTo>
                <a:lnTo>
                  <a:pt x="43424" y="23971"/>
                </a:lnTo>
                <a:lnTo>
                  <a:pt x="23785" y="43479"/>
                </a:lnTo>
                <a:lnTo>
                  <a:pt x="21049" y="437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521839" y="6124535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874" y="43888"/>
                </a:move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6924" y="653"/>
                </a:lnTo>
                <a:lnTo>
                  <a:pt x="43087" y="20734"/>
                </a:lnTo>
                <a:lnTo>
                  <a:pt x="42830" y="23500"/>
                </a:lnTo>
                <a:lnTo>
                  <a:pt x="42736" y="26288"/>
                </a:lnTo>
                <a:lnTo>
                  <a:pt x="26574" y="43449"/>
                </a:lnTo>
                <a:lnTo>
                  <a:pt x="23874" y="4388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033989" y="574857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00" y="43679"/>
                </a:moveTo>
                <a:lnTo>
                  <a:pt x="0" y="24153"/>
                </a:lnTo>
                <a:lnTo>
                  <a:pt x="400" y="18253"/>
                </a:lnTo>
                <a:lnTo>
                  <a:pt x="21747" y="0"/>
                </a:lnTo>
                <a:lnTo>
                  <a:pt x="24524" y="87"/>
                </a:lnTo>
                <a:lnTo>
                  <a:pt x="43128" y="21015"/>
                </a:lnTo>
                <a:lnTo>
                  <a:pt x="43378" y="23775"/>
                </a:lnTo>
                <a:lnTo>
                  <a:pt x="23921" y="43298"/>
                </a:lnTo>
                <a:lnTo>
                  <a:pt x="20800" y="436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222984" y="668914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43829"/>
                </a:moveTo>
                <a:lnTo>
                  <a:pt x="0" y="22125"/>
                </a:lnTo>
                <a:lnTo>
                  <a:pt x="13" y="19322"/>
                </a:lnTo>
                <a:lnTo>
                  <a:pt x="23543" y="0"/>
                </a:lnTo>
                <a:lnTo>
                  <a:pt x="26276" y="347"/>
                </a:lnTo>
                <a:lnTo>
                  <a:pt x="44031" y="19408"/>
                </a:lnTo>
                <a:lnTo>
                  <a:pt x="43669" y="19408"/>
                </a:lnTo>
                <a:lnTo>
                  <a:pt x="43806" y="22158"/>
                </a:lnTo>
                <a:lnTo>
                  <a:pt x="25549" y="43502"/>
                </a:lnTo>
                <a:lnTo>
                  <a:pt x="22427" y="438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470820" y="5185315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43425"/>
                </a:moveTo>
                <a:lnTo>
                  <a:pt x="0" y="22893"/>
                </a:lnTo>
                <a:lnTo>
                  <a:pt x="180" y="19766"/>
                </a:lnTo>
                <a:lnTo>
                  <a:pt x="20375" y="0"/>
                </a:lnTo>
                <a:lnTo>
                  <a:pt x="25906" y="416"/>
                </a:lnTo>
                <a:lnTo>
                  <a:pt x="43849" y="21397"/>
                </a:lnTo>
                <a:lnTo>
                  <a:pt x="43680" y="24142"/>
                </a:lnTo>
                <a:lnTo>
                  <a:pt x="20061" y="434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530186" y="4996562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20853" y="43719"/>
                </a:moveTo>
                <a:lnTo>
                  <a:pt x="0" y="22254"/>
                </a:lnTo>
                <a:lnTo>
                  <a:pt x="253" y="19199"/>
                </a:lnTo>
                <a:lnTo>
                  <a:pt x="21581" y="0"/>
                </a:lnTo>
                <a:lnTo>
                  <a:pt x="24354" y="115"/>
                </a:lnTo>
                <a:lnTo>
                  <a:pt x="42419" y="21377"/>
                </a:lnTo>
                <a:lnTo>
                  <a:pt x="42644" y="24093"/>
                </a:lnTo>
                <a:lnTo>
                  <a:pt x="23574" y="43479"/>
                </a:lnTo>
                <a:lnTo>
                  <a:pt x="20853" y="437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223380" y="631351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383" y="43291"/>
                </a:moveTo>
                <a:lnTo>
                  <a:pt x="0" y="22041"/>
                </a:lnTo>
                <a:lnTo>
                  <a:pt x="147" y="19309"/>
                </a:lnTo>
                <a:lnTo>
                  <a:pt x="19535" y="0"/>
                </a:lnTo>
                <a:lnTo>
                  <a:pt x="22254" y="106"/>
                </a:lnTo>
                <a:lnTo>
                  <a:pt x="43454" y="21302"/>
                </a:lnTo>
                <a:lnTo>
                  <a:pt x="43247" y="24420"/>
                </a:lnTo>
                <a:lnTo>
                  <a:pt x="21383" y="432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11234" y="8756426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352" y="43792"/>
                </a:moveTo>
                <a:lnTo>
                  <a:pt x="0" y="22254"/>
                </a:lnTo>
                <a:lnTo>
                  <a:pt x="253" y="19198"/>
                </a:lnTo>
                <a:lnTo>
                  <a:pt x="21581" y="0"/>
                </a:lnTo>
                <a:lnTo>
                  <a:pt x="24365" y="42"/>
                </a:lnTo>
                <a:lnTo>
                  <a:pt x="43144" y="20833"/>
                </a:lnTo>
                <a:lnTo>
                  <a:pt x="43446" y="23609"/>
                </a:lnTo>
                <a:lnTo>
                  <a:pt x="24118" y="43479"/>
                </a:lnTo>
                <a:lnTo>
                  <a:pt x="21352" y="437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907266" y="4996562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43741"/>
                </a:moveTo>
                <a:lnTo>
                  <a:pt x="0" y="22269"/>
                </a:lnTo>
                <a:lnTo>
                  <a:pt x="247" y="19227"/>
                </a:lnTo>
                <a:lnTo>
                  <a:pt x="21399" y="0"/>
                </a:lnTo>
                <a:lnTo>
                  <a:pt x="24244" y="22"/>
                </a:lnTo>
                <a:lnTo>
                  <a:pt x="43143" y="21377"/>
                </a:lnTo>
                <a:lnTo>
                  <a:pt x="43368" y="24153"/>
                </a:lnTo>
                <a:lnTo>
                  <a:pt x="23574" y="43479"/>
                </a:lnTo>
                <a:lnTo>
                  <a:pt x="20848" y="4374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11458" y="10260619"/>
            <a:ext cx="43180" cy="26670"/>
          </a:xfrm>
          <a:custGeom>
            <a:avLst/>
            <a:gdLst/>
            <a:ahLst/>
            <a:cxnLst/>
            <a:rect l="l" t="t" r="r" b="b"/>
            <a:pathLst>
              <a:path w="43179" h="26670">
                <a:moveTo>
                  <a:pt x="42766" y="26381"/>
                </a:moveTo>
                <a:lnTo>
                  <a:pt x="355" y="26381"/>
                </a:lnTo>
                <a:lnTo>
                  <a:pt x="270" y="25611"/>
                </a:lnTo>
                <a:lnTo>
                  <a:pt x="0" y="20046"/>
                </a:lnTo>
                <a:lnTo>
                  <a:pt x="432" y="17217"/>
                </a:lnTo>
                <a:lnTo>
                  <a:pt x="20220" y="0"/>
                </a:lnTo>
                <a:lnTo>
                  <a:pt x="23350" y="187"/>
                </a:lnTo>
                <a:lnTo>
                  <a:pt x="43072" y="20046"/>
                </a:lnTo>
                <a:lnTo>
                  <a:pt x="42920" y="22832"/>
                </a:lnTo>
                <a:lnTo>
                  <a:pt x="42813" y="26147"/>
                </a:lnTo>
                <a:lnTo>
                  <a:pt x="42766" y="263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026074" y="6124636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4866" y="43559"/>
                </a:moveTo>
                <a:lnTo>
                  <a:pt x="22087" y="43509"/>
                </a:lnTo>
                <a:lnTo>
                  <a:pt x="19297" y="43584"/>
                </a:lnTo>
                <a:lnTo>
                  <a:pt x="16596" y="43129"/>
                </a:lnTo>
                <a:lnTo>
                  <a:pt x="0" y="20089"/>
                </a:lnTo>
                <a:lnTo>
                  <a:pt x="486" y="17063"/>
                </a:lnTo>
                <a:lnTo>
                  <a:pt x="20409" y="0"/>
                </a:lnTo>
                <a:lnTo>
                  <a:pt x="26301" y="443"/>
                </a:lnTo>
                <a:lnTo>
                  <a:pt x="43101" y="19907"/>
                </a:lnTo>
                <a:lnTo>
                  <a:pt x="42925" y="22675"/>
                </a:lnTo>
                <a:lnTo>
                  <a:pt x="42975" y="25453"/>
                </a:lnTo>
                <a:lnTo>
                  <a:pt x="27543" y="43063"/>
                </a:lnTo>
                <a:lnTo>
                  <a:pt x="24866" y="435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22457" y="856954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44491"/>
                </a:moveTo>
                <a:lnTo>
                  <a:pt x="0" y="22929"/>
                </a:lnTo>
                <a:lnTo>
                  <a:pt x="598" y="17080"/>
                </a:lnTo>
                <a:lnTo>
                  <a:pt x="20033" y="0"/>
                </a:lnTo>
                <a:lnTo>
                  <a:pt x="22814" y="104"/>
                </a:lnTo>
                <a:lnTo>
                  <a:pt x="44570" y="24030"/>
                </a:lnTo>
                <a:lnTo>
                  <a:pt x="44133" y="27030"/>
                </a:lnTo>
                <a:lnTo>
                  <a:pt x="24866" y="44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93501" y="5748622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24172" y="43634"/>
                </a:moveTo>
                <a:lnTo>
                  <a:pt x="21449" y="43609"/>
                </a:lnTo>
                <a:lnTo>
                  <a:pt x="18651" y="43587"/>
                </a:lnTo>
                <a:lnTo>
                  <a:pt x="15960" y="43040"/>
                </a:ln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4167" y="311"/>
                </a:lnTo>
                <a:lnTo>
                  <a:pt x="42525" y="20609"/>
                </a:lnTo>
                <a:lnTo>
                  <a:pt x="42287" y="23319"/>
                </a:lnTo>
                <a:lnTo>
                  <a:pt x="42239" y="26042"/>
                </a:lnTo>
                <a:lnTo>
                  <a:pt x="26798" y="43139"/>
                </a:lnTo>
                <a:lnTo>
                  <a:pt x="24172" y="436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7699" y="5748692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19011" y="43567"/>
                </a:moveTo>
                <a:lnTo>
                  <a:pt x="0" y="22025"/>
                </a:lnTo>
                <a:lnTo>
                  <a:pt x="420" y="18901"/>
                </a:lnTo>
                <a:lnTo>
                  <a:pt x="20535" y="0"/>
                </a:lnTo>
                <a:lnTo>
                  <a:pt x="23251" y="60"/>
                </a:lnTo>
                <a:lnTo>
                  <a:pt x="42841" y="20094"/>
                </a:lnTo>
                <a:lnTo>
                  <a:pt x="42640" y="22887"/>
                </a:lnTo>
                <a:lnTo>
                  <a:pt x="42640" y="25610"/>
                </a:lnTo>
                <a:lnTo>
                  <a:pt x="24888" y="43515"/>
                </a:lnTo>
                <a:lnTo>
                  <a:pt x="19011" y="4356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284345" y="499909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2431" y="39703"/>
                </a:moveTo>
                <a:lnTo>
                  <a:pt x="0" y="20874"/>
                </a:lnTo>
                <a:lnTo>
                  <a:pt x="199" y="18116"/>
                </a:lnTo>
                <a:lnTo>
                  <a:pt x="20131" y="0"/>
                </a:lnTo>
                <a:lnTo>
                  <a:pt x="22814" y="229"/>
                </a:lnTo>
                <a:lnTo>
                  <a:pt x="39575" y="18866"/>
                </a:lnTo>
                <a:lnTo>
                  <a:pt x="39519" y="21558"/>
                </a:lnTo>
                <a:lnTo>
                  <a:pt x="22431" y="397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70647" y="5750690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19520" y="39463"/>
                </a:moveTo>
                <a:lnTo>
                  <a:pt x="0" y="19983"/>
                </a:lnTo>
                <a:lnTo>
                  <a:pt x="229" y="17228"/>
                </a:lnTo>
                <a:lnTo>
                  <a:pt x="19342" y="0"/>
                </a:lnTo>
                <a:lnTo>
                  <a:pt x="22106" y="55"/>
                </a:lnTo>
                <a:lnTo>
                  <a:pt x="40413" y="22266"/>
                </a:lnTo>
                <a:lnTo>
                  <a:pt x="39964" y="24645"/>
                </a:lnTo>
                <a:lnTo>
                  <a:pt x="22287" y="39186"/>
                </a:lnTo>
                <a:lnTo>
                  <a:pt x="19520" y="3946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787948" y="9510590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39529"/>
                </a:moveTo>
                <a:lnTo>
                  <a:pt x="0" y="21113"/>
                </a:lnTo>
                <a:lnTo>
                  <a:pt x="182" y="18331"/>
                </a:lnTo>
                <a:lnTo>
                  <a:pt x="24018" y="0"/>
                </a:lnTo>
                <a:lnTo>
                  <a:pt x="28470" y="1421"/>
                </a:lnTo>
                <a:lnTo>
                  <a:pt x="36339" y="7510"/>
                </a:lnTo>
                <a:lnTo>
                  <a:pt x="38832" y="11463"/>
                </a:lnTo>
                <a:lnTo>
                  <a:pt x="39885" y="16323"/>
                </a:lnTo>
                <a:lnTo>
                  <a:pt x="40668" y="19110"/>
                </a:lnTo>
                <a:lnTo>
                  <a:pt x="24658" y="39439"/>
                </a:lnTo>
                <a:lnTo>
                  <a:pt x="21764" y="39331"/>
                </a:lnTo>
                <a:lnTo>
                  <a:pt x="19358" y="395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336301" y="5939691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95" y="39133"/>
                </a:moveTo>
                <a:lnTo>
                  <a:pt x="0" y="15915"/>
                </a:lnTo>
                <a:lnTo>
                  <a:pt x="543" y="13287"/>
                </a:lnTo>
                <a:lnTo>
                  <a:pt x="19102" y="0"/>
                </a:lnTo>
                <a:lnTo>
                  <a:pt x="21799" y="551"/>
                </a:lnTo>
                <a:lnTo>
                  <a:pt x="26617" y="1202"/>
                </a:lnTo>
                <a:lnTo>
                  <a:pt x="30666" y="3322"/>
                </a:lnTo>
                <a:lnTo>
                  <a:pt x="37226" y="10496"/>
                </a:lnTo>
                <a:lnTo>
                  <a:pt x="38976" y="14717"/>
                </a:lnTo>
                <a:lnTo>
                  <a:pt x="39195" y="19573"/>
                </a:lnTo>
                <a:lnTo>
                  <a:pt x="38963" y="22337"/>
                </a:lnTo>
                <a:lnTo>
                  <a:pt x="22194" y="38779"/>
                </a:lnTo>
                <a:lnTo>
                  <a:pt x="19495" y="3913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225552" y="7066897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70">
                <a:moveTo>
                  <a:pt x="18632" y="39312"/>
                </a:moveTo>
                <a:lnTo>
                  <a:pt x="0" y="20739"/>
                </a:lnTo>
                <a:lnTo>
                  <a:pt x="150" y="18116"/>
                </a:lnTo>
                <a:lnTo>
                  <a:pt x="150" y="15713"/>
                </a:lnTo>
                <a:lnTo>
                  <a:pt x="15867" y="0"/>
                </a:lnTo>
                <a:lnTo>
                  <a:pt x="21011" y="19"/>
                </a:lnTo>
                <a:lnTo>
                  <a:pt x="38195" y="18461"/>
                </a:lnTo>
                <a:lnTo>
                  <a:pt x="38021" y="21196"/>
                </a:lnTo>
                <a:lnTo>
                  <a:pt x="37109" y="26004"/>
                </a:lnTo>
                <a:lnTo>
                  <a:pt x="34864" y="30079"/>
                </a:lnTo>
                <a:lnTo>
                  <a:pt x="27711" y="36763"/>
                </a:lnTo>
                <a:lnTo>
                  <a:pt x="23492" y="38727"/>
                </a:lnTo>
                <a:lnTo>
                  <a:pt x="18632" y="3931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720862" y="4811952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9536" y="39680"/>
                </a:moveTo>
                <a:lnTo>
                  <a:pt x="510" y="21564"/>
                </a:lnTo>
                <a:lnTo>
                  <a:pt x="0" y="18813"/>
                </a:lnTo>
                <a:lnTo>
                  <a:pt x="16744" y="0"/>
                </a:lnTo>
                <a:lnTo>
                  <a:pt x="19536" y="186"/>
                </a:lnTo>
                <a:lnTo>
                  <a:pt x="21882" y="182"/>
                </a:lnTo>
                <a:lnTo>
                  <a:pt x="39175" y="19657"/>
                </a:lnTo>
                <a:lnTo>
                  <a:pt x="38874" y="22400"/>
                </a:lnTo>
                <a:lnTo>
                  <a:pt x="22343" y="39473"/>
                </a:lnTo>
                <a:lnTo>
                  <a:pt x="19536" y="396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600795" y="1007535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8820" y="39455"/>
                </a:moveTo>
                <a:lnTo>
                  <a:pt x="174" y="19690"/>
                </a:lnTo>
                <a:lnTo>
                  <a:pt x="0" y="17226"/>
                </a:lnTo>
                <a:lnTo>
                  <a:pt x="17750" y="305"/>
                </a:lnTo>
                <a:lnTo>
                  <a:pt x="20505" y="0"/>
                </a:lnTo>
                <a:lnTo>
                  <a:pt x="39675" y="19508"/>
                </a:lnTo>
                <a:lnTo>
                  <a:pt x="39383" y="24533"/>
                </a:lnTo>
                <a:lnTo>
                  <a:pt x="37535" y="28899"/>
                </a:lnTo>
                <a:lnTo>
                  <a:pt x="30729" y="36317"/>
                </a:lnTo>
                <a:lnTo>
                  <a:pt x="26537" y="38533"/>
                </a:lnTo>
                <a:lnTo>
                  <a:pt x="21555" y="39255"/>
                </a:lnTo>
                <a:lnTo>
                  <a:pt x="18820" y="394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225183" y="5939296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39477"/>
                </a:moveTo>
                <a:lnTo>
                  <a:pt x="881" y="23229"/>
                </a:lnTo>
                <a:lnTo>
                  <a:pt x="125" y="20534"/>
                </a:lnTo>
                <a:lnTo>
                  <a:pt x="17914" y="221"/>
                </a:lnTo>
                <a:lnTo>
                  <a:pt x="20321" y="0"/>
                </a:lnTo>
                <a:lnTo>
                  <a:pt x="39139" y="18697"/>
                </a:lnTo>
                <a:lnTo>
                  <a:pt x="38992" y="21383"/>
                </a:lnTo>
                <a:lnTo>
                  <a:pt x="21175" y="39352"/>
                </a:lnTo>
                <a:lnTo>
                  <a:pt x="18792" y="394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2090" y="8947224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450" y="39642"/>
                </a:moveTo>
                <a:lnTo>
                  <a:pt x="0" y="20047"/>
                </a:lnTo>
                <a:lnTo>
                  <a:pt x="330" y="17358"/>
                </a:lnTo>
                <a:lnTo>
                  <a:pt x="446" y="14938"/>
                </a:lnTo>
                <a:lnTo>
                  <a:pt x="17119" y="0"/>
                </a:lnTo>
                <a:lnTo>
                  <a:pt x="21961" y="245"/>
                </a:lnTo>
                <a:lnTo>
                  <a:pt x="38793" y="21021"/>
                </a:lnTo>
                <a:lnTo>
                  <a:pt x="38318" y="23683"/>
                </a:lnTo>
                <a:lnTo>
                  <a:pt x="21205" y="39547"/>
                </a:lnTo>
                <a:lnTo>
                  <a:pt x="18450" y="396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416507" y="6129739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89" h="34925">
                <a:moveTo>
                  <a:pt x="17985" y="34783"/>
                </a:move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703" y="16666"/>
                </a:lnTo>
                <a:lnTo>
                  <a:pt x="33702" y="19069"/>
                </a:lnTo>
                <a:lnTo>
                  <a:pt x="17985" y="347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415935" y="650537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34699"/>
                </a:moveTo>
                <a:lnTo>
                  <a:pt x="0" y="16266"/>
                </a:lnTo>
                <a:lnTo>
                  <a:pt x="193" y="14175"/>
                </a:lnTo>
                <a:lnTo>
                  <a:pt x="16763" y="0"/>
                </a:lnTo>
                <a:lnTo>
                  <a:pt x="19142" y="200"/>
                </a:lnTo>
                <a:lnTo>
                  <a:pt x="34456" y="16583"/>
                </a:lnTo>
                <a:lnTo>
                  <a:pt x="34456" y="18985"/>
                </a:lnTo>
                <a:lnTo>
                  <a:pt x="18738" y="346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039971" y="537776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34384"/>
                </a:moveTo>
                <a:lnTo>
                  <a:pt x="0" y="18670"/>
                </a:lnTo>
                <a:lnTo>
                  <a:pt x="0" y="16267"/>
                </a:lnTo>
                <a:lnTo>
                  <a:pt x="20157" y="0"/>
                </a:lnTo>
                <a:lnTo>
                  <a:pt x="23957" y="1181"/>
                </a:lnTo>
                <a:lnTo>
                  <a:pt x="30732" y="6193"/>
                </a:lnTo>
                <a:lnTo>
                  <a:pt x="32973" y="9481"/>
                </a:lnTo>
                <a:lnTo>
                  <a:pt x="34066" y="13550"/>
                </a:lnTo>
                <a:lnTo>
                  <a:pt x="34452" y="15998"/>
                </a:lnTo>
                <a:lnTo>
                  <a:pt x="34340" y="18424"/>
                </a:lnTo>
                <a:lnTo>
                  <a:pt x="18120" y="3438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149905" y="575387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888" y="34373"/>
                </a:moveTo>
                <a:lnTo>
                  <a:pt x="0" y="16169"/>
                </a:lnTo>
                <a:lnTo>
                  <a:pt x="358" y="13721"/>
                </a:lnTo>
                <a:lnTo>
                  <a:pt x="1416" y="9616"/>
                </a:lnTo>
                <a:lnTo>
                  <a:pt x="3641" y="6291"/>
                </a:lnTo>
                <a:lnTo>
                  <a:pt x="10425" y="1204"/>
                </a:lnTo>
                <a:lnTo>
                  <a:pt x="14240" y="0"/>
                </a:lnTo>
                <a:lnTo>
                  <a:pt x="18478" y="134"/>
                </a:lnTo>
                <a:lnTo>
                  <a:pt x="34605" y="16257"/>
                </a:lnTo>
                <a:lnTo>
                  <a:pt x="34605" y="18659"/>
                </a:lnTo>
                <a:lnTo>
                  <a:pt x="18888" y="343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06745" y="5377108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60" h="34925">
                <a:moveTo>
                  <a:pt x="16866" y="34499"/>
                </a:moveTo>
                <a:lnTo>
                  <a:pt x="0" y="16473"/>
                </a:lnTo>
                <a:lnTo>
                  <a:pt x="186" y="14424"/>
                </a:lnTo>
                <a:lnTo>
                  <a:pt x="16262" y="0"/>
                </a:lnTo>
                <a:lnTo>
                  <a:pt x="18723" y="71"/>
                </a:lnTo>
                <a:lnTo>
                  <a:pt x="34986" y="16383"/>
                </a:lnTo>
                <a:lnTo>
                  <a:pt x="34875" y="18750"/>
                </a:lnTo>
                <a:lnTo>
                  <a:pt x="16866" y="344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039065" y="763471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34365"/>
                </a:moveTo>
                <a:lnTo>
                  <a:pt x="0" y="17160"/>
                </a:lnTo>
                <a:lnTo>
                  <a:pt x="5" y="14716"/>
                </a:lnTo>
                <a:lnTo>
                  <a:pt x="16782" y="0"/>
                </a:lnTo>
                <a:lnTo>
                  <a:pt x="23295" y="858"/>
                </a:lnTo>
                <a:lnTo>
                  <a:pt x="34796" y="18589"/>
                </a:lnTo>
                <a:lnTo>
                  <a:pt x="34299" y="21002"/>
                </a:lnTo>
                <a:lnTo>
                  <a:pt x="17912" y="343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662198" y="5001933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34312"/>
                </a:moveTo>
                <a:lnTo>
                  <a:pt x="0" y="17596"/>
                </a:lnTo>
                <a:lnTo>
                  <a:pt x="150" y="15101"/>
                </a:lnTo>
                <a:lnTo>
                  <a:pt x="907" y="10707"/>
                </a:lnTo>
                <a:lnTo>
                  <a:pt x="3002" y="7086"/>
                </a:lnTo>
                <a:lnTo>
                  <a:pt x="9865" y="1391"/>
                </a:lnTo>
                <a:lnTo>
                  <a:pt x="13810" y="0"/>
                </a:lnTo>
                <a:lnTo>
                  <a:pt x="18270" y="64"/>
                </a:lnTo>
                <a:lnTo>
                  <a:pt x="36593" y="17264"/>
                </a:lnTo>
                <a:lnTo>
                  <a:pt x="36280" y="19723"/>
                </a:lnTo>
                <a:lnTo>
                  <a:pt x="20804" y="3431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791468" y="9893944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791536" y="913718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902921" y="612909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34880"/>
                </a:moveTo>
                <a:lnTo>
                  <a:pt x="0" y="16262"/>
                </a:lnTo>
                <a:lnTo>
                  <a:pt x="177" y="14164"/>
                </a:lnTo>
                <a:lnTo>
                  <a:pt x="16800" y="0"/>
                </a:lnTo>
                <a:lnTo>
                  <a:pt x="19192" y="207"/>
                </a:lnTo>
                <a:lnTo>
                  <a:pt x="34479" y="16764"/>
                </a:lnTo>
                <a:lnTo>
                  <a:pt x="34369" y="19131"/>
                </a:lnTo>
                <a:lnTo>
                  <a:pt x="16359" y="348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782926" y="5001979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09494" y="55653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34325"/>
                </a:moveTo>
                <a:lnTo>
                  <a:pt x="0" y="16847"/>
                </a:lnTo>
                <a:lnTo>
                  <a:pt x="192" y="14567"/>
                </a:lnTo>
                <a:lnTo>
                  <a:pt x="18384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51" y="18951"/>
                </a:lnTo>
                <a:lnTo>
                  <a:pt x="20086" y="33928"/>
                </a:lnTo>
                <a:lnTo>
                  <a:pt x="17785" y="343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347112" y="4814856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218232" y="556550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226816" y="55653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852432" y="5190016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86106" y="5564812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34740"/>
                </a:moveTo>
                <a:lnTo>
                  <a:pt x="0" y="18837"/>
                </a:lnTo>
                <a:lnTo>
                  <a:pt x="259" y="16364"/>
                </a:lnTo>
                <a:lnTo>
                  <a:pt x="390" y="12071"/>
                </a:lnTo>
                <a:lnTo>
                  <a:pt x="1948" y="8379"/>
                </a:lnTo>
                <a:lnTo>
                  <a:pt x="7919" y="2202"/>
                </a:lnTo>
                <a:lnTo>
                  <a:pt x="11555" y="518"/>
                </a:lnTo>
                <a:lnTo>
                  <a:pt x="15842" y="240"/>
                </a:lnTo>
                <a:lnTo>
                  <a:pt x="18312" y="0"/>
                </a:lnTo>
                <a:lnTo>
                  <a:pt x="33915" y="16077"/>
                </a:lnTo>
                <a:lnTo>
                  <a:pt x="33600" y="18538"/>
                </a:lnTo>
                <a:lnTo>
                  <a:pt x="33625" y="20597"/>
                </a:lnTo>
                <a:lnTo>
                  <a:pt x="18379" y="34480"/>
                </a:lnTo>
                <a:lnTo>
                  <a:pt x="15906" y="347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594927" y="518932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099357" y="481322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981975" y="9328359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606200" y="6320142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981793" y="970417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477704" y="4816848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973374" y="4816123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63885" y="556810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29401"/>
                </a:moveTo>
                <a:lnTo>
                  <a:pt x="0" y="14493"/>
                </a:lnTo>
                <a:lnTo>
                  <a:pt x="274" y="12528"/>
                </a:lnTo>
                <a:lnTo>
                  <a:pt x="16225" y="0"/>
                </a:lnTo>
                <a:lnTo>
                  <a:pt x="18143" y="350"/>
                </a:lnTo>
                <a:lnTo>
                  <a:pt x="29727" y="18197"/>
                </a:lnTo>
                <a:lnTo>
                  <a:pt x="28650" y="21291"/>
                </a:lnTo>
                <a:lnTo>
                  <a:pt x="24168" y="26669"/>
                </a:lnTo>
                <a:lnTo>
                  <a:pt x="21319" y="28285"/>
                </a:lnTo>
                <a:lnTo>
                  <a:pt x="17861" y="28829"/>
                </a:lnTo>
                <a:lnTo>
                  <a:pt x="13749" y="294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851523" y="4815094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228964" y="5192038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716806" y="594385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29711"/>
                </a:moveTo>
                <a:lnTo>
                  <a:pt x="0" y="15956"/>
                </a:lnTo>
                <a:lnTo>
                  <a:pt x="73" y="13962"/>
                </a:lnTo>
                <a:lnTo>
                  <a:pt x="757" y="9841"/>
                </a:lnTo>
                <a:lnTo>
                  <a:pt x="2723" y="6468"/>
                </a:lnTo>
                <a:lnTo>
                  <a:pt x="9221" y="1216"/>
                </a:lnTo>
                <a:lnTo>
                  <a:pt x="12932" y="0"/>
                </a:lnTo>
                <a:lnTo>
                  <a:pt x="17106" y="194"/>
                </a:lnTo>
                <a:lnTo>
                  <a:pt x="21148" y="1217"/>
                </a:lnTo>
                <a:lnTo>
                  <a:pt x="24330" y="3460"/>
                </a:lnTo>
                <a:lnTo>
                  <a:pt x="28972" y="10388"/>
                </a:lnTo>
                <a:lnTo>
                  <a:pt x="29837" y="14183"/>
                </a:lnTo>
                <a:lnTo>
                  <a:pt x="29246" y="18310"/>
                </a:lnTo>
                <a:lnTo>
                  <a:pt x="28498" y="21721"/>
                </a:lnTo>
                <a:lnTo>
                  <a:pt x="26738" y="24489"/>
                </a:lnTo>
                <a:lnTo>
                  <a:pt x="21189" y="28734"/>
                </a:lnTo>
                <a:lnTo>
                  <a:pt x="18058" y="297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229845" y="7448246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161867" y="4628103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042327" y="500435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529262" y="5755971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09" h="28575">
                <a:moveTo>
                  <a:pt x="14416" y="28491"/>
                </a:moveTo>
                <a:lnTo>
                  <a:pt x="0" y="13827"/>
                </a:lnTo>
                <a:lnTo>
                  <a:pt x="625" y="10034"/>
                </a:lnTo>
                <a:lnTo>
                  <a:pt x="13339" y="0"/>
                </a:lnTo>
                <a:lnTo>
                  <a:pt x="15223" y="3"/>
                </a:lnTo>
                <a:lnTo>
                  <a:pt x="20590" y="1148"/>
                </a:lnTo>
                <a:lnTo>
                  <a:pt x="23399" y="2954"/>
                </a:lnTo>
                <a:lnTo>
                  <a:pt x="27667" y="8666"/>
                </a:lnTo>
                <a:lnTo>
                  <a:pt x="28603" y="11872"/>
                </a:lnTo>
                <a:lnTo>
                  <a:pt x="28341" y="15427"/>
                </a:lnTo>
                <a:lnTo>
                  <a:pt x="14416" y="28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538765" y="4627815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041535" y="801194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794569" y="10267916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7771" y="19083"/>
                </a:moveTo>
                <a:lnTo>
                  <a:pt x="674" y="19083"/>
                </a:lnTo>
                <a:lnTo>
                  <a:pt x="320" y="18163"/>
                </a:lnTo>
                <a:lnTo>
                  <a:pt x="0" y="16159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28483" y="15450"/>
                </a:lnTo>
                <a:lnTo>
                  <a:pt x="27771" y="190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033042" y="5756090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913982" y="462823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418231" y="5755440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10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01164" y="5379875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29740"/>
                </a:moveTo>
                <a:lnTo>
                  <a:pt x="0" y="13433"/>
                </a:lnTo>
                <a:lnTo>
                  <a:pt x="1021" y="7937"/>
                </a:lnTo>
                <a:lnTo>
                  <a:pt x="2772" y="5121"/>
                </a:lnTo>
                <a:lnTo>
                  <a:pt x="8492" y="867"/>
                </a:lnTo>
                <a:lnTo>
                  <a:pt x="11693" y="0"/>
                </a:lnTo>
                <a:lnTo>
                  <a:pt x="15235" y="391"/>
                </a:lnTo>
                <a:lnTo>
                  <a:pt x="17030" y="485"/>
                </a:lnTo>
                <a:lnTo>
                  <a:pt x="28332" y="12726"/>
                </a:lnTo>
                <a:lnTo>
                  <a:pt x="28282" y="14522"/>
                </a:lnTo>
                <a:lnTo>
                  <a:pt x="28341" y="16614"/>
                </a:lnTo>
                <a:lnTo>
                  <a:pt x="16453" y="29487"/>
                </a:lnTo>
                <a:lnTo>
                  <a:pt x="14422" y="297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5049" y="5379772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29824"/>
                </a:moveTo>
                <a:lnTo>
                  <a:pt x="0" y="16517"/>
                </a:lnTo>
                <a:lnTo>
                  <a:pt x="137" y="14444"/>
                </a:lnTo>
                <a:lnTo>
                  <a:pt x="63" y="12681"/>
                </a:lnTo>
                <a:lnTo>
                  <a:pt x="12821" y="494"/>
                </a:lnTo>
                <a:lnTo>
                  <a:pt x="16429" y="0"/>
                </a:lnTo>
                <a:lnTo>
                  <a:pt x="19707" y="822"/>
                </a:lnTo>
                <a:lnTo>
                  <a:pt x="25600" y="5101"/>
                </a:lnTo>
                <a:lnTo>
                  <a:pt x="27396" y="7962"/>
                </a:lnTo>
                <a:lnTo>
                  <a:pt x="28042" y="11545"/>
                </a:lnTo>
                <a:lnTo>
                  <a:pt x="28492" y="13583"/>
                </a:lnTo>
                <a:lnTo>
                  <a:pt x="15539" y="29661"/>
                </a:lnTo>
                <a:lnTo>
                  <a:pt x="13467" y="298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417824" y="688420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290162" y="46280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788836" y="463115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412557" y="463156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858046" y="4443729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481843" y="44440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105725" y="4444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729054" y="444395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173709" y="10271314"/>
            <a:ext cx="22225" cy="15875"/>
          </a:xfrm>
          <a:custGeom>
            <a:avLst/>
            <a:gdLst/>
            <a:ahLst/>
            <a:cxnLst/>
            <a:rect l="l" t="t" r="r" b="b"/>
            <a:pathLst>
              <a:path w="22225" h="15875">
                <a:moveTo>
                  <a:pt x="21318" y="15685"/>
                </a:moveTo>
                <a:lnTo>
                  <a:pt x="618" y="15685"/>
                </a:lnTo>
                <a:lnTo>
                  <a:pt x="218" y="14130"/>
                </a:lnTo>
                <a:lnTo>
                  <a:pt x="124" y="13576"/>
                </a:lnTo>
                <a:lnTo>
                  <a:pt x="0" y="10779"/>
                </a:lnTo>
                <a:lnTo>
                  <a:pt x="837" y="7469"/>
                </a:lnTo>
                <a:lnTo>
                  <a:pt x="11271" y="0"/>
                </a:lnTo>
                <a:lnTo>
                  <a:pt x="14163" y="185"/>
                </a:lnTo>
                <a:lnTo>
                  <a:pt x="16616" y="1320"/>
                </a:lnTo>
                <a:lnTo>
                  <a:pt x="20643" y="5485"/>
                </a:lnTo>
                <a:lnTo>
                  <a:pt x="21693" y="7974"/>
                </a:lnTo>
                <a:lnTo>
                  <a:pt x="21780" y="10869"/>
                </a:lnTo>
                <a:lnTo>
                  <a:pt x="21989" y="12232"/>
                </a:lnTo>
                <a:lnTo>
                  <a:pt x="21907" y="13576"/>
                </a:lnTo>
                <a:lnTo>
                  <a:pt x="21318" y="156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344801" y="557206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4"/>
                </a:moveTo>
                <a:lnTo>
                  <a:pt x="0" y="10959"/>
                </a:lnTo>
                <a:lnTo>
                  <a:pt x="253" y="9293"/>
                </a:lnTo>
                <a:lnTo>
                  <a:pt x="311" y="7913"/>
                </a:lnTo>
                <a:lnTo>
                  <a:pt x="10126" y="0"/>
                </a:lnTo>
                <a:lnTo>
                  <a:pt x="11488" y="235"/>
                </a:lnTo>
                <a:lnTo>
                  <a:pt x="17830" y="417"/>
                </a:lnTo>
                <a:lnTo>
                  <a:pt x="20729" y="4221"/>
                </a:lnTo>
                <a:lnTo>
                  <a:pt x="21997" y="10562"/>
                </a:lnTo>
                <a:lnTo>
                  <a:pt x="20367" y="15815"/>
                </a:lnTo>
                <a:lnTo>
                  <a:pt x="18373" y="20888"/>
                </a:lnTo>
                <a:lnTo>
                  <a:pt x="12031" y="21975"/>
                </a:lnTo>
                <a:lnTo>
                  <a:pt x="10351" y="2210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353535" y="4442746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977513" y="44440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797341" y="6136275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721430" y="557201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90"/>
                </a:lnTo>
                <a:lnTo>
                  <a:pt x="17488" y="19656"/>
                </a:lnTo>
                <a:lnTo>
                  <a:pt x="15319" y="21113"/>
                </a:lnTo>
                <a:lnTo>
                  <a:pt x="12662" y="21842"/>
                </a:lnTo>
                <a:lnTo>
                  <a:pt x="11003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610067" y="669998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531971" y="5383626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22003"/>
                </a:moveTo>
                <a:lnTo>
                  <a:pt x="10049" y="21460"/>
                </a:lnTo>
                <a:lnTo>
                  <a:pt x="7146" y="21419"/>
                </a:lnTo>
                <a:lnTo>
                  <a:pt x="4723" y="20320"/>
                </a:lnTo>
                <a:lnTo>
                  <a:pt x="838" y="16004"/>
                </a:lnTo>
                <a:lnTo>
                  <a:pt x="0" y="13480"/>
                </a:lnTo>
                <a:lnTo>
                  <a:pt x="450" y="8907"/>
                </a:lnTo>
                <a:lnTo>
                  <a:pt x="11459" y="0"/>
                </a:lnTo>
                <a:lnTo>
                  <a:pt x="13114" y="44"/>
                </a:lnTo>
                <a:lnTo>
                  <a:pt x="22912" y="11786"/>
                </a:lnTo>
                <a:lnTo>
                  <a:pt x="22008" y="14756"/>
                </a:lnTo>
                <a:lnTo>
                  <a:pt x="20921" y="20191"/>
                </a:lnTo>
                <a:lnTo>
                  <a:pt x="15847" y="220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849224" y="557184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421154" y="500723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097219" y="5947875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440"/>
                </a:moveTo>
                <a:lnTo>
                  <a:pt x="0" y="11933"/>
                </a:lnTo>
                <a:lnTo>
                  <a:pt x="0" y="6317"/>
                </a:lnTo>
                <a:lnTo>
                  <a:pt x="1630" y="1063"/>
                </a:lnTo>
                <a:lnTo>
                  <a:pt x="8697" y="519"/>
                </a:lnTo>
                <a:lnTo>
                  <a:pt x="11455" y="0"/>
                </a:lnTo>
                <a:lnTo>
                  <a:pt x="21332" y="9967"/>
                </a:lnTo>
                <a:lnTo>
                  <a:pt x="21296" y="11618"/>
                </a:lnTo>
                <a:lnTo>
                  <a:pt x="12009" y="22291"/>
                </a:lnTo>
                <a:lnTo>
                  <a:pt x="10328" y="224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849044" y="5947605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609871" y="5947605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411108" y="5006345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284506" y="613517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03743" y="500765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21877"/>
                </a:moveTo>
                <a:lnTo>
                  <a:pt x="10119" y="21514"/>
                </a:lnTo>
                <a:lnTo>
                  <a:pt x="7229" y="21417"/>
                </a:lnTo>
                <a:lnTo>
                  <a:pt x="4807" y="20303"/>
                </a:lnTo>
                <a:lnTo>
                  <a:pt x="899" y="16040"/>
                </a:lnTo>
                <a:lnTo>
                  <a:pt x="0" y="13531"/>
                </a:lnTo>
                <a:lnTo>
                  <a:pt x="153" y="10645"/>
                </a:lnTo>
                <a:lnTo>
                  <a:pt x="11339" y="0"/>
                </a:lnTo>
                <a:lnTo>
                  <a:pt x="13001" y="66"/>
                </a:lnTo>
                <a:lnTo>
                  <a:pt x="22795" y="11683"/>
                </a:lnTo>
                <a:lnTo>
                  <a:pt x="21897" y="14630"/>
                </a:lnTo>
                <a:lnTo>
                  <a:pt x="20810" y="20065"/>
                </a:lnTo>
                <a:lnTo>
                  <a:pt x="15737" y="21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797524" y="876729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7741" y="500762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991" y="22125"/>
                </a:moveTo>
                <a:lnTo>
                  <a:pt x="8317" y="21188"/>
                </a:lnTo>
                <a:lnTo>
                  <a:pt x="6937" y="21009"/>
                </a:lnTo>
                <a:lnTo>
                  <a:pt x="5659" y="20548"/>
                </a:lnTo>
                <a:lnTo>
                  <a:pt x="0" y="11731"/>
                </a:lnTo>
                <a:lnTo>
                  <a:pt x="113" y="10378"/>
                </a:lnTo>
                <a:lnTo>
                  <a:pt x="525" y="9050"/>
                </a:lnTo>
                <a:lnTo>
                  <a:pt x="864" y="7360"/>
                </a:lnTo>
                <a:lnTo>
                  <a:pt x="13085" y="0"/>
                </a:lnTo>
                <a:lnTo>
                  <a:pt x="14728" y="350"/>
                </a:lnTo>
                <a:lnTo>
                  <a:pt x="22512" y="12511"/>
                </a:lnTo>
                <a:lnTo>
                  <a:pt x="21726" y="15209"/>
                </a:lnTo>
                <a:lnTo>
                  <a:pt x="20637" y="17825"/>
                </a:lnTo>
                <a:lnTo>
                  <a:pt x="18798" y="19709"/>
                </a:lnTo>
                <a:lnTo>
                  <a:pt x="13622" y="22017"/>
                </a:lnTo>
                <a:lnTo>
                  <a:pt x="10991" y="22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660573" y="6136986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292954" y="42552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916888" y="425561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540785" y="425529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164660" y="425506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421198" y="839147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421168" y="726368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797523" y="651127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233965" y="482005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609788" y="707595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601651" y="4819848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797392" y="688758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225398" y="48200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233636" y="8204095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986123" y="895623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172297" y="9894494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610002" y="5572109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610084" y="51959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036478" y="500745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908227" y="575963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21948"/>
                </a:moveTo>
                <a:lnTo>
                  <a:pt x="10690" y="21726"/>
                </a:lnTo>
                <a:lnTo>
                  <a:pt x="4892" y="20640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3"/>
                </a:lnTo>
                <a:lnTo>
                  <a:pt x="22011" y="7280"/>
                </a:lnTo>
                <a:lnTo>
                  <a:pt x="22566" y="9866"/>
                </a:lnTo>
                <a:lnTo>
                  <a:pt x="21687" y="15441"/>
                </a:lnTo>
                <a:lnTo>
                  <a:pt x="20378" y="17700"/>
                </a:lnTo>
                <a:lnTo>
                  <a:pt x="15984" y="21187"/>
                </a:lnTo>
                <a:lnTo>
                  <a:pt x="13487" y="219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797264" y="538367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421157" y="538318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986043" y="1008401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610106" y="858006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036671" y="538316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154793" y="5382440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23287"/>
                </a:moveTo>
                <a:lnTo>
                  <a:pt x="9123" y="22891"/>
                </a:lnTo>
                <a:lnTo>
                  <a:pt x="4225" y="20022"/>
                </a:lnTo>
                <a:lnTo>
                  <a:pt x="2604" y="17942"/>
                </a:lnTo>
                <a:lnTo>
                  <a:pt x="0" y="9239"/>
                </a:lnTo>
                <a:lnTo>
                  <a:pt x="6523" y="0"/>
                </a:lnTo>
                <a:lnTo>
                  <a:pt x="12502" y="724"/>
                </a:lnTo>
                <a:lnTo>
                  <a:pt x="15352" y="955"/>
                </a:lnTo>
                <a:lnTo>
                  <a:pt x="17813" y="2056"/>
                </a:lnTo>
                <a:lnTo>
                  <a:pt x="21957" y="5995"/>
                </a:lnTo>
                <a:lnTo>
                  <a:pt x="23181" y="8398"/>
                </a:lnTo>
                <a:lnTo>
                  <a:pt x="23556" y="11232"/>
                </a:lnTo>
                <a:lnTo>
                  <a:pt x="23556" y="17391"/>
                </a:lnTo>
                <a:lnTo>
                  <a:pt x="21019" y="21920"/>
                </a:lnTo>
                <a:lnTo>
                  <a:pt x="14496" y="22645"/>
                </a:lnTo>
                <a:lnTo>
                  <a:pt x="11730" y="232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8801" y="5383346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7248" y="22826"/>
                </a:moveTo>
                <a:lnTo>
                  <a:pt x="2899" y="21196"/>
                </a:lnTo>
                <a:lnTo>
                  <a:pt x="0" y="8152"/>
                </a:lnTo>
                <a:lnTo>
                  <a:pt x="6704" y="0"/>
                </a:lnTo>
                <a:lnTo>
                  <a:pt x="13046" y="905"/>
                </a:lnTo>
                <a:lnTo>
                  <a:pt x="15866" y="1239"/>
                </a:lnTo>
                <a:lnTo>
                  <a:pt x="18263" y="2427"/>
                </a:lnTo>
                <a:lnTo>
                  <a:pt x="22211" y="6510"/>
                </a:lnTo>
                <a:lnTo>
                  <a:pt x="23317" y="8946"/>
                </a:lnTo>
                <a:lnTo>
                  <a:pt x="23556" y="11775"/>
                </a:lnTo>
                <a:lnTo>
                  <a:pt x="23556" y="17935"/>
                </a:lnTo>
                <a:lnTo>
                  <a:pt x="20294" y="22464"/>
                </a:lnTo>
                <a:lnTo>
                  <a:pt x="7248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797321" y="575925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173383" y="951971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225377" y="5195766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967226" y="51952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23329"/>
                </a:moveTo>
                <a:lnTo>
                  <a:pt x="8973" y="22983"/>
                </a:lnTo>
                <a:lnTo>
                  <a:pt x="3494" y="19905"/>
                </a:lnTo>
                <a:lnTo>
                  <a:pt x="1700" y="17623"/>
                </a:lnTo>
                <a:lnTo>
                  <a:pt x="0" y="11574"/>
                </a:lnTo>
                <a:lnTo>
                  <a:pt x="343" y="8692"/>
                </a:lnTo>
                <a:lnTo>
                  <a:pt x="3416" y="3211"/>
                </a:lnTo>
                <a:lnTo>
                  <a:pt x="5697" y="1414"/>
                </a:lnTo>
                <a:lnTo>
                  <a:pt x="10354" y="99"/>
                </a:lnTo>
                <a:lnTo>
                  <a:pt x="12008" y="0"/>
                </a:lnTo>
                <a:lnTo>
                  <a:pt x="15360" y="526"/>
                </a:lnTo>
                <a:lnTo>
                  <a:pt x="23398" y="10344"/>
                </a:lnTo>
                <a:lnTo>
                  <a:pt x="23329" y="13039"/>
                </a:lnTo>
                <a:lnTo>
                  <a:pt x="11856" y="233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92625" y="5195651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22473"/>
                </a:moveTo>
                <a:lnTo>
                  <a:pt x="7181" y="22279"/>
                </a:lnTo>
                <a:lnTo>
                  <a:pt x="4794" y="21106"/>
                </a:lnTo>
                <a:lnTo>
                  <a:pt x="984" y="16803"/>
                </a:lnTo>
                <a:lnTo>
                  <a:pt x="108" y="14292"/>
                </a:lnTo>
                <a:lnTo>
                  <a:pt x="264" y="11422"/>
                </a:lnTo>
                <a:lnTo>
                  <a:pt x="0" y="10086"/>
                </a:lnTo>
                <a:lnTo>
                  <a:pt x="8961" y="190"/>
                </a:lnTo>
                <a:lnTo>
                  <a:pt x="10648" y="0"/>
                </a:lnTo>
                <a:lnTo>
                  <a:pt x="21186" y="11014"/>
                </a:lnTo>
                <a:lnTo>
                  <a:pt x="20921" y="12690"/>
                </a:lnTo>
                <a:lnTo>
                  <a:pt x="20433" y="15368"/>
                </a:lnTo>
                <a:lnTo>
                  <a:pt x="19178" y="17617"/>
                </a:lnTo>
                <a:lnTo>
                  <a:pt x="15132" y="21258"/>
                </a:lnTo>
                <a:lnTo>
                  <a:pt x="12763" y="22270"/>
                </a:lnTo>
                <a:lnTo>
                  <a:pt x="10049" y="224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17284" y="51959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22152"/>
                </a:moveTo>
                <a:lnTo>
                  <a:pt x="0" y="11676"/>
                </a:lnTo>
                <a:lnTo>
                  <a:pt x="65" y="10022"/>
                </a:lnTo>
                <a:lnTo>
                  <a:pt x="518" y="8383"/>
                </a:lnTo>
                <a:lnTo>
                  <a:pt x="682" y="7030"/>
                </a:lnTo>
                <a:lnTo>
                  <a:pt x="9647" y="0"/>
                </a:lnTo>
                <a:lnTo>
                  <a:pt x="10978" y="61"/>
                </a:lnTo>
                <a:lnTo>
                  <a:pt x="12296" y="412"/>
                </a:lnTo>
                <a:lnTo>
                  <a:pt x="15038" y="890"/>
                </a:lnTo>
                <a:lnTo>
                  <a:pt x="17312" y="2186"/>
                </a:lnTo>
                <a:lnTo>
                  <a:pt x="20928" y="6415"/>
                </a:lnTo>
                <a:lnTo>
                  <a:pt x="21855" y="8863"/>
                </a:lnTo>
                <a:lnTo>
                  <a:pt x="21900" y="11644"/>
                </a:lnTo>
                <a:lnTo>
                  <a:pt x="21391" y="14374"/>
                </a:lnTo>
                <a:lnTo>
                  <a:pt x="20139" y="16704"/>
                </a:lnTo>
                <a:lnTo>
                  <a:pt x="16145" y="20563"/>
                </a:lnTo>
                <a:lnTo>
                  <a:pt x="13774" y="21736"/>
                </a:lnTo>
                <a:lnTo>
                  <a:pt x="11028" y="221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173276" y="914373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045119" y="463152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669000" y="463153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613111" y="4071784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236575" y="4070999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862395" y="407081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484409" y="4072288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110228" y="407081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733948" y="407118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357702" y="407190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980079" y="4070999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605686" y="4072222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229029" y="407263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990158" y="820877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613869" y="820877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614559" y="7831857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236575" y="783267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990475" y="858429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366162" y="8583235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988740" y="7456579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613291" y="7456579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367056" y="7079941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988740" y="7080665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367023" y="670330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990370" y="6704027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477742" y="557577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366362" y="632783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990370" y="632793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366544" y="8958967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742717" y="595074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365275" y="5951739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990733" y="595173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741870" y="557501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366362" y="557592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991054" y="5576005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100883" y="557628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11925"/>
                </a:moveTo>
                <a:lnTo>
                  <a:pt x="7208" y="11775"/>
                </a:lnTo>
                <a:lnTo>
                  <a:pt x="5034" y="11775"/>
                </a:lnTo>
                <a:lnTo>
                  <a:pt x="866" y="10326"/>
                </a:lnTo>
                <a:lnTo>
                  <a:pt x="504" y="8695"/>
                </a:lnTo>
                <a:lnTo>
                  <a:pt x="0" y="6675"/>
                </a:lnTo>
                <a:lnTo>
                  <a:pt x="325" y="4799"/>
                </a:lnTo>
                <a:lnTo>
                  <a:pt x="2636" y="1334"/>
                </a:lnTo>
                <a:lnTo>
                  <a:pt x="4243" y="311"/>
                </a:lnTo>
                <a:lnTo>
                  <a:pt x="6302" y="0"/>
                </a:lnTo>
                <a:lnTo>
                  <a:pt x="8476" y="1268"/>
                </a:lnTo>
                <a:lnTo>
                  <a:pt x="11557" y="1992"/>
                </a:lnTo>
                <a:lnTo>
                  <a:pt x="12281" y="3623"/>
                </a:lnTo>
                <a:lnTo>
                  <a:pt x="13377" y="5507"/>
                </a:lnTo>
                <a:lnTo>
                  <a:pt x="13348" y="7374"/>
                </a:lnTo>
                <a:lnTo>
                  <a:pt x="11045" y="11075"/>
                </a:lnTo>
                <a:lnTo>
                  <a:pt x="9382" y="11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364551" y="9335424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742323" y="9336692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364551" y="9711157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742898" y="971178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366041" y="482445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991053" y="4823996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612566" y="4824638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853042" y="482463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349403" y="482382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40" y="2524"/>
                </a:lnTo>
                <a:lnTo>
                  <a:pt x="4935" y="250"/>
                </a:lnTo>
                <a:lnTo>
                  <a:pt x="6849" y="0"/>
                </a:lnTo>
                <a:lnTo>
                  <a:pt x="8878" y="635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972607" y="482445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11925"/>
                </a:moveTo>
                <a:lnTo>
                  <a:pt x="7327" y="11775"/>
                </a:lnTo>
                <a:lnTo>
                  <a:pt x="4972" y="11775"/>
                </a:lnTo>
                <a:lnTo>
                  <a:pt x="985" y="10326"/>
                </a:lnTo>
                <a:lnTo>
                  <a:pt x="441" y="8695"/>
                </a:lnTo>
                <a:lnTo>
                  <a:pt x="0" y="6656"/>
                </a:lnTo>
                <a:lnTo>
                  <a:pt x="370" y="4776"/>
                </a:lnTo>
                <a:lnTo>
                  <a:pt x="2735" y="1336"/>
                </a:lnTo>
                <a:lnTo>
                  <a:pt x="4358" y="317"/>
                </a:lnTo>
                <a:lnTo>
                  <a:pt x="6421" y="0"/>
                </a:lnTo>
                <a:lnTo>
                  <a:pt x="8414" y="1268"/>
                </a:lnTo>
                <a:lnTo>
                  <a:pt x="11676" y="1992"/>
                </a:lnTo>
                <a:lnTo>
                  <a:pt x="12401" y="3623"/>
                </a:lnTo>
                <a:lnTo>
                  <a:pt x="13496" y="5507"/>
                </a:lnTo>
                <a:lnTo>
                  <a:pt x="13467" y="7374"/>
                </a:lnTo>
                <a:lnTo>
                  <a:pt x="11164" y="11075"/>
                </a:lnTo>
                <a:lnTo>
                  <a:pt x="9502" y="11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95788" y="4823793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12851"/>
                </a:moveTo>
                <a:lnTo>
                  <a:pt x="3535" y="12006"/>
                </a:lnTo>
                <a:lnTo>
                  <a:pt x="1630" y="9903"/>
                </a:lnTo>
                <a:lnTo>
                  <a:pt x="0" y="6099"/>
                </a:lnTo>
                <a:lnTo>
                  <a:pt x="2355" y="2838"/>
                </a:lnTo>
                <a:lnTo>
                  <a:pt x="5798" y="845"/>
                </a:lnTo>
                <a:lnTo>
                  <a:pt x="6371" y="431"/>
                </a:lnTo>
                <a:lnTo>
                  <a:pt x="7008" y="179"/>
                </a:lnTo>
                <a:lnTo>
                  <a:pt x="8411" y="0"/>
                </a:lnTo>
                <a:lnTo>
                  <a:pt x="9091" y="83"/>
                </a:lnTo>
                <a:lnTo>
                  <a:pt x="12321" y="3382"/>
                </a:lnTo>
                <a:lnTo>
                  <a:pt x="13952" y="7548"/>
                </a:lnTo>
                <a:lnTo>
                  <a:pt x="13227" y="11353"/>
                </a:lnTo>
                <a:lnTo>
                  <a:pt x="8697" y="12440"/>
                </a:lnTo>
                <a:lnTo>
                  <a:pt x="5890" y="1285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19615" y="4824252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7610" y="12343"/>
                </a:moveTo>
                <a:lnTo>
                  <a:pt x="2899" y="11437"/>
                </a:lnTo>
                <a:lnTo>
                  <a:pt x="0" y="4191"/>
                </a:lnTo>
                <a:lnTo>
                  <a:pt x="2718" y="2379"/>
                </a:lnTo>
                <a:lnTo>
                  <a:pt x="4530" y="1292"/>
                </a:lnTo>
                <a:lnTo>
                  <a:pt x="5251" y="707"/>
                </a:lnTo>
                <a:lnTo>
                  <a:pt x="6068" y="332"/>
                </a:lnTo>
                <a:lnTo>
                  <a:pt x="7895" y="0"/>
                </a:lnTo>
                <a:lnTo>
                  <a:pt x="8793" y="63"/>
                </a:lnTo>
                <a:lnTo>
                  <a:pt x="13227" y="4191"/>
                </a:lnTo>
                <a:lnTo>
                  <a:pt x="14858" y="7995"/>
                </a:lnTo>
                <a:lnTo>
                  <a:pt x="14133" y="10531"/>
                </a:lnTo>
                <a:lnTo>
                  <a:pt x="7610" y="123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477379" y="595074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364551" y="10087252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742323" y="1008870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366363" y="444673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366182" y="5200552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989102" y="4447739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613320" y="4447094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990370" y="520000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238568" y="4447721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853190" y="5200552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475748" y="520055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099575" y="520055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12319"/>
                </a:moveTo>
                <a:lnTo>
                  <a:pt x="9785" y="10688"/>
                </a:lnTo>
                <a:lnTo>
                  <a:pt x="7429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725033" y="519874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1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347410" y="520055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12319"/>
                </a:moveTo>
                <a:lnTo>
                  <a:pt x="9784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152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605718" y="444691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229001" y="444673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852284" y="4447721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973411" y="4447721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12914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0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0872" y="5351"/>
                </a:lnTo>
                <a:lnTo>
                  <a:pt x="11959" y="7344"/>
                </a:lnTo>
                <a:lnTo>
                  <a:pt x="7111" y="12876"/>
                </a:lnTo>
                <a:lnTo>
                  <a:pt x="5103" y="129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95788" y="4447721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12876"/>
                </a:moveTo>
                <a:lnTo>
                  <a:pt x="3571" y="12091"/>
                </a:lnTo>
                <a:lnTo>
                  <a:pt x="1630" y="10061"/>
                </a:lnTo>
                <a:lnTo>
                  <a:pt x="0" y="5351"/>
                </a:lnTo>
                <a:lnTo>
                  <a:pt x="2355" y="2815"/>
                </a:lnTo>
                <a:lnTo>
                  <a:pt x="5798" y="822"/>
                </a:lnTo>
                <a:lnTo>
                  <a:pt x="6384" y="406"/>
                </a:lnTo>
                <a:lnTo>
                  <a:pt x="7034" y="159"/>
                </a:lnTo>
                <a:lnTo>
                  <a:pt x="8461" y="0"/>
                </a:lnTo>
                <a:lnTo>
                  <a:pt x="9150" y="98"/>
                </a:lnTo>
                <a:lnTo>
                  <a:pt x="12321" y="3539"/>
                </a:lnTo>
                <a:lnTo>
                  <a:pt x="13952" y="7706"/>
                </a:lnTo>
                <a:lnTo>
                  <a:pt x="13227" y="11329"/>
                </a:lnTo>
                <a:lnTo>
                  <a:pt x="8697" y="12416"/>
                </a:lnTo>
                <a:lnTo>
                  <a:pt x="5927" y="1287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21065" y="444673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179001" y="6141152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554993" y="9900483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85923" y="5012515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14120"/>
                </a:moveTo>
                <a:lnTo>
                  <a:pt x="669" y="11040"/>
                </a:lnTo>
                <a:lnTo>
                  <a:pt x="126" y="6873"/>
                </a:lnTo>
                <a:lnTo>
                  <a:pt x="0" y="4306"/>
                </a:lnTo>
                <a:lnTo>
                  <a:pt x="966" y="2253"/>
                </a:lnTo>
                <a:lnTo>
                  <a:pt x="3025" y="714"/>
                </a:lnTo>
                <a:lnTo>
                  <a:pt x="4899" y="0"/>
                </a:lnTo>
                <a:lnTo>
                  <a:pt x="6705" y="142"/>
                </a:lnTo>
                <a:lnTo>
                  <a:pt x="10182" y="2139"/>
                </a:lnTo>
                <a:lnTo>
                  <a:pt x="11214" y="3627"/>
                </a:lnTo>
                <a:lnTo>
                  <a:pt x="11541" y="5605"/>
                </a:lnTo>
                <a:lnTo>
                  <a:pt x="10273" y="7779"/>
                </a:lnTo>
                <a:lnTo>
                  <a:pt x="9729" y="11221"/>
                </a:lnTo>
                <a:lnTo>
                  <a:pt x="7917" y="12127"/>
                </a:lnTo>
                <a:lnTo>
                  <a:pt x="3387" y="1412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161559" y="501250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13768"/>
                </a:moveTo>
                <a:lnTo>
                  <a:pt x="3019" y="11594"/>
                </a:lnTo>
                <a:lnTo>
                  <a:pt x="906" y="9849"/>
                </a:lnTo>
                <a:lnTo>
                  <a:pt x="0" y="7615"/>
                </a:lnTo>
                <a:lnTo>
                  <a:pt x="301" y="4891"/>
                </a:lnTo>
                <a:lnTo>
                  <a:pt x="1569" y="543"/>
                </a:lnTo>
                <a:lnTo>
                  <a:pt x="5374" y="0"/>
                </a:lnTo>
                <a:lnTo>
                  <a:pt x="9361" y="1268"/>
                </a:lnTo>
                <a:lnTo>
                  <a:pt x="10035" y="1406"/>
                </a:lnTo>
                <a:lnTo>
                  <a:pt x="12606" y="5092"/>
                </a:lnTo>
                <a:lnTo>
                  <a:pt x="12399" y="6452"/>
                </a:lnTo>
                <a:lnTo>
                  <a:pt x="12137" y="7064"/>
                </a:lnTo>
                <a:lnTo>
                  <a:pt x="11716" y="7608"/>
                </a:lnTo>
                <a:lnTo>
                  <a:pt x="9905" y="11413"/>
                </a:lnTo>
                <a:lnTo>
                  <a:pt x="682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802944" y="839704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536221" y="501281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12368"/>
                </a:moveTo>
                <a:lnTo>
                  <a:pt x="3623" y="11100"/>
                </a:lnTo>
                <a:lnTo>
                  <a:pt x="0" y="3854"/>
                </a:lnTo>
                <a:lnTo>
                  <a:pt x="1811" y="2042"/>
                </a:lnTo>
                <a:lnTo>
                  <a:pt x="4167" y="955"/>
                </a:lnTo>
                <a:lnTo>
                  <a:pt x="5940" y="77"/>
                </a:lnTo>
                <a:lnTo>
                  <a:pt x="7748" y="0"/>
                </a:lnTo>
                <a:lnTo>
                  <a:pt x="11432" y="1444"/>
                </a:lnTo>
                <a:lnTo>
                  <a:pt x="12705" y="2729"/>
                </a:lnTo>
                <a:lnTo>
                  <a:pt x="13408" y="4578"/>
                </a:lnTo>
                <a:lnTo>
                  <a:pt x="13408" y="6571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913737" y="501250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665902" y="501250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802615" y="501304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179181" y="5012758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554993" y="501268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179135" y="8395868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178892" y="651652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09845" y="426050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13033"/>
                </a:moveTo>
                <a:lnTo>
                  <a:pt x="574" y="11040"/>
                </a:lnTo>
                <a:lnTo>
                  <a:pt x="31" y="6873"/>
                </a:lnTo>
                <a:lnTo>
                  <a:pt x="0" y="4351"/>
                </a:lnTo>
                <a:lnTo>
                  <a:pt x="966" y="2297"/>
                </a:lnTo>
                <a:lnTo>
                  <a:pt x="2930" y="714"/>
                </a:lnTo>
                <a:lnTo>
                  <a:pt x="4803" y="0"/>
                </a:lnTo>
                <a:lnTo>
                  <a:pt x="6610" y="142"/>
                </a:lnTo>
                <a:lnTo>
                  <a:pt x="10087" y="2139"/>
                </a:lnTo>
                <a:lnTo>
                  <a:pt x="11120" y="3627"/>
                </a:lnTo>
                <a:lnTo>
                  <a:pt x="11446" y="5605"/>
                </a:lnTo>
                <a:lnTo>
                  <a:pt x="10359" y="7779"/>
                </a:lnTo>
                <a:lnTo>
                  <a:pt x="9634" y="11221"/>
                </a:lnTo>
                <a:lnTo>
                  <a:pt x="6010" y="1303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84036" y="4260647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8" y="12530"/>
                </a:moveTo>
                <a:lnTo>
                  <a:pt x="3937" y="12339"/>
                </a:lnTo>
                <a:lnTo>
                  <a:pt x="2457" y="11468"/>
                </a:lnTo>
                <a:lnTo>
                  <a:pt x="300" y="8363"/>
                </a:lnTo>
                <a:lnTo>
                  <a:pt x="0" y="6672"/>
                </a:lnTo>
                <a:lnTo>
                  <a:pt x="956" y="3014"/>
                </a:lnTo>
                <a:lnTo>
                  <a:pt x="2046" y="1687"/>
                </a:lnTo>
                <a:lnTo>
                  <a:pt x="5447" y="35"/>
                </a:lnTo>
                <a:lnTo>
                  <a:pt x="7165" y="0"/>
                </a:lnTo>
                <a:lnTo>
                  <a:pt x="8898" y="754"/>
                </a:lnTo>
                <a:lnTo>
                  <a:pt x="11021" y="845"/>
                </a:lnTo>
                <a:lnTo>
                  <a:pt x="12470" y="1880"/>
                </a:lnTo>
                <a:lnTo>
                  <a:pt x="14018" y="5837"/>
                </a:lnTo>
                <a:lnTo>
                  <a:pt x="13657" y="7580"/>
                </a:lnTo>
                <a:lnTo>
                  <a:pt x="12160" y="9088"/>
                </a:lnTo>
                <a:lnTo>
                  <a:pt x="11073" y="11262"/>
                </a:lnTo>
                <a:lnTo>
                  <a:pt x="7992" y="11262"/>
                </a:lnTo>
                <a:lnTo>
                  <a:pt x="5818" y="125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160773" y="4261039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775"/>
                </a:moveTo>
                <a:lnTo>
                  <a:pt x="4522" y="11498"/>
                </a:lnTo>
                <a:lnTo>
                  <a:pt x="2650" y="10230"/>
                </a:lnTo>
                <a:lnTo>
                  <a:pt x="1449" y="7971"/>
                </a:lnTo>
                <a:lnTo>
                  <a:pt x="0" y="3804"/>
                </a:lnTo>
                <a:lnTo>
                  <a:pt x="2536" y="724"/>
                </a:lnTo>
                <a:lnTo>
                  <a:pt x="6885" y="0"/>
                </a:lnTo>
                <a:lnTo>
                  <a:pt x="8697" y="1086"/>
                </a:lnTo>
                <a:lnTo>
                  <a:pt x="12684" y="1992"/>
                </a:lnTo>
                <a:lnTo>
                  <a:pt x="12865" y="3442"/>
                </a:lnTo>
                <a:lnTo>
                  <a:pt x="13308" y="5412"/>
                </a:lnTo>
                <a:lnTo>
                  <a:pt x="12953" y="7226"/>
                </a:lnTo>
                <a:lnTo>
                  <a:pt x="10646" y="10542"/>
                </a:lnTo>
                <a:lnTo>
                  <a:pt x="9068" y="11506"/>
                </a:lnTo>
                <a:lnTo>
                  <a:pt x="7066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555045" y="538841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177913" y="538896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665955" y="5388419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912757" y="538896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11775"/>
                </a:moveTo>
                <a:lnTo>
                  <a:pt x="4703" y="11498"/>
                </a:lnTo>
                <a:lnTo>
                  <a:pt x="2831" y="10230"/>
                </a:lnTo>
                <a:lnTo>
                  <a:pt x="1630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89" y="5412"/>
                </a:lnTo>
                <a:lnTo>
                  <a:pt x="13134" y="7226"/>
                </a:lnTo>
                <a:lnTo>
                  <a:pt x="10827" y="10542"/>
                </a:lnTo>
                <a:lnTo>
                  <a:pt x="9249" y="11505"/>
                </a:lnTo>
                <a:lnTo>
                  <a:pt x="724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178666" y="689316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3042152" y="426103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3416906" y="4260861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801922" y="7644989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793955" y="426103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177732" y="4636754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674552" y="426085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049919" y="4260647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426696" y="426049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554631" y="5764832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178665" y="576505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179342" y="726853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802828" y="4260678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554993" y="9524672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7929898" y="9524871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7553542" y="651683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7177913" y="8773093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802465" y="726884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426838" y="764503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426728" y="802054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554631" y="614073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2666223" y="5764498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2289836" y="5764767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554862" y="10276876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889" y="10124"/>
                </a:moveTo>
                <a:lnTo>
                  <a:pt x="0" y="10124"/>
                </a:lnTo>
                <a:lnTo>
                  <a:pt x="494" y="8024"/>
                </a:lnTo>
                <a:lnTo>
                  <a:pt x="430" y="4885"/>
                </a:lnTo>
                <a:lnTo>
                  <a:pt x="6496" y="0"/>
                </a:lnTo>
                <a:lnTo>
                  <a:pt x="7414" y="176"/>
                </a:lnTo>
                <a:lnTo>
                  <a:pt x="8285" y="597"/>
                </a:lnTo>
                <a:lnTo>
                  <a:pt x="9916" y="1141"/>
                </a:lnTo>
                <a:lnTo>
                  <a:pt x="10822" y="4221"/>
                </a:lnTo>
                <a:lnTo>
                  <a:pt x="11909" y="6213"/>
                </a:lnTo>
                <a:lnTo>
                  <a:pt x="10889" y="101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3392" y="4636410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554086" y="914900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931347" y="9148650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09121" y="463713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12500"/>
                </a:moveTo>
                <a:lnTo>
                  <a:pt x="7641" y="10688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362"/>
                </a:lnTo>
                <a:lnTo>
                  <a:pt x="13801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85557" y="4636410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161286" y="463713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2"/>
                </a:lnTo>
                <a:lnTo>
                  <a:pt x="13802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2665103" y="4637134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042300" y="4636718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426110" y="463636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6802465" y="463671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4" name="object 374"/>
          <p:cNvGrpSpPr/>
          <p:nvPr/>
        </p:nvGrpSpPr>
        <p:grpSpPr>
          <a:xfrm>
            <a:off x="9579323" y="1"/>
            <a:ext cx="8709025" cy="10287000"/>
            <a:chOff x="9579323" y="1"/>
            <a:chExt cx="8709025" cy="10287000"/>
          </a:xfrm>
        </p:grpSpPr>
        <p:pic>
          <p:nvPicPr>
            <p:cNvPr id="375" name="object 37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1281339" y="1"/>
              <a:ext cx="7006660" cy="10286998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5349003" y="313366"/>
              <a:ext cx="2609849" cy="714374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579323" y="313366"/>
              <a:ext cx="3114674" cy="3162299"/>
            </a:xfrm>
            <a:prstGeom prst="rect">
              <a:avLst/>
            </a:prstGeom>
          </p:spPr>
        </p:pic>
      </p:grpSp>
      <p:pic>
        <p:nvPicPr>
          <p:cNvPr id="378" name="object 37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0" y="1"/>
            <a:ext cx="4122955" cy="5073492"/>
          </a:xfrm>
          <a:prstGeom prst="rect">
            <a:avLst/>
          </a:prstGeom>
        </p:spPr>
      </p:pic>
      <p:sp>
        <p:nvSpPr>
          <p:cNvPr id="379" name="object 379"/>
          <p:cNvSpPr txBox="1"/>
          <p:nvPr/>
        </p:nvSpPr>
        <p:spPr>
          <a:xfrm>
            <a:off x="1561473" y="3918453"/>
            <a:ext cx="9497695" cy="499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9100">
              <a:lnSpc>
                <a:spcPct val="107100"/>
              </a:lnSpc>
              <a:spcBef>
                <a:spcPts val="100"/>
              </a:spcBef>
            </a:pP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Schemax</a:t>
            </a:r>
            <a:r>
              <a:rPr sz="2800" b="1" spc="-60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is</a:t>
            </a:r>
            <a:r>
              <a:rPr sz="2800" b="1" spc="-60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a</a:t>
            </a:r>
            <a:r>
              <a:rPr sz="2800" b="1" spc="-60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software</a:t>
            </a:r>
            <a:r>
              <a:rPr sz="2800" b="1" spc="-60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technology</a:t>
            </a:r>
            <a:r>
              <a:rPr sz="2800" b="1" spc="-55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and</a:t>
            </a:r>
            <a:r>
              <a:rPr sz="2800" b="1" spc="-60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04458F"/>
                </a:solidFill>
                <a:latin typeface="Tahoma"/>
                <a:cs typeface="Tahoma"/>
              </a:rPr>
              <a:t>managed </a:t>
            </a:r>
            <a:r>
              <a:rPr sz="2800" b="1" spc="50" dirty="0">
                <a:solidFill>
                  <a:srgbClr val="04458F"/>
                </a:solidFill>
                <a:latin typeface="Tahoma"/>
                <a:cs typeface="Tahoma"/>
              </a:rPr>
              <a:t>services</a:t>
            </a:r>
            <a:r>
              <a:rPr sz="2800" b="1" spc="-85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company</a:t>
            </a:r>
            <a:r>
              <a:rPr sz="2800" b="1" spc="-85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4458F"/>
                </a:solidFill>
                <a:latin typeface="Tahoma"/>
                <a:cs typeface="Tahoma"/>
              </a:rPr>
              <a:t>based</a:t>
            </a:r>
            <a:r>
              <a:rPr sz="2800" b="1" spc="-85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out</a:t>
            </a:r>
            <a:r>
              <a:rPr sz="2800" b="1" spc="-80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4458F"/>
                </a:solidFill>
                <a:latin typeface="Tahoma"/>
                <a:cs typeface="Tahoma"/>
              </a:rPr>
              <a:t>of</a:t>
            </a:r>
            <a:r>
              <a:rPr sz="2800" b="1" spc="-85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spc="-40" dirty="0">
                <a:solidFill>
                  <a:srgbClr val="04458F"/>
                </a:solidFill>
                <a:latin typeface="Tahoma"/>
                <a:cs typeface="Tahoma"/>
              </a:rPr>
              <a:t>Visakhapatnam</a:t>
            </a:r>
            <a:r>
              <a:rPr sz="2800" b="1" spc="-85" dirty="0">
                <a:solidFill>
                  <a:srgbClr val="04458F"/>
                </a:solidFill>
                <a:latin typeface="Tahoma"/>
                <a:cs typeface="Tahoma"/>
              </a:rPr>
              <a:t> </a:t>
            </a:r>
            <a:r>
              <a:rPr sz="2800" b="1" spc="-25" dirty="0">
                <a:solidFill>
                  <a:srgbClr val="04458F"/>
                </a:solidFill>
                <a:latin typeface="Tahoma"/>
                <a:cs typeface="Tahoma"/>
              </a:rPr>
              <a:t>AP, </a:t>
            </a:r>
            <a:r>
              <a:rPr sz="2800" b="1" spc="-10" dirty="0">
                <a:solidFill>
                  <a:srgbClr val="04458F"/>
                </a:solidFill>
                <a:latin typeface="Tahoma"/>
                <a:cs typeface="Tahoma"/>
              </a:rPr>
              <a:t>India.</a:t>
            </a:r>
            <a:endParaRPr sz="2800">
              <a:latin typeface="Tahoma"/>
              <a:cs typeface="Tahoma"/>
            </a:endParaRPr>
          </a:p>
          <a:p>
            <a:pPr marL="12700" marR="12065" algn="just">
              <a:lnSpc>
                <a:spcPct val="114599"/>
              </a:lnSpc>
              <a:spcBef>
                <a:spcPts val="1920"/>
              </a:spcBef>
            </a:pPr>
            <a:r>
              <a:rPr sz="2400" spc="130" dirty="0">
                <a:latin typeface="Verdana"/>
                <a:cs typeface="Verdana"/>
              </a:rPr>
              <a:t>We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are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team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of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experts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who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are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passionate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about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creating </a:t>
            </a:r>
            <a:r>
              <a:rPr sz="2400" spc="-25" dirty="0">
                <a:latin typeface="Verdana"/>
                <a:cs typeface="Verdana"/>
              </a:rPr>
              <a:t>solutions</a:t>
            </a:r>
            <a:r>
              <a:rPr sz="2400" spc="-14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for</a:t>
            </a:r>
            <a:r>
              <a:rPr sz="2400" spc="-1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businesses</a:t>
            </a:r>
            <a:r>
              <a:rPr sz="2400" spc="-1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of</a:t>
            </a:r>
            <a:r>
              <a:rPr sz="2400" spc="-14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all</a:t>
            </a:r>
            <a:r>
              <a:rPr sz="2400" spc="-14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sizes.</a:t>
            </a:r>
            <a:endParaRPr sz="2400">
              <a:latin typeface="Verdana"/>
              <a:cs typeface="Verdana"/>
            </a:endParaRPr>
          </a:p>
          <a:p>
            <a:pPr marL="12700" marR="8255" algn="just">
              <a:lnSpc>
                <a:spcPct val="114599"/>
              </a:lnSpc>
            </a:pPr>
            <a:r>
              <a:rPr sz="2400" spc="-10" dirty="0">
                <a:latin typeface="Verdana"/>
                <a:cs typeface="Verdana"/>
              </a:rPr>
              <a:t>Transforming</a:t>
            </a:r>
            <a:r>
              <a:rPr sz="2400" spc="27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your</a:t>
            </a:r>
            <a:r>
              <a:rPr sz="2400" spc="27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ideas</a:t>
            </a:r>
            <a:r>
              <a:rPr sz="2400" spc="2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into</a:t>
            </a:r>
            <a:r>
              <a:rPr sz="2400" spc="27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exceptional</a:t>
            </a:r>
            <a:r>
              <a:rPr sz="2400" spc="2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software</a:t>
            </a:r>
            <a:r>
              <a:rPr sz="2400" spc="27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solutions, </a:t>
            </a:r>
            <a:r>
              <a:rPr sz="2400" spc="-85" dirty="0">
                <a:latin typeface="Verdana"/>
                <a:cs typeface="Verdana"/>
              </a:rPr>
              <a:t>through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collaborative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teamwork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70" dirty="0">
                <a:latin typeface="Verdana"/>
                <a:cs typeface="Verdana"/>
              </a:rPr>
              <a:t>and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90" dirty="0">
                <a:latin typeface="Verdana"/>
                <a:cs typeface="Verdana"/>
              </a:rPr>
              <a:t>user-</a:t>
            </a:r>
            <a:r>
              <a:rPr sz="2400" dirty="0">
                <a:latin typeface="Verdana"/>
                <a:cs typeface="Verdana"/>
              </a:rPr>
              <a:t>centered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design.</a:t>
            </a:r>
            <a:endParaRPr sz="2400">
              <a:latin typeface="Verdana"/>
              <a:cs typeface="Verdana"/>
            </a:endParaRPr>
          </a:p>
          <a:p>
            <a:pPr marL="12700" marR="5080" algn="just">
              <a:lnSpc>
                <a:spcPct val="114599"/>
              </a:lnSpc>
            </a:pPr>
            <a:r>
              <a:rPr sz="2400" dirty="0">
                <a:latin typeface="Verdana"/>
                <a:cs typeface="Verdana"/>
              </a:rPr>
              <a:t>Our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-75" dirty="0">
                <a:latin typeface="Verdana"/>
                <a:cs typeface="Verdana"/>
              </a:rPr>
              <a:t>top-</a:t>
            </a:r>
            <a:r>
              <a:rPr sz="2400" dirty="0">
                <a:latin typeface="Verdana"/>
                <a:cs typeface="Verdana"/>
              </a:rPr>
              <a:t>notch</a:t>
            </a:r>
            <a:r>
              <a:rPr sz="2400" spc="-1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tech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team</a:t>
            </a:r>
            <a:r>
              <a:rPr sz="2400" spc="-1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delivers</a:t>
            </a:r>
            <a:r>
              <a:rPr sz="2400" spc="-110" dirty="0">
                <a:latin typeface="Verdana"/>
                <a:cs typeface="Verdana"/>
              </a:rPr>
              <a:t> </a:t>
            </a:r>
            <a:r>
              <a:rPr sz="2400" spc="-80" dirty="0">
                <a:latin typeface="Verdana"/>
                <a:cs typeface="Verdana"/>
              </a:rPr>
              <a:t>innovative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solutions</a:t>
            </a:r>
            <a:r>
              <a:rPr sz="2400" spc="-110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with</a:t>
            </a:r>
            <a:r>
              <a:rPr sz="2400" spc="-1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skill </a:t>
            </a:r>
            <a:r>
              <a:rPr sz="2400" dirty="0">
                <a:latin typeface="Verdana"/>
                <a:cs typeface="Verdana"/>
              </a:rPr>
              <a:t>and</a:t>
            </a:r>
            <a:r>
              <a:rPr sz="2400" spc="-4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expertise,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empowering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your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business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for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success.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spc="-25" dirty="0">
                <a:latin typeface="Verdana"/>
                <a:cs typeface="Verdana"/>
              </a:rPr>
              <a:t>At </a:t>
            </a:r>
            <a:r>
              <a:rPr sz="2400" dirty="0">
                <a:latin typeface="Verdana"/>
                <a:cs typeface="Verdana"/>
              </a:rPr>
              <a:t>Schemax</a:t>
            </a:r>
            <a:r>
              <a:rPr sz="2400" spc="409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we</a:t>
            </a:r>
            <a:r>
              <a:rPr sz="2400" spc="409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are</a:t>
            </a:r>
            <a:r>
              <a:rPr sz="2400" spc="409" dirty="0">
                <a:latin typeface="Verdana"/>
                <a:cs typeface="Verdana"/>
              </a:rPr>
              <a:t>  </a:t>
            </a:r>
            <a:r>
              <a:rPr sz="2400" b="1" dirty="0">
                <a:latin typeface="Tahoma"/>
                <a:cs typeface="Tahoma"/>
              </a:rPr>
              <a:t>160</a:t>
            </a:r>
            <a:r>
              <a:rPr sz="2400" b="1" spc="530" dirty="0">
                <a:latin typeface="Tahoma"/>
                <a:cs typeface="Tahoma"/>
              </a:rPr>
              <a:t>  </a:t>
            </a:r>
            <a:r>
              <a:rPr sz="2400" b="1" dirty="0">
                <a:latin typeface="Tahoma"/>
                <a:cs typeface="Tahoma"/>
              </a:rPr>
              <a:t>professionals</a:t>
            </a:r>
            <a:r>
              <a:rPr sz="2400" b="1" spc="570" dirty="0">
                <a:latin typeface="Tahoma"/>
                <a:cs typeface="Tahoma"/>
              </a:rPr>
              <a:t>  </a:t>
            </a:r>
            <a:r>
              <a:rPr sz="2400" dirty="0">
                <a:latin typeface="Verdana"/>
                <a:cs typeface="Verdana"/>
              </a:rPr>
              <a:t>with</a:t>
            </a:r>
            <a:r>
              <a:rPr sz="2400" spc="434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an</a:t>
            </a:r>
            <a:r>
              <a:rPr sz="2400" spc="434" dirty="0">
                <a:latin typeface="Verdana"/>
                <a:cs typeface="Verdana"/>
              </a:rPr>
              <a:t>  </a:t>
            </a:r>
            <a:r>
              <a:rPr sz="2400" b="1" spc="-10" dirty="0">
                <a:latin typeface="Tahoma"/>
                <a:cs typeface="Tahoma"/>
              </a:rPr>
              <a:t>average </a:t>
            </a:r>
            <a:r>
              <a:rPr sz="2400" b="1" dirty="0">
                <a:latin typeface="Tahoma"/>
                <a:cs typeface="Tahoma"/>
              </a:rPr>
              <a:t>experience</a:t>
            </a:r>
            <a:r>
              <a:rPr sz="2400" b="1" spc="2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of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over</a:t>
            </a:r>
            <a:r>
              <a:rPr sz="2400" b="1" spc="2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6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years</a:t>
            </a:r>
            <a:r>
              <a:rPr sz="2400" spc="-10" dirty="0">
                <a:latin typeface="Verdana"/>
                <a:cs typeface="Verdana"/>
              </a:rPr>
              <a:t>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80" name="object 380"/>
          <p:cNvSpPr txBox="1">
            <a:spLocks noGrp="1"/>
          </p:cNvSpPr>
          <p:nvPr>
            <p:ph type="title"/>
          </p:nvPr>
        </p:nvSpPr>
        <p:spPr>
          <a:xfrm>
            <a:off x="1561473" y="1712121"/>
            <a:ext cx="4557395" cy="224472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8480"/>
              </a:lnSpc>
              <a:spcBef>
                <a:spcPts val="715"/>
              </a:spcBef>
            </a:pPr>
            <a:r>
              <a:rPr sz="7500" spc="175" dirty="0">
                <a:solidFill>
                  <a:srgbClr val="292929"/>
                </a:solidFill>
              </a:rPr>
              <a:t>Schemax </a:t>
            </a:r>
            <a:r>
              <a:rPr sz="7500" spc="90" dirty="0">
                <a:solidFill>
                  <a:srgbClr val="292929"/>
                </a:solidFill>
              </a:rPr>
              <a:t>Profile</a:t>
            </a:r>
            <a:endParaRPr sz="7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127721" y="0"/>
            <a:ext cx="16160750" cy="10287000"/>
            <a:chOff x="2127721" y="0"/>
            <a:chExt cx="1616075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7721" y="2572211"/>
              <a:ext cx="14582774" cy="77147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2151" y="0"/>
              <a:ext cx="8665847" cy="785503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" y="6847148"/>
            <a:ext cx="91384" cy="103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114766"/>
            <a:ext cx="70023" cy="6374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43" y="6271273"/>
            <a:ext cx="5747385" cy="4015740"/>
            <a:chOff x="543" y="6271273"/>
            <a:chExt cx="5747385" cy="401574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" y="6481776"/>
              <a:ext cx="79645" cy="824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" y="6271273"/>
              <a:ext cx="5747092" cy="401572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97396" y="6090654"/>
            <a:ext cx="110110" cy="11174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12020" y="9287508"/>
            <a:ext cx="112987" cy="11137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21231" y="6091150"/>
            <a:ext cx="109726" cy="1101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13756" y="8912197"/>
            <a:ext cx="110434" cy="1106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876117" y="6094592"/>
            <a:ext cx="104371" cy="10408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16010" y="9666736"/>
            <a:ext cx="103808" cy="1037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14487" y="5909081"/>
            <a:ext cx="98890" cy="9863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691426" y="5910530"/>
            <a:ext cx="96461" cy="9641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751388" y="6097682"/>
            <a:ext cx="97830" cy="9874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820813" y="8543346"/>
            <a:ext cx="95483" cy="9517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10091" y="9107965"/>
            <a:ext cx="92639" cy="926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43141" y="5913568"/>
            <a:ext cx="90754" cy="9105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010700" y="9484701"/>
            <a:ext cx="91207" cy="9112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259358" y="6102012"/>
            <a:ext cx="89840" cy="8895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073044" y="5915102"/>
            <a:ext cx="86187" cy="8703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508356" y="5727443"/>
            <a:ext cx="87882" cy="8594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826244" y="10052074"/>
            <a:ext cx="84727" cy="8483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135252" y="5729769"/>
            <a:ext cx="82758" cy="8287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888510" y="5729651"/>
            <a:ext cx="80168" cy="8217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017406" y="9866563"/>
            <a:ext cx="79544" cy="8102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018036" y="8739863"/>
            <a:ext cx="77894" cy="7809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574281" y="5921179"/>
            <a:ext cx="76196" cy="7649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206968" y="9304978"/>
            <a:ext cx="76351" cy="7589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385872" y="6107998"/>
            <a:ext cx="75957" cy="7649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327425" y="5545305"/>
            <a:ext cx="74151" cy="7409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208141" y="9682542"/>
            <a:ext cx="73723" cy="7408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832163" y="7050439"/>
            <a:ext cx="73540" cy="7370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456871" y="5921829"/>
            <a:ext cx="73389" cy="7445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703805" y="5546070"/>
            <a:ext cx="73558" cy="7415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267789" y="5734446"/>
            <a:ext cx="72648" cy="7263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763539" y="5734941"/>
            <a:ext cx="72568" cy="7213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643592" y="6108967"/>
            <a:ext cx="72784" cy="7296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833166" y="6675076"/>
            <a:ext cx="70456" cy="7043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081958" y="5548155"/>
            <a:ext cx="68385" cy="6849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210274" y="8932154"/>
            <a:ext cx="68335" cy="6842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835022" y="6300212"/>
            <a:ext cx="66627" cy="6702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954696" y="5549109"/>
            <a:ext cx="66475" cy="6681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835114" y="7429222"/>
            <a:ext cx="66336" cy="66068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4521648" y="5363327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63390"/>
                </a:moveTo>
                <a:lnTo>
                  <a:pt x="586" y="38246"/>
                </a:lnTo>
                <a:lnTo>
                  <a:pt x="0" y="34172"/>
                </a:lnTo>
                <a:lnTo>
                  <a:pt x="401" y="25849"/>
                </a:lnTo>
                <a:lnTo>
                  <a:pt x="28615" y="0"/>
                </a:lnTo>
                <a:lnTo>
                  <a:pt x="36880" y="360"/>
                </a:lnTo>
                <a:lnTo>
                  <a:pt x="62735" y="28566"/>
                </a:lnTo>
                <a:lnTo>
                  <a:pt x="62390" y="36863"/>
                </a:lnTo>
                <a:lnTo>
                  <a:pt x="34288" y="633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25377" y="10251153"/>
            <a:ext cx="62865" cy="36195"/>
          </a:xfrm>
          <a:custGeom>
            <a:avLst/>
            <a:gdLst/>
            <a:ahLst/>
            <a:cxnLst/>
            <a:rect l="l" t="t" r="r" b="b"/>
            <a:pathLst>
              <a:path w="62864" h="36195">
                <a:moveTo>
                  <a:pt x="62365" y="35847"/>
                </a:moveTo>
                <a:lnTo>
                  <a:pt x="68" y="35847"/>
                </a:lnTo>
                <a:lnTo>
                  <a:pt x="0" y="27394"/>
                </a:lnTo>
                <a:lnTo>
                  <a:pt x="27085" y="0"/>
                </a:lnTo>
                <a:lnTo>
                  <a:pt x="35438" y="74"/>
                </a:lnTo>
                <a:lnTo>
                  <a:pt x="62444" y="27394"/>
                </a:lnTo>
                <a:lnTo>
                  <a:pt x="62365" y="3584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8048" y="8184727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3048" y="60395"/>
                </a:moveTo>
                <a:lnTo>
                  <a:pt x="398" y="34607"/>
                </a:lnTo>
                <a:lnTo>
                  <a:pt x="0" y="30542"/>
                </a:lnTo>
                <a:lnTo>
                  <a:pt x="883" y="22582"/>
                </a:lnTo>
                <a:lnTo>
                  <a:pt x="28489" y="0"/>
                </a:lnTo>
                <a:lnTo>
                  <a:pt x="32319" y="308"/>
                </a:lnTo>
                <a:lnTo>
                  <a:pt x="36106" y="550"/>
                </a:lnTo>
                <a:lnTo>
                  <a:pt x="61129" y="29656"/>
                </a:lnTo>
                <a:lnTo>
                  <a:pt x="61035" y="33829"/>
                </a:lnTo>
                <a:lnTo>
                  <a:pt x="37085" y="59711"/>
                </a:lnTo>
                <a:lnTo>
                  <a:pt x="33048" y="603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14105" y="10064875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4684" y="60781"/>
                </a:moveTo>
                <a:lnTo>
                  <a:pt x="26561" y="60781"/>
                </a:lnTo>
                <a:lnTo>
                  <a:pt x="22655" y="60003"/>
                </a:lnTo>
                <a:lnTo>
                  <a:pt x="0" y="34224"/>
                </a:lnTo>
                <a:lnTo>
                  <a:pt x="114" y="25981"/>
                </a:lnTo>
                <a:lnTo>
                  <a:pt x="28620" y="0"/>
                </a:lnTo>
                <a:lnTo>
                  <a:pt x="36576" y="620"/>
                </a:lnTo>
                <a:lnTo>
                  <a:pt x="61246" y="30164"/>
                </a:lnTo>
                <a:lnTo>
                  <a:pt x="61245" y="34224"/>
                </a:lnTo>
                <a:lnTo>
                  <a:pt x="34684" y="607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97888" y="5363728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60558"/>
                </a:moveTo>
                <a:lnTo>
                  <a:pt x="0" y="33569"/>
                </a:lnTo>
                <a:lnTo>
                  <a:pt x="388" y="25599"/>
                </a:lnTo>
                <a:lnTo>
                  <a:pt x="29328" y="51"/>
                </a:lnTo>
                <a:lnTo>
                  <a:pt x="33476" y="0"/>
                </a:lnTo>
                <a:lnTo>
                  <a:pt x="37468" y="764"/>
                </a:lnTo>
                <a:lnTo>
                  <a:pt x="60256" y="27247"/>
                </a:lnTo>
                <a:lnTo>
                  <a:pt x="60132" y="31392"/>
                </a:lnTo>
                <a:lnTo>
                  <a:pt x="60133" y="35220"/>
                </a:lnTo>
                <a:lnTo>
                  <a:pt x="31322" y="60378"/>
                </a:lnTo>
                <a:lnTo>
                  <a:pt x="27151" y="605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146057" y="5364225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60415"/>
                </a:moveTo>
                <a:lnTo>
                  <a:pt x="28268" y="60062"/>
                </a:lnTo>
                <a:lnTo>
                  <a:pt x="24480" y="59945"/>
                </a:lnTo>
                <a:lnTo>
                  <a:pt x="20851" y="59120"/>
                </a:lnTo>
                <a:lnTo>
                  <a:pt x="0" y="34686"/>
                </a:lnTo>
                <a:lnTo>
                  <a:pt x="0" y="26747"/>
                </a:lnTo>
                <a:lnTo>
                  <a:pt x="27383" y="0"/>
                </a:lnTo>
                <a:lnTo>
                  <a:pt x="31531" y="97"/>
                </a:lnTo>
                <a:lnTo>
                  <a:pt x="59792" y="25779"/>
                </a:lnTo>
                <a:lnTo>
                  <a:pt x="60124" y="29843"/>
                </a:lnTo>
                <a:lnTo>
                  <a:pt x="59616" y="33975"/>
                </a:lnTo>
                <a:lnTo>
                  <a:pt x="59272" y="37784"/>
                </a:lnTo>
                <a:lnTo>
                  <a:pt x="35810" y="60024"/>
                </a:lnTo>
                <a:lnTo>
                  <a:pt x="32078" y="6041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02358" y="9500100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60605"/>
                </a:moveTo>
                <a:lnTo>
                  <a:pt x="30276" y="60508"/>
                </a:lnTo>
                <a:lnTo>
                  <a:pt x="26477" y="60540"/>
                </a:lnTo>
                <a:lnTo>
                  <a:pt x="22804" y="59874"/>
                </a:lnTo>
                <a:lnTo>
                  <a:pt x="0" y="28632"/>
                </a:lnTo>
                <a:lnTo>
                  <a:pt x="607" y="24596"/>
                </a:lnTo>
                <a:lnTo>
                  <a:pt x="30094" y="0"/>
                </a:lnTo>
                <a:lnTo>
                  <a:pt x="34247" y="90"/>
                </a:lnTo>
                <a:lnTo>
                  <a:pt x="60085" y="28285"/>
                </a:lnTo>
                <a:lnTo>
                  <a:pt x="59812" y="32428"/>
                </a:lnTo>
                <a:lnTo>
                  <a:pt x="59716" y="36248"/>
                </a:lnTo>
                <a:lnTo>
                  <a:pt x="37790" y="59967"/>
                </a:lnTo>
                <a:lnTo>
                  <a:pt x="34096" y="606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5036" y="6116134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8113" y="60518"/>
                </a:moveTo>
                <a:lnTo>
                  <a:pt x="0" y="34621"/>
                </a:lnTo>
                <a:lnTo>
                  <a:pt x="107" y="26651"/>
                </a:lnTo>
                <a:lnTo>
                  <a:pt x="28101" y="197"/>
                </a:lnTo>
                <a:lnTo>
                  <a:pt x="32246" y="0"/>
                </a:lnTo>
                <a:lnTo>
                  <a:pt x="36264" y="623"/>
                </a:lnTo>
                <a:lnTo>
                  <a:pt x="59992" y="30451"/>
                </a:lnTo>
                <a:lnTo>
                  <a:pt x="60139" y="34263"/>
                </a:lnTo>
                <a:lnTo>
                  <a:pt x="32269" y="60162"/>
                </a:lnTo>
                <a:lnTo>
                  <a:pt x="28113" y="6051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27401" y="6869482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083" y="57625"/>
                </a:moveTo>
                <a:lnTo>
                  <a:pt x="0" y="27124"/>
                </a:lnTo>
                <a:lnTo>
                  <a:pt x="622" y="23441"/>
                </a:lnTo>
                <a:lnTo>
                  <a:pt x="31036" y="0"/>
                </a:lnTo>
                <a:lnTo>
                  <a:pt x="34711" y="584"/>
                </a:lnTo>
                <a:lnTo>
                  <a:pt x="57508" y="27301"/>
                </a:lnTo>
                <a:lnTo>
                  <a:pt x="57860" y="31090"/>
                </a:lnTo>
                <a:lnTo>
                  <a:pt x="30871" y="57374"/>
                </a:lnTo>
                <a:lnTo>
                  <a:pt x="27083" y="576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03622" y="912542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2114" y="61174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0872" y="56970"/>
                </a:moveTo>
                <a:lnTo>
                  <a:pt x="530" y="33868"/>
                </a:lnTo>
                <a:lnTo>
                  <a:pt x="0" y="30182"/>
                </a:lnTo>
                <a:lnTo>
                  <a:pt x="198" y="26391"/>
                </a:lnTo>
                <a:lnTo>
                  <a:pt x="27431" y="0"/>
                </a:lnTo>
                <a:lnTo>
                  <a:pt x="31183" y="122"/>
                </a:lnTo>
                <a:lnTo>
                  <a:pt x="57106" y="27376"/>
                </a:lnTo>
                <a:lnTo>
                  <a:pt x="56684" y="34782"/>
                </a:lnTo>
                <a:lnTo>
                  <a:pt x="30872" y="5697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51359" y="5741395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22" y="57659"/>
                </a:moveTo>
                <a:lnTo>
                  <a:pt x="0" y="27467"/>
                </a:lnTo>
                <a:lnTo>
                  <a:pt x="575" y="23772"/>
                </a:lnTo>
                <a:lnTo>
                  <a:pt x="30723" y="0"/>
                </a:lnTo>
                <a:lnTo>
                  <a:pt x="34399" y="589"/>
                </a:lnTo>
                <a:lnTo>
                  <a:pt x="57963" y="30896"/>
                </a:lnTo>
                <a:lnTo>
                  <a:pt x="57592" y="34612"/>
                </a:lnTo>
                <a:lnTo>
                  <a:pt x="31102" y="57357"/>
                </a:lnTo>
                <a:lnTo>
                  <a:pt x="27322" y="576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27374" y="6493383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00" y="57679"/>
                </a:moveTo>
                <a:lnTo>
                  <a:pt x="0" y="27478"/>
                </a:lnTo>
                <a:lnTo>
                  <a:pt x="596" y="23778"/>
                </a:lnTo>
                <a:lnTo>
                  <a:pt x="30877" y="0"/>
                </a:lnTo>
                <a:lnTo>
                  <a:pt x="34550" y="576"/>
                </a:lnTo>
                <a:lnTo>
                  <a:pt x="57969" y="30922"/>
                </a:lnTo>
                <a:lnTo>
                  <a:pt x="57616" y="34648"/>
                </a:lnTo>
                <a:lnTo>
                  <a:pt x="31079" y="57377"/>
                </a:lnTo>
                <a:lnTo>
                  <a:pt x="27300" y="576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840345" y="593020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7485" y="57682"/>
                </a:moveTo>
                <a:lnTo>
                  <a:pt x="0" y="31574"/>
                </a:lnTo>
                <a:lnTo>
                  <a:pt x="124" y="27790"/>
                </a:lnTo>
                <a:lnTo>
                  <a:pt x="64" y="23993"/>
                </a:lnTo>
                <a:lnTo>
                  <a:pt x="25326" y="0"/>
                </a:lnTo>
                <a:lnTo>
                  <a:pt x="32884" y="437"/>
                </a:lnTo>
                <a:lnTo>
                  <a:pt x="57383" y="29421"/>
                </a:lnTo>
                <a:lnTo>
                  <a:pt x="57033" y="33190"/>
                </a:lnTo>
                <a:lnTo>
                  <a:pt x="31269" y="57544"/>
                </a:lnTo>
                <a:lnTo>
                  <a:pt x="27485" y="5768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64225" y="555418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57785"/>
                </a:moveTo>
                <a:lnTo>
                  <a:pt x="0" y="30759"/>
                </a:lnTo>
                <a:lnTo>
                  <a:pt x="252" y="26986"/>
                </a:lnTo>
                <a:lnTo>
                  <a:pt x="286" y="23207"/>
                </a:lnTo>
                <a:lnTo>
                  <a:pt x="26024" y="0"/>
                </a:lnTo>
                <a:lnTo>
                  <a:pt x="29787" y="355"/>
                </a:lnTo>
                <a:lnTo>
                  <a:pt x="33602" y="519"/>
                </a:lnTo>
                <a:lnTo>
                  <a:pt x="57345" y="26616"/>
                </a:lnTo>
                <a:lnTo>
                  <a:pt x="57149" y="30428"/>
                </a:lnTo>
                <a:lnTo>
                  <a:pt x="33978" y="57111"/>
                </a:lnTo>
                <a:lnTo>
                  <a:pt x="30314" y="577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276572" y="5367930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5988" y="53994"/>
                </a:moveTo>
                <a:lnTo>
                  <a:pt x="0" y="27190"/>
                </a:lnTo>
                <a:lnTo>
                  <a:pt x="213" y="23786"/>
                </a:lnTo>
                <a:lnTo>
                  <a:pt x="29492" y="0"/>
                </a:lnTo>
                <a:lnTo>
                  <a:pt x="33145" y="542"/>
                </a:lnTo>
                <a:lnTo>
                  <a:pt x="55085" y="27371"/>
                </a:lnTo>
                <a:lnTo>
                  <a:pt x="54981" y="30753"/>
                </a:lnTo>
                <a:lnTo>
                  <a:pt x="25988" y="539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404910" y="987933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09">
                <a:moveTo>
                  <a:pt x="29172" y="54471"/>
                </a:moveTo>
                <a:lnTo>
                  <a:pt x="0" y="26935"/>
                </a:lnTo>
                <a:lnTo>
                  <a:pt x="295" y="23524"/>
                </a:lnTo>
                <a:lnTo>
                  <a:pt x="30052" y="0"/>
                </a:lnTo>
                <a:lnTo>
                  <a:pt x="33704" y="619"/>
                </a:lnTo>
                <a:lnTo>
                  <a:pt x="55086" y="24242"/>
                </a:lnTo>
                <a:lnTo>
                  <a:pt x="55084" y="28022"/>
                </a:lnTo>
                <a:lnTo>
                  <a:pt x="29172" y="5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39909" y="611977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30969" y="54376"/>
                </a:moveTo>
                <a:lnTo>
                  <a:pt x="25" y="28986"/>
                </a:lnTo>
                <a:lnTo>
                  <a:pt x="0" y="25227"/>
                </a:lnTo>
                <a:lnTo>
                  <a:pt x="683" y="21603"/>
                </a:lnTo>
                <a:lnTo>
                  <a:pt x="27930" y="0"/>
                </a:lnTo>
                <a:lnTo>
                  <a:pt x="31358" y="140"/>
                </a:lnTo>
                <a:lnTo>
                  <a:pt x="55078" y="29485"/>
                </a:lnTo>
                <a:lnTo>
                  <a:pt x="54480" y="33123"/>
                </a:lnTo>
                <a:lnTo>
                  <a:pt x="30969" y="5437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13399" y="5180806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53483"/>
                </a:moveTo>
                <a:lnTo>
                  <a:pt x="0" y="25542"/>
                </a:lnTo>
                <a:lnTo>
                  <a:pt x="169" y="22170"/>
                </a:lnTo>
                <a:lnTo>
                  <a:pt x="29431" y="0"/>
                </a:lnTo>
                <a:lnTo>
                  <a:pt x="32707" y="527"/>
                </a:lnTo>
                <a:lnTo>
                  <a:pt x="53715" y="27579"/>
                </a:lnTo>
                <a:lnTo>
                  <a:pt x="53322" y="30991"/>
                </a:lnTo>
                <a:lnTo>
                  <a:pt x="25884" y="534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0264" y="5931475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7504" y="54600"/>
                </a:moveTo>
                <a:lnTo>
                  <a:pt x="324" y="28874"/>
                </a:lnTo>
                <a:lnTo>
                  <a:pt x="0" y="25037"/>
                </a:lnTo>
                <a:lnTo>
                  <a:pt x="24566" y="0"/>
                </a:lnTo>
                <a:lnTo>
                  <a:pt x="31895" y="461"/>
                </a:lnTo>
                <a:lnTo>
                  <a:pt x="53855" y="24298"/>
                </a:lnTo>
                <a:lnTo>
                  <a:pt x="53779" y="27787"/>
                </a:lnTo>
                <a:lnTo>
                  <a:pt x="30970" y="54399"/>
                </a:lnTo>
                <a:lnTo>
                  <a:pt x="27504" y="546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31226" y="724956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778" y="51026"/>
                </a:moveTo>
                <a:lnTo>
                  <a:pt x="0" y="28036"/>
                </a:lnTo>
                <a:lnTo>
                  <a:pt x="88" y="21462"/>
                </a:lnTo>
                <a:lnTo>
                  <a:pt x="26680" y="0"/>
                </a:lnTo>
                <a:lnTo>
                  <a:pt x="30045" y="371"/>
                </a:lnTo>
                <a:lnTo>
                  <a:pt x="51328" y="24033"/>
                </a:lnTo>
                <a:lnTo>
                  <a:pt x="51290" y="27477"/>
                </a:lnTo>
                <a:lnTo>
                  <a:pt x="25778" y="510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398450" y="574557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3" y="51180"/>
                </a:moveTo>
                <a:lnTo>
                  <a:pt x="0" y="24918"/>
                </a:lnTo>
                <a:lnTo>
                  <a:pt x="205" y="21526"/>
                </a:lnTo>
                <a:lnTo>
                  <a:pt x="23711" y="273"/>
                </a:lnTo>
                <a:lnTo>
                  <a:pt x="27155" y="0"/>
                </a:lnTo>
                <a:lnTo>
                  <a:pt x="51434" y="24368"/>
                </a:lnTo>
                <a:lnTo>
                  <a:pt x="51350" y="27820"/>
                </a:lnTo>
                <a:lnTo>
                  <a:pt x="28970" y="50977"/>
                </a:lnTo>
                <a:lnTo>
                  <a:pt x="25523" y="511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74422" y="5369666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6992" y="50925"/>
                </a:moveTo>
                <a:lnTo>
                  <a:pt x="0" y="25456"/>
                </a:lnTo>
                <a:lnTo>
                  <a:pt x="738" y="18922"/>
                </a:lnTo>
                <a:lnTo>
                  <a:pt x="22793" y="0"/>
                </a:lnTo>
                <a:lnTo>
                  <a:pt x="29357" y="89"/>
                </a:lnTo>
                <a:lnTo>
                  <a:pt x="51552" y="22910"/>
                </a:lnTo>
                <a:lnTo>
                  <a:pt x="51454" y="26359"/>
                </a:lnTo>
                <a:lnTo>
                  <a:pt x="26992" y="50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30971" y="6121691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7311" y="50903"/>
                </a:moveTo>
                <a:lnTo>
                  <a:pt x="0" y="25800"/>
                </a:lnTo>
                <a:lnTo>
                  <a:pt x="621" y="19259"/>
                </a:lnTo>
                <a:lnTo>
                  <a:pt x="22376" y="13"/>
                </a:lnTo>
                <a:lnTo>
                  <a:pt x="25490" y="74"/>
                </a:lnTo>
                <a:lnTo>
                  <a:pt x="28949" y="0"/>
                </a:lnTo>
                <a:lnTo>
                  <a:pt x="51476" y="22523"/>
                </a:lnTo>
                <a:lnTo>
                  <a:pt x="51401" y="25981"/>
                </a:lnTo>
                <a:lnTo>
                  <a:pt x="30659" y="50359"/>
                </a:lnTo>
                <a:lnTo>
                  <a:pt x="27311" y="509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31301" y="8377640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3340" y="51026"/>
                </a:moveTo>
                <a:lnTo>
                  <a:pt x="153" y="25696"/>
                </a:lnTo>
                <a:lnTo>
                  <a:pt x="0" y="22603"/>
                </a:lnTo>
                <a:lnTo>
                  <a:pt x="21898" y="514"/>
                </a:lnTo>
                <a:lnTo>
                  <a:pt x="25329" y="0"/>
                </a:lnTo>
                <a:lnTo>
                  <a:pt x="51342" y="26244"/>
                </a:lnTo>
                <a:lnTo>
                  <a:pt x="50803" y="29589"/>
                </a:lnTo>
                <a:lnTo>
                  <a:pt x="26790" y="50878"/>
                </a:lnTo>
                <a:lnTo>
                  <a:pt x="23340" y="510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7200" y="593284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7866" y="51095"/>
                </a:moveTo>
                <a:lnTo>
                  <a:pt x="24386" y="50693"/>
                </a:lnTo>
                <a:lnTo>
                  <a:pt x="21284" y="50611"/>
                </a:lnTo>
                <a:lnTo>
                  <a:pt x="18301" y="49974"/>
                </a:lnTo>
                <a:lnTo>
                  <a:pt x="0" y="24106"/>
                </a:lnTo>
                <a:lnTo>
                  <a:pt x="526" y="20808"/>
                </a:lnTo>
                <a:lnTo>
                  <a:pt x="27883" y="0"/>
                </a:lnTo>
                <a:lnTo>
                  <a:pt x="31268" y="546"/>
                </a:lnTo>
                <a:lnTo>
                  <a:pt x="51051" y="22374"/>
                </a:lnTo>
                <a:lnTo>
                  <a:pt x="51023" y="25874"/>
                </a:lnTo>
                <a:lnTo>
                  <a:pt x="51178" y="29373"/>
                </a:lnTo>
                <a:lnTo>
                  <a:pt x="31270" y="50748"/>
                </a:lnTo>
                <a:lnTo>
                  <a:pt x="27866" y="510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338685" y="5181710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50800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4" y="22296"/>
                </a:lnTo>
                <a:lnTo>
                  <a:pt x="26265" y="0"/>
                </a:lnTo>
                <a:lnTo>
                  <a:pt x="29590" y="233"/>
                </a:lnTo>
                <a:lnTo>
                  <a:pt x="50152" y="23302"/>
                </a:lnTo>
                <a:lnTo>
                  <a:pt x="50002" y="26631"/>
                </a:lnTo>
                <a:lnTo>
                  <a:pt x="49927" y="30096"/>
                </a:lnTo>
                <a:lnTo>
                  <a:pt x="29278" y="50519"/>
                </a:lnTo>
                <a:lnTo>
                  <a:pt x="25898" y="508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586460" y="5556899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50963"/>
                </a:moveTo>
                <a:lnTo>
                  <a:pt x="23606" y="50544"/>
                </a:lnTo>
                <a:lnTo>
                  <a:pt x="20523" y="50369"/>
                </a:lnTo>
                <a:lnTo>
                  <a:pt x="17575" y="49648"/>
                </a:lnTo>
                <a:lnTo>
                  <a:pt x="0" y="23365"/>
                </a:lnTo>
                <a:lnTo>
                  <a:pt x="600" y="20036"/>
                </a:lnTo>
                <a:lnTo>
                  <a:pt x="25418" y="0"/>
                </a:lnTo>
                <a:lnTo>
                  <a:pt x="28846" y="45"/>
                </a:lnTo>
                <a:lnTo>
                  <a:pt x="50571" y="23024"/>
                </a:lnTo>
                <a:lnTo>
                  <a:pt x="50423" y="26449"/>
                </a:lnTo>
                <a:lnTo>
                  <a:pt x="50475" y="29904"/>
                </a:lnTo>
                <a:lnTo>
                  <a:pt x="30399" y="50654"/>
                </a:lnTo>
                <a:lnTo>
                  <a:pt x="27036" y="5096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91031" y="5181710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50856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5" y="22296"/>
                </a:lnTo>
                <a:lnTo>
                  <a:pt x="26265" y="0"/>
                </a:lnTo>
                <a:lnTo>
                  <a:pt x="29622" y="187"/>
                </a:lnTo>
                <a:lnTo>
                  <a:pt x="50513" y="23272"/>
                </a:lnTo>
                <a:lnTo>
                  <a:pt x="50364" y="26631"/>
                </a:lnTo>
                <a:lnTo>
                  <a:pt x="50295" y="30132"/>
                </a:lnTo>
                <a:lnTo>
                  <a:pt x="29343" y="50617"/>
                </a:lnTo>
                <a:lnTo>
                  <a:pt x="25927" y="508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844975" y="78147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47510"/>
                </a:moveTo>
                <a:lnTo>
                  <a:pt x="23398" y="47283"/>
                </a:lnTo>
                <a:lnTo>
                  <a:pt x="20266" y="47235"/>
                </a:lnTo>
                <a:lnTo>
                  <a:pt x="17261" y="46593"/>
                </a:lnTo>
                <a:lnTo>
                  <a:pt x="0" y="26501"/>
                </a:lnTo>
                <a:lnTo>
                  <a:pt x="23" y="23369"/>
                </a:lnTo>
                <a:lnTo>
                  <a:pt x="24666" y="0"/>
                </a:lnTo>
                <a:lnTo>
                  <a:pt x="27784" y="228"/>
                </a:lnTo>
                <a:lnTo>
                  <a:pt x="47687" y="27787"/>
                </a:lnTo>
                <a:lnTo>
                  <a:pt x="47065" y="30807"/>
                </a:lnTo>
                <a:lnTo>
                  <a:pt x="29596" y="47099"/>
                </a:lnTo>
                <a:lnTo>
                  <a:pt x="26540" y="4751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596620" y="9318701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844742" y="555851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47732"/>
                </a:moveTo>
                <a:lnTo>
                  <a:pt x="0" y="25965"/>
                </a:lnTo>
                <a:lnTo>
                  <a:pt x="240" y="19671"/>
                </a:lnTo>
                <a:lnTo>
                  <a:pt x="22090" y="0"/>
                </a:lnTo>
                <a:lnTo>
                  <a:pt x="28439" y="336"/>
                </a:lnTo>
                <a:lnTo>
                  <a:pt x="48086" y="22208"/>
                </a:lnTo>
                <a:lnTo>
                  <a:pt x="47913" y="25381"/>
                </a:lnTo>
                <a:lnTo>
                  <a:pt x="47751" y="28532"/>
                </a:lnTo>
                <a:lnTo>
                  <a:pt x="28942" y="47359"/>
                </a:lnTo>
                <a:lnTo>
                  <a:pt x="25871" y="4773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596622" y="969485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1509" y="47406"/>
                </a:moveTo>
                <a:lnTo>
                  <a:pt x="0" y="24637"/>
                </a:lnTo>
                <a:lnTo>
                  <a:pt x="59" y="21497"/>
                </a:lnTo>
                <a:lnTo>
                  <a:pt x="23375" y="0"/>
                </a:lnTo>
                <a:lnTo>
                  <a:pt x="26496" y="18"/>
                </a:lnTo>
                <a:lnTo>
                  <a:pt x="47804" y="26332"/>
                </a:lnTo>
                <a:lnTo>
                  <a:pt x="47327" y="29378"/>
                </a:lnTo>
                <a:lnTo>
                  <a:pt x="24642" y="47283"/>
                </a:lnTo>
                <a:lnTo>
                  <a:pt x="21509" y="47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964677" y="5182616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47595"/>
                </a:moveTo>
                <a:lnTo>
                  <a:pt x="0" y="25362"/>
                </a:lnTo>
                <a:lnTo>
                  <a:pt x="21" y="22233"/>
                </a:lnTo>
                <a:lnTo>
                  <a:pt x="22650" y="0"/>
                </a:lnTo>
                <a:lnTo>
                  <a:pt x="25724" y="53"/>
                </a:lnTo>
                <a:lnTo>
                  <a:pt x="47310" y="25731"/>
                </a:lnTo>
                <a:lnTo>
                  <a:pt x="46912" y="28737"/>
                </a:lnTo>
                <a:lnTo>
                  <a:pt x="22240" y="475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11787" y="5934729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241" y="47491"/>
                </a:moveTo>
                <a:lnTo>
                  <a:pt x="0" y="25258"/>
                </a:lnTo>
                <a:lnTo>
                  <a:pt x="6" y="22119"/>
                </a:lnTo>
                <a:lnTo>
                  <a:pt x="25961" y="0"/>
                </a:lnTo>
                <a:lnTo>
                  <a:pt x="28992" y="509"/>
                </a:lnTo>
                <a:lnTo>
                  <a:pt x="47879" y="25850"/>
                </a:lnTo>
                <a:lnTo>
                  <a:pt x="47480" y="28896"/>
                </a:lnTo>
                <a:lnTo>
                  <a:pt x="25368" y="47360"/>
                </a:lnTo>
                <a:lnTo>
                  <a:pt x="22241" y="47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55271" y="59343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441" y="47544"/>
                </a:moveTo>
                <a:lnTo>
                  <a:pt x="0" y="22341"/>
                </a:lnTo>
                <a:lnTo>
                  <a:pt x="539" y="19314"/>
                </a:lnTo>
                <a:lnTo>
                  <a:pt x="25615" y="0"/>
                </a:lnTo>
                <a:lnTo>
                  <a:pt x="28649" y="476"/>
                </a:lnTo>
                <a:lnTo>
                  <a:pt x="47951" y="25530"/>
                </a:lnTo>
                <a:lnTo>
                  <a:pt x="47595" y="28599"/>
                </a:lnTo>
                <a:lnTo>
                  <a:pt x="22441" y="475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656905" y="537117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47497"/>
                </a:moveTo>
                <a:lnTo>
                  <a:pt x="188" y="23945"/>
                </a:lnTo>
                <a:lnTo>
                  <a:pt x="0" y="20728"/>
                </a:lnTo>
                <a:lnTo>
                  <a:pt x="20890" y="0"/>
                </a:lnTo>
                <a:lnTo>
                  <a:pt x="24107" y="213"/>
                </a:lnTo>
                <a:lnTo>
                  <a:pt x="27215" y="261"/>
                </a:lnTo>
                <a:lnTo>
                  <a:pt x="47325" y="20838"/>
                </a:lnTo>
                <a:lnTo>
                  <a:pt x="47301" y="23945"/>
                </a:lnTo>
                <a:lnTo>
                  <a:pt x="26144" y="47391"/>
                </a:lnTo>
                <a:lnTo>
                  <a:pt x="23020" y="4749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54165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43743"/>
                </a:moveTo>
                <a:lnTo>
                  <a:pt x="0" y="22219"/>
                </a:lnTo>
                <a:lnTo>
                  <a:pt x="243" y="19127"/>
                </a:lnTo>
                <a:lnTo>
                  <a:pt x="21973" y="0"/>
                </a:lnTo>
                <a:lnTo>
                  <a:pt x="24748" y="111"/>
                </a:lnTo>
                <a:lnTo>
                  <a:pt x="43174" y="21196"/>
                </a:lnTo>
                <a:lnTo>
                  <a:pt x="43424" y="23971"/>
                </a:lnTo>
                <a:lnTo>
                  <a:pt x="23785" y="43479"/>
                </a:lnTo>
                <a:lnTo>
                  <a:pt x="21049" y="437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21839" y="6124534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874" y="43888"/>
                </a:move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6924" y="653"/>
                </a:lnTo>
                <a:lnTo>
                  <a:pt x="43087" y="20734"/>
                </a:lnTo>
                <a:lnTo>
                  <a:pt x="42830" y="23500"/>
                </a:lnTo>
                <a:lnTo>
                  <a:pt x="42736" y="26288"/>
                </a:lnTo>
                <a:lnTo>
                  <a:pt x="26574" y="43449"/>
                </a:lnTo>
                <a:lnTo>
                  <a:pt x="23874" y="4388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033989" y="574857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00" y="43679"/>
                </a:moveTo>
                <a:lnTo>
                  <a:pt x="0" y="24153"/>
                </a:lnTo>
                <a:lnTo>
                  <a:pt x="400" y="18253"/>
                </a:lnTo>
                <a:lnTo>
                  <a:pt x="21747" y="0"/>
                </a:lnTo>
                <a:lnTo>
                  <a:pt x="24524" y="87"/>
                </a:lnTo>
                <a:lnTo>
                  <a:pt x="43128" y="21015"/>
                </a:lnTo>
                <a:lnTo>
                  <a:pt x="43378" y="23775"/>
                </a:lnTo>
                <a:lnTo>
                  <a:pt x="23921" y="43298"/>
                </a:lnTo>
                <a:lnTo>
                  <a:pt x="20800" y="436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222984" y="668914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43829"/>
                </a:moveTo>
                <a:lnTo>
                  <a:pt x="0" y="22125"/>
                </a:lnTo>
                <a:lnTo>
                  <a:pt x="13" y="19322"/>
                </a:lnTo>
                <a:lnTo>
                  <a:pt x="23543" y="0"/>
                </a:lnTo>
                <a:lnTo>
                  <a:pt x="26276" y="347"/>
                </a:lnTo>
                <a:lnTo>
                  <a:pt x="44031" y="19408"/>
                </a:lnTo>
                <a:lnTo>
                  <a:pt x="43669" y="19408"/>
                </a:lnTo>
                <a:lnTo>
                  <a:pt x="43806" y="22158"/>
                </a:lnTo>
                <a:lnTo>
                  <a:pt x="25549" y="43502"/>
                </a:lnTo>
                <a:lnTo>
                  <a:pt x="22427" y="438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470820" y="5185313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43425"/>
                </a:moveTo>
                <a:lnTo>
                  <a:pt x="0" y="22893"/>
                </a:lnTo>
                <a:lnTo>
                  <a:pt x="180" y="19766"/>
                </a:lnTo>
                <a:lnTo>
                  <a:pt x="20375" y="0"/>
                </a:lnTo>
                <a:lnTo>
                  <a:pt x="25906" y="416"/>
                </a:lnTo>
                <a:lnTo>
                  <a:pt x="43849" y="21397"/>
                </a:lnTo>
                <a:lnTo>
                  <a:pt x="43680" y="24142"/>
                </a:lnTo>
                <a:lnTo>
                  <a:pt x="20061" y="434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30186" y="4996561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20853" y="43719"/>
                </a:moveTo>
                <a:lnTo>
                  <a:pt x="0" y="22254"/>
                </a:lnTo>
                <a:lnTo>
                  <a:pt x="253" y="19199"/>
                </a:lnTo>
                <a:lnTo>
                  <a:pt x="21581" y="0"/>
                </a:lnTo>
                <a:lnTo>
                  <a:pt x="24354" y="115"/>
                </a:lnTo>
                <a:lnTo>
                  <a:pt x="42419" y="21377"/>
                </a:lnTo>
                <a:lnTo>
                  <a:pt x="42644" y="24093"/>
                </a:lnTo>
                <a:lnTo>
                  <a:pt x="23574" y="43479"/>
                </a:lnTo>
                <a:lnTo>
                  <a:pt x="20853" y="437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223380" y="6313512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383" y="43291"/>
                </a:moveTo>
                <a:lnTo>
                  <a:pt x="0" y="22041"/>
                </a:lnTo>
                <a:lnTo>
                  <a:pt x="147" y="19309"/>
                </a:lnTo>
                <a:lnTo>
                  <a:pt x="19535" y="0"/>
                </a:lnTo>
                <a:lnTo>
                  <a:pt x="22254" y="106"/>
                </a:lnTo>
                <a:lnTo>
                  <a:pt x="43454" y="21302"/>
                </a:lnTo>
                <a:lnTo>
                  <a:pt x="43247" y="24420"/>
                </a:lnTo>
                <a:lnTo>
                  <a:pt x="21383" y="432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11234" y="875642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352" y="43792"/>
                </a:moveTo>
                <a:lnTo>
                  <a:pt x="0" y="22254"/>
                </a:lnTo>
                <a:lnTo>
                  <a:pt x="253" y="19198"/>
                </a:lnTo>
                <a:lnTo>
                  <a:pt x="21581" y="0"/>
                </a:lnTo>
                <a:lnTo>
                  <a:pt x="24365" y="42"/>
                </a:lnTo>
                <a:lnTo>
                  <a:pt x="43144" y="20833"/>
                </a:lnTo>
                <a:lnTo>
                  <a:pt x="43446" y="23609"/>
                </a:lnTo>
                <a:lnTo>
                  <a:pt x="24118" y="43479"/>
                </a:lnTo>
                <a:lnTo>
                  <a:pt x="21352" y="437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07266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43741"/>
                </a:moveTo>
                <a:lnTo>
                  <a:pt x="0" y="22269"/>
                </a:lnTo>
                <a:lnTo>
                  <a:pt x="247" y="19227"/>
                </a:lnTo>
                <a:lnTo>
                  <a:pt x="21399" y="0"/>
                </a:lnTo>
                <a:lnTo>
                  <a:pt x="24244" y="22"/>
                </a:lnTo>
                <a:lnTo>
                  <a:pt x="43143" y="21377"/>
                </a:lnTo>
                <a:lnTo>
                  <a:pt x="43368" y="24153"/>
                </a:lnTo>
                <a:lnTo>
                  <a:pt x="23574" y="43479"/>
                </a:lnTo>
                <a:lnTo>
                  <a:pt x="20848" y="4374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411458" y="10260617"/>
            <a:ext cx="43180" cy="26670"/>
          </a:xfrm>
          <a:custGeom>
            <a:avLst/>
            <a:gdLst/>
            <a:ahLst/>
            <a:cxnLst/>
            <a:rect l="l" t="t" r="r" b="b"/>
            <a:pathLst>
              <a:path w="43179" h="26670">
                <a:moveTo>
                  <a:pt x="42765" y="26382"/>
                </a:moveTo>
                <a:lnTo>
                  <a:pt x="355" y="26382"/>
                </a:lnTo>
                <a:lnTo>
                  <a:pt x="270" y="25611"/>
                </a:lnTo>
                <a:lnTo>
                  <a:pt x="0" y="20046"/>
                </a:lnTo>
                <a:lnTo>
                  <a:pt x="432" y="17217"/>
                </a:lnTo>
                <a:lnTo>
                  <a:pt x="20220" y="0"/>
                </a:lnTo>
                <a:lnTo>
                  <a:pt x="23350" y="187"/>
                </a:lnTo>
                <a:lnTo>
                  <a:pt x="43072" y="20046"/>
                </a:lnTo>
                <a:lnTo>
                  <a:pt x="42920" y="22832"/>
                </a:lnTo>
                <a:lnTo>
                  <a:pt x="42813" y="26147"/>
                </a:lnTo>
                <a:lnTo>
                  <a:pt x="42765" y="2638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026074" y="612463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4866" y="43559"/>
                </a:moveTo>
                <a:lnTo>
                  <a:pt x="22087" y="43509"/>
                </a:lnTo>
                <a:lnTo>
                  <a:pt x="19297" y="43584"/>
                </a:lnTo>
                <a:lnTo>
                  <a:pt x="16596" y="43129"/>
                </a:lnTo>
                <a:lnTo>
                  <a:pt x="0" y="20089"/>
                </a:lnTo>
                <a:lnTo>
                  <a:pt x="486" y="17063"/>
                </a:lnTo>
                <a:lnTo>
                  <a:pt x="20409" y="0"/>
                </a:lnTo>
                <a:lnTo>
                  <a:pt x="26301" y="443"/>
                </a:lnTo>
                <a:lnTo>
                  <a:pt x="43101" y="19907"/>
                </a:lnTo>
                <a:lnTo>
                  <a:pt x="42925" y="22675"/>
                </a:lnTo>
                <a:lnTo>
                  <a:pt x="42975" y="25453"/>
                </a:lnTo>
                <a:lnTo>
                  <a:pt x="27543" y="43063"/>
                </a:lnTo>
                <a:lnTo>
                  <a:pt x="24866" y="435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22457" y="856954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44491"/>
                </a:moveTo>
                <a:lnTo>
                  <a:pt x="0" y="22929"/>
                </a:lnTo>
                <a:lnTo>
                  <a:pt x="598" y="17080"/>
                </a:lnTo>
                <a:lnTo>
                  <a:pt x="20033" y="0"/>
                </a:lnTo>
                <a:lnTo>
                  <a:pt x="22814" y="104"/>
                </a:lnTo>
                <a:lnTo>
                  <a:pt x="44570" y="24030"/>
                </a:lnTo>
                <a:lnTo>
                  <a:pt x="44133" y="27030"/>
                </a:lnTo>
                <a:lnTo>
                  <a:pt x="24866" y="44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93501" y="5748620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24172" y="43634"/>
                </a:moveTo>
                <a:lnTo>
                  <a:pt x="21449" y="43609"/>
                </a:lnTo>
                <a:lnTo>
                  <a:pt x="18651" y="43587"/>
                </a:lnTo>
                <a:lnTo>
                  <a:pt x="15960" y="43040"/>
                </a:ln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4167" y="311"/>
                </a:lnTo>
                <a:lnTo>
                  <a:pt x="42525" y="20609"/>
                </a:lnTo>
                <a:lnTo>
                  <a:pt x="42287" y="23319"/>
                </a:lnTo>
                <a:lnTo>
                  <a:pt x="42239" y="26042"/>
                </a:lnTo>
                <a:lnTo>
                  <a:pt x="26798" y="43139"/>
                </a:lnTo>
                <a:lnTo>
                  <a:pt x="24172" y="436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699" y="5748690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19011" y="43567"/>
                </a:moveTo>
                <a:lnTo>
                  <a:pt x="0" y="22025"/>
                </a:lnTo>
                <a:lnTo>
                  <a:pt x="420" y="18901"/>
                </a:lnTo>
                <a:lnTo>
                  <a:pt x="20535" y="0"/>
                </a:lnTo>
                <a:lnTo>
                  <a:pt x="23251" y="60"/>
                </a:lnTo>
                <a:lnTo>
                  <a:pt x="42841" y="20094"/>
                </a:lnTo>
                <a:lnTo>
                  <a:pt x="42640" y="22887"/>
                </a:lnTo>
                <a:lnTo>
                  <a:pt x="42640" y="25610"/>
                </a:lnTo>
                <a:lnTo>
                  <a:pt x="24888" y="43515"/>
                </a:lnTo>
                <a:lnTo>
                  <a:pt x="19011" y="4356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284345" y="499909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2431" y="39703"/>
                </a:moveTo>
                <a:lnTo>
                  <a:pt x="0" y="20874"/>
                </a:lnTo>
                <a:lnTo>
                  <a:pt x="199" y="18116"/>
                </a:lnTo>
                <a:lnTo>
                  <a:pt x="20131" y="0"/>
                </a:lnTo>
                <a:lnTo>
                  <a:pt x="22814" y="229"/>
                </a:lnTo>
                <a:lnTo>
                  <a:pt x="39575" y="18866"/>
                </a:lnTo>
                <a:lnTo>
                  <a:pt x="39519" y="21558"/>
                </a:lnTo>
                <a:lnTo>
                  <a:pt x="22431" y="397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70647" y="5750688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19520" y="39463"/>
                </a:moveTo>
                <a:lnTo>
                  <a:pt x="0" y="19983"/>
                </a:lnTo>
                <a:lnTo>
                  <a:pt x="229" y="17228"/>
                </a:lnTo>
                <a:lnTo>
                  <a:pt x="19342" y="0"/>
                </a:lnTo>
                <a:lnTo>
                  <a:pt x="22106" y="55"/>
                </a:lnTo>
                <a:lnTo>
                  <a:pt x="40413" y="22266"/>
                </a:lnTo>
                <a:lnTo>
                  <a:pt x="39964" y="24645"/>
                </a:lnTo>
                <a:lnTo>
                  <a:pt x="22287" y="39186"/>
                </a:lnTo>
                <a:lnTo>
                  <a:pt x="19520" y="3946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787948" y="9510589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39529"/>
                </a:moveTo>
                <a:lnTo>
                  <a:pt x="0" y="21113"/>
                </a:lnTo>
                <a:lnTo>
                  <a:pt x="182" y="18331"/>
                </a:lnTo>
                <a:lnTo>
                  <a:pt x="24018" y="0"/>
                </a:lnTo>
                <a:lnTo>
                  <a:pt x="28470" y="1421"/>
                </a:lnTo>
                <a:lnTo>
                  <a:pt x="36339" y="7510"/>
                </a:lnTo>
                <a:lnTo>
                  <a:pt x="38832" y="11463"/>
                </a:lnTo>
                <a:lnTo>
                  <a:pt x="39885" y="16323"/>
                </a:lnTo>
                <a:lnTo>
                  <a:pt x="40668" y="19110"/>
                </a:lnTo>
                <a:lnTo>
                  <a:pt x="24658" y="39439"/>
                </a:lnTo>
                <a:lnTo>
                  <a:pt x="21764" y="39331"/>
                </a:lnTo>
                <a:lnTo>
                  <a:pt x="19358" y="395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336301" y="5939690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95" y="39133"/>
                </a:moveTo>
                <a:lnTo>
                  <a:pt x="0" y="15915"/>
                </a:lnTo>
                <a:lnTo>
                  <a:pt x="543" y="13287"/>
                </a:lnTo>
                <a:lnTo>
                  <a:pt x="19102" y="0"/>
                </a:lnTo>
                <a:lnTo>
                  <a:pt x="21799" y="551"/>
                </a:lnTo>
                <a:lnTo>
                  <a:pt x="26617" y="1202"/>
                </a:lnTo>
                <a:lnTo>
                  <a:pt x="30666" y="3322"/>
                </a:lnTo>
                <a:lnTo>
                  <a:pt x="37226" y="10496"/>
                </a:lnTo>
                <a:lnTo>
                  <a:pt x="38976" y="14717"/>
                </a:lnTo>
                <a:lnTo>
                  <a:pt x="39195" y="19573"/>
                </a:lnTo>
                <a:lnTo>
                  <a:pt x="38963" y="22337"/>
                </a:lnTo>
                <a:lnTo>
                  <a:pt x="22194" y="38779"/>
                </a:lnTo>
                <a:lnTo>
                  <a:pt x="19495" y="3913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225552" y="7066895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70">
                <a:moveTo>
                  <a:pt x="18632" y="39312"/>
                </a:moveTo>
                <a:lnTo>
                  <a:pt x="0" y="20739"/>
                </a:lnTo>
                <a:lnTo>
                  <a:pt x="150" y="18116"/>
                </a:lnTo>
                <a:lnTo>
                  <a:pt x="150" y="15713"/>
                </a:lnTo>
                <a:lnTo>
                  <a:pt x="15867" y="0"/>
                </a:lnTo>
                <a:lnTo>
                  <a:pt x="21011" y="19"/>
                </a:lnTo>
                <a:lnTo>
                  <a:pt x="38195" y="18461"/>
                </a:lnTo>
                <a:lnTo>
                  <a:pt x="38021" y="21196"/>
                </a:lnTo>
                <a:lnTo>
                  <a:pt x="37109" y="26004"/>
                </a:lnTo>
                <a:lnTo>
                  <a:pt x="34864" y="30079"/>
                </a:lnTo>
                <a:lnTo>
                  <a:pt x="27711" y="36763"/>
                </a:lnTo>
                <a:lnTo>
                  <a:pt x="23492" y="38727"/>
                </a:lnTo>
                <a:lnTo>
                  <a:pt x="18632" y="3931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720862" y="4811950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9536" y="39680"/>
                </a:moveTo>
                <a:lnTo>
                  <a:pt x="510" y="21564"/>
                </a:lnTo>
                <a:lnTo>
                  <a:pt x="0" y="18813"/>
                </a:lnTo>
                <a:lnTo>
                  <a:pt x="16744" y="0"/>
                </a:lnTo>
                <a:lnTo>
                  <a:pt x="19536" y="186"/>
                </a:lnTo>
                <a:lnTo>
                  <a:pt x="21882" y="182"/>
                </a:lnTo>
                <a:lnTo>
                  <a:pt x="39175" y="19657"/>
                </a:lnTo>
                <a:lnTo>
                  <a:pt x="38874" y="22400"/>
                </a:lnTo>
                <a:lnTo>
                  <a:pt x="22343" y="39473"/>
                </a:lnTo>
                <a:lnTo>
                  <a:pt x="19536" y="396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00795" y="1007535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8820" y="39455"/>
                </a:moveTo>
                <a:lnTo>
                  <a:pt x="174" y="19690"/>
                </a:lnTo>
                <a:lnTo>
                  <a:pt x="0" y="17226"/>
                </a:lnTo>
                <a:lnTo>
                  <a:pt x="17750" y="305"/>
                </a:lnTo>
                <a:lnTo>
                  <a:pt x="20505" y="0"/>
                </a:lnTo>
                <a:lnTo>
                  <a:pt x="39675" y="19508"/>
                </a:lnTo>
                <a:lnTo>
                  <a:pt x="39383" y="24533"/>
                </a:lnTo>
                <a:lnTo>
                  <a:pt x="37535" y="28899"/>
                </a:lnTo>
                <a:lnTo>
                  <a:pt x="30729" y="36317"/>
                </a:lnTo>
                <a:lnTo>
                  <a:pt x="26537" y="38533"/>
                </a:lnTo>
                <a:lnTo>
                  <a:pt x="21555" y="39255"/>
                </a:lnTo>
                <a:lnTo>
                  <a:pt x="18820" y="394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225183" y="593929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39477"/>
                </a:moveTo>
                <a:lnTo>
                  <a:pt x="881" y="23229"/>
                </a:lnTo>
                <a:lnTo>
                  <a:pt x="125" y="20534"/>
                </a:lnTo>
                <a:lnTo>
                  <a:pt x="17914" y="221"/>
                </a:lnTo>
                <a:lnTo>
                  <a:pt x="20321" y="0"/>
                </a:lnTo>
                <a:lnTo>
                  <a:pt x="39139" y="18697"/>
                </a:lnTo>
                <a:lnTo>
                  <a:pt x="38992" y="21383"/>
                </a:lnTo>
                <a:lnTo>
                  <a:pt x="21175" y="39352"/>
                </a:lnTo>
                <a:lnTo>
                  <a:pt x="18792" y="394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602090" y="8947222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450" y="39642"/>
                </a:moveTo>
                <a:lnTo>
                  <a:pt x="0" y="20047"/>
                </a:lnTo>
                <a:lnTo>
                  <a:pt x="330" y="17358"/>
                </a:lnTo>
                <a:lnTo>
                  <a:pt x="446" y="14938"/>
                </a:lnTo>
                <a:lnTo>
                  <a:pt x="17119" y="0"/>
                </a:lnTo>
                <a:lnTo>
                  <a:pt x="21961" y="245"/>
                </a:lnTo>
                <a:lnTo>
                  <a:pt x="38793" y="21021"/>
                </a:lnTo>
                <a:lnTo>
                  <a:pt x="38318" y="23683"/>
                </a:lnTo>
                <a:lnTo>
                  <a:pt x="21205" y="39547"/>
                </a:lnTo>
                <a:lnTo>
                  <a:pt x="18450" y="396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416507" y="6129738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89" h="34925">
                <a:moveTo>
                  <a:pt x="17985" y="34783"/>
                </a:move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703" y="16666"/>
                </a:lnTo>
                <a:lnTo>
                  <a:pt x="33702" y="19069"/>
                </a:lnTo>
                <a:lnTo>
                  <a:pt x="17985" y="347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415935" y="65053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34699"/>
                </a:moveTo>
                <a:lnTo>
                  <a:pt x="0" y="16266"/>
                </a:lnTo>
                <a:lnTo>
                  <a:pt x="193" y="14175"/>
                </a:lnTo>
                <a:lnTo>
                  <a:pt x="16763" y="0"/>
                </a:lnTo>
                <a:lnTo>
                  <a:pt x="19142" y="200"/>
                </a:lnTo>
                <a:lnTo>
                  <a:pt x="34456" y="16583"/>
                </a:lnTo>
                <a:lnTo>
                  <a:pt x="34456" y="18985"/>
                </a:lnTo>
                <a:lnTo>
                  <a:pt x="18738" y="346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039971" y="53777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34384"/>
                </a:moveTo>
                <a:lnTo>
                  <a:pt x="0" y="18670"/>
                </a:lnTo>
                <a:lnTo>
                  <a:pt x="0" y="16267"/>
                </a:lnTo>
                <a:lnTo>
                  <a:pt x="20157" y="0"/>
                </a:lnTo>
                <a:lnTo>
                  <a:pt x="23957" y="1181"/>
                </a:lnTo>
                <a:lnTo>
                  <a:pt x="30732" y="6193"/>
                </a:lnTo>
                <a:lnTo>
                  <a:pt x="32973" y="9481"/>
                </a:lnTo>
                <a:lnTo>
                  <a:pt x="34066" y="13550"/>
                </a:lnTo>
                <a:lnTo>
                  <a:pt x="34452" y="15998"/>
                </a:lnTo>
                <a:lnTo>
                  <a:pt x="34340" y="18424"/>
                </a:lnTo>
                <a:lnTo>
                  <a:pt x="18120" y="3438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149905" y="575387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888" y="34373"/>
                </a:moveTo>
                <a:lnTo>
                  <a:pt x="0" y="16169"/>
                </a:lnTo>
                <a:lnTo>
                  <a:pt x="358" y="13721"/>
                </a:lnTo>
                <a:lnTo>
                  <a:pt x="1416" y="9616"/>
                </a:lnTo>
                <a:lnTo>
                  <a:pt x="3641" y="6291"/>
                </a:lnTo>
                <a:lnTo>
                  <a:pt x="10425" y="1204"/>
                </a:lnTo>
                <a:lnTo>
                  <a:pt x="14240" y="0"/>
                </a:lnTo>
                <a:lnTo>
                  <a:pt x="18478" y="134"/>
                </a:lnTo>
                <a:lnTo>
                  <a:pt x="34605" y="16257"/>
                </a:lnTo>
                <a:lnTo>
                  <a:pt x="34605" y="18659"/>
                </a:lnTo>
                <a:lnTo>
                  <a:pt x="18888" y="343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406745" y="5377106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60" h="34925">
                <a:moveTo>
                  <a:pt x="16866" y="34499"/>
                </a:moveTo>
                <a:lnTo>
                  <a:pt x="0" y="16473"/>
                </a:lnTo>
                <a:lnTo>
                  <a:pt x="186" y="14424"/>
                </a:lnTo>
                <a:lnTo>
                  <a:pt x="16262" y="0"/>
                </a:lnTo>
                <a:lnTo>
                  <a:pt x="18723" y="71"/>
                </a:lnTo>
                <a:lnTo>
                  <a:pt x="34986" y="16383"/>
                </a:lnTo>
                <a:lnTo>
                  <a:pt x="34875" y="18750"/>
                </a:lnTo>
                <a:lnTo>
                  <a:pt x="16866" y="344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39065" y="76347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34365"/>
                </a:moveTo>
                <a:lnTo>
                  <a:pt x="0" y="17160"/>
                </a:lnTo>
                <a:lnTo>
                  <a:pt x="5" y="14716"/>
                </a:lnTo>
                <a:lnTo>
                  <a:pt x="16782" y="0"/>
                </a:lnTo>
                <a:lnTo>
                  <a:pt x="23295" y="858"/>
                </a:lnTo>
                <a:lnTo>
                  <a:pt x="34796" y="18589"/>
                </a:lnTo>
                <a:lnTo>
                  <a:pt x="34299" y="21002"/>
                </a:lnTo>
                <a:lnTo>
                  <a:pt x="17912" y="343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662198" y="5001931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34312"/>
                </a:moveTo>
                <a:lnTo>
                  <a:pt x="0" y="17596"/>
                </a:lnTo>
                <a:lnTo>
                  <a:pt x="150" y="15101"/>
                </a:lnTo>
                <a:lnTo>
                  <a:pt x="907" y="10707"/>
                </a:lnTo>
                <a:lnTo>
                  <a:pt x="3002" y="7086"/>
                </a:lnTo>
                <a:lnTo>
                  <a:pt x="9865" y="1391"/>
                </a:lnTo>
                <a:lnTo>
                  <a:pt x="13810" y="0"/>
                </a:lnTo>
                <a:lnTo>
                  <a:pt x="18270" y="64"/>
                </a:lnTo>
                <a:lnTo>
                  <a:pt x="36593" y="17264"/>
                </a:lnTo>
                <a:lnTo>
                  <a:pt x="36280" y="19723"/>
                </a:lnTo>
                <a:lnTo>
                  <a:pt x="20804" y="3431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791468" y="9893943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791536" y="913717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902921" y="612909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34880"/>
                </a:moveTo>
                <a:lnTo>
                  <a:pt x="0" y="16262"/>
                </a:lnTo>
                <a:lnTo>
                  <a:pt x="177" y="14164"/>
                </a:lnTo>
                <a:lnTo>
                  <a:pt x="16800" y="0"/>
                </a:lnTo>
                <a:lnTo>
                  <a:pt x="19192" y="207"/>
                </a:lnTo>
                <a:lnTo>
                  <a:pt x="34479" y="16764"/>
                </a:lnTo>
                <a:lnTo>
                  <a:pt x="34369" y="19131"/>
                </a:lnTo>
                <a:lnTo>
                  <a:pt x="16359" y="348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782926" y="5001978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9494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34325"/>
                </a:moveTo>
                <a:lnTo>
                  <a:pt x="0" y="16847"/>
                </a:lnTo>
                <a:lnTo>
                  <a:pt x="192" y="14567"/>
                </a:lnTo>
                <a:lnTo>
                  <a:pt x="18384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51" y="18951"/>
                </a:lnTo>
                <a:lnTo>
                  <a:pt x="20086" y="33928"/>
                </a:lnTo>
                <a:lnTo>
                  <a:pt x="17785" y="343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347112" y="4814854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18232" y="556550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226816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852432" y="5190015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86106" y="5564811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34740"/>
                </a:moveTo>
                <a:lnTo>
                  <a:pt x="0" y="18837"/>
                </a:lnTo>
                <a:lnTo>
                  <a:pt x="259" y="16364"/>
                </a:lnTo>
                <a:lnTo>
                  <a:pt x="390" y="12071"/>
                </a:lnTo>
                <a:lnTo>
                  <a:pt x="1948" y="8379"/>
                </a:lnTo>
                <a:lnTo>
                  <a:pt x="7919" y="2202"/>
                </a:lnTo>
                <a:lnTo>
                  <a:pt x="11555" y="518"/>
                </a:lnTo>
                <a:lnTo>
                  <a:pt x="15842" y="240"/>
                </a:lnTo>
                <a:lnTo>
                  <a:pt x="18312" y="0"/>
                </a:lnTo>
                <a:lnTo>
                  <a:pt x="33915" y="16077"/>
                </a:lnTo>
                <a:lnTo>
                  <a:pt x="33600" y="18538"/>
                </a:lnTo>
                <a:lnTo>
                  <a:pt x="33625" y="20597"/>
                </a:lnTo>
                <a:lnTo>
                  <a:pt x="18379" y="34480"/>
                </a:lnTo>
                <a:lnTo>
                  <a:pt x="15906" y="347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94927" y="518931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99357" y="481322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981975" y="9328358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606200" y="632014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981793" y="970417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477704" y="4816847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973374" y="4816122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63885" y="556810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29401"/>
                </a:moveTo>
                <a:lnTo>
                  <a:pt x="0" y="14493"/>
                </a:lnTo>
                <a:lnTo>
                  <a:pt x="274" y="12528"/>
                </a:lnTo>
                <a:lnTo>
                  <a:pt x="16225" y="0"/>
                </a:lnTo>
                <a:lnTo>
                  <a:pt x="18143" y="350"/>
                </a:lnTo>
                <a:lnTo>
                  <a:pt x="29727" y="18197"/>
                </a:lnTo>
                <a:lnTo>
                  <a:pt x="28650" y="21291"/>
                </a:lnTo>
                <a:lnTo>
                  <a:pt x="24168" y="26669"/>
                </a:lnTo>
                <a:lnTo>
                  <a:pt x="21319" y="28285"/>
                </a:lnTo>
                <a:lnTo>
                  <a:pt x="17861" y="28829"/>
                </a:lnTo>
                <a:lnTo>
                  <a:pt x="13749" y="294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51523" y="4815093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28964" y="5192036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716806" y="594385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29711"/>
                </a:moveTo>
                <a:lnTo>
                  <a:pt x="0" y="15956"/>
                </a:lnTo>
                <a:lnTo>
                  <a:pt x="73" y="13962"/>
                </a:lnTo>
                <a:lnTo>
                  <a:pt x="757" y="9841"/>
                </a:lnTo>
                <a:lnTo>
                  <a:pt x="2723" y="6468"/>
                </a:lnTo>
                <a:lnTo>
                  <a:pt x="9221" y="1216"/>
                </a:lnTo>
                <a:lnTo>
                  <a:pt x="12932" y="0"/>
                </a:lnTo>
                <a:lnTo>
                  <a:pt x="17106" y="194"/>
                </a:lnTo>
                <a:lnTo>
                  <a:pt x="21148" y="1217"/>
                </a:lnTo>
                <a:lnTo>
                  <a:pt x="24330" y="3460"/>
                </a:lnTo>
                <a:lnTo>
                  <a:pt x="28972" y="10388"/>
                </a:lnTo>
                <a:lnTo>
                  <a:pt x="29837" y="14183"/>
                </a:lnTo>
                <a:lnTo>
                  <a:pt x="29246" y="18310"/>
                </a:lnTo>
                <a:lnTo>
                  <a:pt x="28498" y="21721"/>
                </a:lnTo>
                <a:lnTo>
                  <a:pt x="26738" y="24489"/>
                </a:lnTo>
                <a:lnTo>
                  <a:pt x="21189" y="28734"/>
                </a:lnTo>
                <a:lnTo>
                  <a:pt x="18058" y="297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229845" y="7448244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61867" y="4628102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42327" y="50043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529262" y="5755969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09" h="28575">
                <a:moveTo>
                  <a:pt x="14416" y="28491"/>
                </a:moveTo>
                <a:lnTo>
                  <a:pt x="0" y="13827"/>
                </a:lnTo>
                <a:lnTo>
                  <a:pt x="625" y="10034"/>
                </a:lnTo>
                <a:lnTo>
                  <a:pt x="13339" y="0"/>
                </a:lnTo>
                <a:lnTo>
                  <a:pt x="15223" y="3"/>
                </a:lnTo>
                <a:lnTo>
                  <a:pt x="20590" y="1148"/>
                </a:lnTo>
                <a:lnTo>
                  <a:pt x="23399" y="2954"/>
                </a:lnTo>
                <a:lnTo>
                  <a:pt x="27667" y="8666"/>
                </a:lnTo>
                <a:lnTo>
                  <a:pt x="28603" y="11872"/>
                </a:lnTo>
                <a:lnTo>
                  <a:pt x="28341" y="15427"/>
                </a:lnTo>
                <a:lnTo>
                  <a:pt x="14416" y="28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538765" y="4627814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41535" y="801194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794569" y="10267915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7771" y="19085"/>
                </a:moveTo>
                <a:lnTo>
                  <a:pt x="674" y="19085"/>
                </a:lnTo>
                <a:lnTo>
                  <a:pt x="320" y="18163"/>
                </a:lnTo>
                <a:lnTo>
                  <a:pt x="0" y="16159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28483" y="15450"/>
                </a:lnTo>
                <a:lnTo>
                  <a:pt x="27771" y="190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33042" y="5756089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913982" y="462823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418231" y="5755439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10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01164" y="5379873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29740"/>
                </a:moveTo>
                <a:lnTo>
                  <a:pt x="0" y="13433"/>
                </a:lnTo>
                <a:lnTo>
                  <a:pt x="1021" y="7937"/>
                </a:lnTo>
                <a:lnTo>
                  <a:pt x="2772" y="5121"/>
                </a:lnTo>
                <a:lnTo>
                  <a:pt x="8492" y="867"/>
                </a:lnTo>
                <a:lnTo>
                  <a:pt x="11693" y="0"/>
                </a:lnTo>
                <a:lnTo>
                  <a:pt x="15235" y="391"/>
                </a:lnTo>
                <a:lnTo>
                  <a:pt x="17030" y="485"/>
                </a:lnTo>
                <a:lnTo>
                  <a:pt x="28332" y="12726"/>
                </a:lnTo>
                <a:lnTo>
                  <a:pt x="28282" y="14522"/>
                </a:lnTo>
                <a:lnTo>
                  <a:pt x="28341" y="16614"/>
                </a:lnTo>
                <a:lnTo>
                  <a:pt x="16453" y="29487"/>
                </a:lnTo>
                <a:lnTo>
                  <a:pt x="14422" y="297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5049" y="5379770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29824"/>
                </a:moveTo>
                <a:lnTo>
                  <a:pt x="0" y="16517"/>
                </a:lnTo>
                <a:lnTo>
                  <a:pt x="137" y="14444"/>
                </a:lnTo>
                <a:lnTo>
                  <a:pt x="63" y="12681"/>
                </a:lnTo>
                <a:lnTo>
                  <a:pt x="12821" y="494"/>
                </a:lnTo>
                <a:lnTo>
                  <a:pt x="16429" y="0"/>
                </a:lnTo>
                <a:lnTo>
                  <a:pt x="19707" y="822"/>
                </a:lnTo>
                <a:lnTo>
                  <a:pt x="25600" y="5101"/>
                </a:lnTo>
                <a:lnTo>
                  <a:pt x="27396" y="7962"/>
                </a:lnTo>
                <a:lnTo>
                  <a:pt x="28042" y="11545"/>
                </a:lnTo>
                <a:lnTo>
                  <a:pt x="28492" y="13583"/>
                </a:lnTo>
                <a:lnTo>
                  <a:pt x="15539" y="29661"/>
                </a:lnTo>
                <a:lnTo>
                  <a:pt x="13467" y="298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17824" y="688420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290162" y="462807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788836" y="46311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412557" y="463156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858046" y="444372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481843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105725" y="44440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729054" y="444395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173709" y="10271313"/>
            <a:ext cx="22225" cy="15875"/>
          </a:xfrm>
          <a:custGeom>
            <a:avLst/>
            <a:gdLst/>
            <a:ahLst/>
            <a:cxnLst/>
            <a:rect l="l" t="t" r="r" b="b"/>
            <a:pathLst>
              <a:path w="22225" h="15875">
                <a:moveTo>
                  <a:pt x="21318" y="15687"/>
                </a:moveTo>
                <a:lnTo>
                  <a:pt x="618" y="15687"/>
                </a:lnTo>
                <a:lnTo>
                  <a:pt x="218" y="14130"/>
                </a:lnTo>
                <a:lnTo>
                  <a:pt x="124" y="13576"/>
                </a:lnTo>
                <a:lnTo>
                  <a:pt x="0" y="10779"/>
                </a:lnTo>
                <a:lnTo>
                  <a:pt x="837" y="7469"/>
                </a:lnTo>
                <a:lnTo>
                  <a:pt x="11271" y="0"/>
                </a:lnTo>
                <a:lnTo>
                  <a:pt x="14163" y="185"/>
                </a:lnTo>
                <a:lnTo>
                  <a:pt x="16616" y="1320"/>
                </a:lnTo>
                <a:lnTo>
                  <a:pt x="20643" y="5485"/>
                </a:lnTo>
                <a:lnTo>
                  <a:pt x="21693" y="7974"/>
                </a:lnTo>
                <a:lnTo>
                  <a:pt x="21780" y="10869"/>
                </a:lnTo>
                <a:lnTo>
                  <a:pt x="21989" y="12232"/>
                </a:lnTo>
                <a:lnTo>
                  <a:pt x="21907" y="13576"/>
                </a:lnTo>
                <a:lnTo>
                  <a:pt x="21318" y="156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344801" y="55720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4"/>
                </a:moveTo>
                <a:lnTo>
                  <a:pt x="0" y="10959"/>
                </a:lnTo>
                <a:lnTo>
                  <a:pt x="253" y="9293"/>
                </a:lnTo>
                <a:lnTo>
                  <a:pt x="311" y="7913"/>
                </a:lnTo>
                <a:lnTo>
                  <a:pt x="10126" y="0"/>
                </a:lnTo>
                <a:lnTo>
                  <a:pt x="11488" y="235"/>
                </a:lnTo>
                <a:lnTo>
                  <a:pt x="17830" y="417"/>
                </a:lnTo>
                <a:lnTo>
                  <a:pt x="20729" y="4221"/>
                </a:lnTo>
                <a:lnTo>
                  <a:pt x="21997" y="10562"/>
                </a:lnTo>
                <a:lnTo>
                  <a:pt x="20367" y="15815"/>
                </a:lnTo>
                <a:lnTo>
                  <a:pt x="18373" y="20888"/>
                </a:lnTo>
                <a:lnTo>
                  <a:pt x="12031" y="21975"/>
                </a:lnTo>
                <a:lnTo>
                  <a:pt x="10351" y="2210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53535" y="4442745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977513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797341" y="6136273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721430" y="5572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90"/>
                </a:lnTo>
                <a:lnTo>
                  <a:pt x="17488" y="19656"/>
                </a:lnTo>
                <a:lnTo>
                  <a:pt x="15319" y="21113"/>
                </a:lnTo>
                <a:lnTo>
                  <a:pt x="12662" y="21842"/>
                </a:lnTo>
                <a:lnTo>
                  <a:pt x="11003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610067" y="669998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531971" y="5383624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22003"/>
                </a:moveTo>
                <a:lnTo>
                  <a:pt x="10049" y="21460"/>
                </a:lnTo>
                <a:lnTo>
                  <a:pt x="7146" y="21419"/>
                </a:lnTo>
                <a:lnTo>
                  <a:pt x="4723" y="20320"/>
                </a:lnTo>
                <a:lnTo>
                  <a:pt x="838" y="16004"/>
                </a:lnTo>
                <a:lnTo>
                  <a:pt x="0" y="13480"/>
                </a:lnTo>
                <a:lnTo>
                  <a:pt x="450" y="8907"/>
                </a:lnTo>
                <a:lnTo>
                  <a:pt x="11459" y="0"/>
                </a:lnTo>
                <a:lnTo>
                  <a:pt x="13114" y="44"/>
                </a:lnTo>
                <a:lnTo>
                  <a:pt x="22912" y="11786"/>
                </a:lnTo>
                <a:lnTo>
                  <a:pt x="22008" y="14756"/>
                </a:lnTo>
                <a:lnTo>
                  <a:pt x="20921" y="20191"/>
                </a:lnTo>
                <a:lnTo>
                  <a:pt x="15847" y="220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49224" y="557184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421154" y="500723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097219" y="5947873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440"/>
                </a:moveTo>
                <a:lnTo>
                  <a:pt x="0" y="11933"/>
                </a:lnTo>
                <a:lnTo>
                  <a:pt x="0" y="6317"/>
                </a:lnTo>
                <a:lnTo>
                  <a:pt x="1630" y="1063"/>
                </a:lnTo>
                <a:lnTo>
                  <a:pt x="8697" y="519"/>
                </a:lnTo>
                <a:lnTo>
                  <a:pt x="11455" y="0"/>
                </a:lnTo>
                <a:lnTo>
                  <a:pt x="21332" y="9967"/>
                </a:lnTo>
                <a:lnTo>
                  <a:pt x="21296" y="11618"/>
                </a:lnTo>
                <a:lnTo>
                  <a:pt x="12009" y="22291"/>
                </a:lnTo>
                <a:lnTo>
                  <a:pt x="10328" y="224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849044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609871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411108" y="5006344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284506" y="61351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03743" y="500765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21877"/>
                </a:moveTo>
                <a:lnTo>
                  <a:pt x="10119" y="21514"/>
                </a:lnTo>
                <a:lnTo>
                  <a:pt x="7229" y="21417"/>
                </a:lnTo>
                <a:lnTo>
                  <a:pt x="4807" y="20303"/>
                </a:lnTo>
                <a:lnTo>
                  <a:pt x="899" y="16040"/>
                </a:lnTo>
                <a:lnTo>
                  <a:pt x="0" y="13531"/>
                </a:lnTo>
                <a:lnTo>
                  <a:pt x="153" y="10645"/>
                </a:lnTo>
                <a:lnTo>
                  <a:pt x="11339" y="0"/>
                </a:lnTo>
                <a:lnTo>
                  <a:pt x="13001" y="66"/>
                </a:lnTo>
                <a:lnTo>
                  <a:pt x="22795" y="11683"/>
                </a:lnTo>
                <a:lnTo>
                  <a:pt x="21897" y="14630"/>
                </a:lnTo>
                <a:lnTo>
                  <a:pt x="20810" y="20065"/>
                </a:lnTo>
                <a:lnTo>
                  <a:pt x="15737" y="21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797524" y="87672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7741" y="50076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991" y="22125"/>
                </a:moveTo>
                <a:lnTo>
                  <a:pt x="8317" y="21188"/>
                </a:lnTo>
                <a:lnTo>
                  <a:pt x="6937" y="21009"/>
                </a:lnTo>
                <a:lnTo>
                  <a:pt x="5659" y="20548"/>
                </a:lnTo>
                <a:lnTo>
                  <a:pt x="0" y="11731"/>
                </a:lnTo>
                <a:lnTo>
                  <a:pt x="113" y="10378"/>
                </a:lnTo>
                <a:lnTo>
                  <a:pt x="525" y="9050"/>
                </a:lnTo>
                <a:lnTo>
                  <a:pt x="864" y="7360"/>
                </a:lnTo>
                <a:lnTo>
                  <a:pt x="13085" y="0"/>
                </a:lnTo>
                <a:lnTo>
                  <a:pt x="14728" y="350"/>
                </a:lnTo>
                <a:lnTo>
                  <a:pt x="22512" y="12511"/>
                </a:lnTo>
                <a:lnTo>
                  <a:pt x="21726" y="15209"/>
                </a:lnTo>
                <a:lnTo>
                  <a:pt x="20637" y="17825"/>
                </a:lnTo>
                <a:lnTo>
                  <a:pt x="18798" y="19709"/>
                </a:lnTo>
                <a:lnTo>
                  <a:pt x="13622" y="22017"/>
                </a:lnTo>
                <a:lnTo>
                  <a:pt x="10991" y="22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660573" y="6136984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292954" y="425529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916888" y="425561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540785" y="425529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164660" y="425506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21198" y="83914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421168" y="726368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797523" y="651126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233965" y="482005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609788" y="70759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601651" y="481984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797392" y="688758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225398" y="48200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233636" y="820409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986123" y="895623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172297" y="9894492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610002" y="5572107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610084" y="519592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36478" y="500745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908227" y="57596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21948"/>
                </a:moveTo>
                <a:lnTo>
                  <a:pt x="10690" y="21726"/>
                </a:lnTo>
                <a:lnTo>
                  <a:pt x="4892" y="20640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3"/>
                </a:lnTo>
                <a:lnTo>
                  <a:pt x="22011" y="7280"/>
                </a:lnTo>
                <a:lnTo>
                  <a:pt x="22566" y="9866"/>
                </a:lnTo>
                <a:lnTo>
                  <a:pt x="21687" y="15441"/>
                </a:lnTo>
                <a:lnTo>
                  <a:pt x="20378" y="17700"/>
                </a:lnTo>
                <a:lnTo>
                  <a:pt x="15984" y="21187"/>
                </a:lnTo>
                <a:lnTo>
                  <a:pt x="13487" y="219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797264" y="53836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421157" y="53831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986043" y="10084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610106" y="85800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36671" y="538316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154793" y="5382439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23287"/>
                </a:moveTo>
                <a:lnTo>
                  <a:pt x="9123" y="22891"/>
                </a:lnTo>
                <a:lnTo>
                  <a:pt x="4225" y="20022"/>
                </a:lnTo>
                <a:lnTo>
                  <a:pt x="2604" y="17942"/>
                </a:lnTo>
                <a:lnTo>
                  <a:pt x="0" y="9239"/>
                </a:lnTo>
                <a:lnTo>
                  <a:pt x="6523" y="0"/>
                </a:lnTo>
                <a:lnTo>
                  <a:pt x="12502" y="724"/>
                </a:lnTo>
                <a:lnTo>
                  <a:pt x="15352" y="955"/>
                </a:lnTo>
                <a:lnTo>
                  <a:pt x="17813" y="2056"/>
                </a:lnTo>
                <a:lnTo>
                  <a:pt x="21957" y="5995"/>
                </a:lnTo>
                <a:lnTo>
                  <a:pt x="23181" y="8398"/>
                </a:lnTo>
                <a:lnTo>
                  <a:pt x="23556" y="11232"/>
                </a:lnTo>
                <a:lnTo>
                  <a:pt x="23556" y="17391"/>
                </a:lnTo>
                <a:lnTo>
                  <a:pt x="21019" y="21920"/>
                </a:lnTo>
                <a:lnTo>
                  <a:pt x="14496" y="22645"/>
                </a:lnTo>
                <a:lnTo>
                  <a:pt x="11730" y="232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801" y="5383345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7248" y="22826"/>
                </a:moveTo>
                <a:lnTo>
                  <a:pt x="2899" y="21196"/>
                </a:lnTo>
                <a:lnTo>
                  <a:pt x="0" y="8152"/>
                </a:lnTo>
                <a:lnTo>
                  <a:pt x="6704" y="0"/>
                </a:lnTo>
                <a:lnTo>
                  <a:pt x="13046" y="905"/>
                </a:lnTo>
                <a:lnTo>
                  <a:pt x="15866" y="1239"/>
                </a:lnTo>
                <a:lnTo>
                  <a:pt x="18263" y="2427"/>
                </a:lnTo>
                <a:lnTo>
                  <a:pt x="22211" y="6510"/>
                </a:lnTo>
                <a:lnTo>
                  <a:pt x="23317" y="8946"/>
                </a:lnTo>
                <a:lnTo>
                  <a:pt x="23556" y="11775"/>
                </a:lnTo>
                <a:lnTo>
                  <a:pt x="23556" y="17935"/>
                </a:lnTo>
                <a:lnTo>
                  <a:pt x="20294" y="22464"/>
                </a:lnTo>
                <a:lnTo>
                  <a:pt x="7248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797321" y="57592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173383" y="951971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225377" y="5195765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67226" y="51952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23329"/>
                </a:moveTo>
                <a:lnTo>
                  <a:pt x="8973" y="22983"/>
                </a:lnTo>
                <a:lnTo>
                  <a:pt x="3494" y="19905"/>
                </a:lnTo>
                <a:lnTo>
                  <a:pt x="1700" y="17623"/>
                </a:lnTo>
                <a:lnTo>
                  <a:pt x="0" y="11574"/>
                </a:lnTo>
                <a:lnTo>
                  <a:pt x="343" y="8692"/>
                </a:lnTo>
                <a:lnTo>
                  <a:pt x="3416" y="3211"/>
                </a:lnTo>
                <a:lnTo>
                  <a:pt x="5697" y="1414"/>
                </a:lnTo>
                <a:lnTo>
                  <a:pt x="10354" y="99"/>
                </a:lnTo>
                <a:lnTo>
                  <a:pt x="12008" y="0"/>
                </a:lnTo>
                <a:lnTo>
                  <a:pt x="15360" y="526"/>
                </a:lnTo>
                <a:lnTo>
                  <a:pt x="23398" y="10344"/>
                </a:lnTo>
                <a:lnTo>
                  <a:pt x="23329" y="13039"/>
                </a:lnTo>
                <a:lnTo>
                  <a:pt x="11856" y="233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92625" y="5195650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22473"/>
                </a:moveTo>
                <a:lnTo>
                  <a:pt x="7181" y="22279"/>
                </a:lnTo>
                <a:lnTo>
                  <a:pt x="4794" y="21106"/>
                </a:lnTo>
                <a:lnTo>
                  <a:pt x="984" y="16803"/>
                </a:lnTo>
                <a:lnTo>
                  <a:pt x="108" y="14292"/>
                </a:lnTo>
                <a:lnTo>
                  <a:pt x="264" y="11422"/>
                </a:lnTo>
                <a:lnTo>
                  <a:pt x="0" y="10086"/>
                </a:lnTo>
                <a:lnTo>
                  <a:pt x="8961" y="190"/>
                </a:lnTo>
                <a:lnTo>
                  <a:pt x="10648" y="0"/>
                </a:lnTo>
                <a:lnTo>
                  <a:pt x="21186" y="11014"/>
                </a:lnTo>
                <a:lnTo>
                  <a:pt x="20921" y="12690"/>
                </a:lnTo>
                <a:lnTo>
                  <a:pt x="20433" y="15368"/>
                </a:lnTo>
                <a:lnTo>
                  <a:pt x="19178" y="17617"/>
                </a:lnTo>
                <a:lnTo>
                  <a:pt x="15132" y="21258"/>
                </a:lnTo>
                <a:lnTo>
                  <a:pt x="12763" y="22270"/>
                </a:lnTo>
                <a:lnTo>
                  <a:pt x="10049" y="224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17284" y="519597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22152"/>
                </a:moveTo>
                <a:lnTo>
                  <a:pt x="0" y="11676"/>
                </a:lnTo>
                <a:lnTo>
                  <a:pt x="65" y="10022"/>
                </a:lnTo>
                <a:lnTo>
                  <a:pt x="518" y="8383"/>
                </a:lnTo>
                <a:lnTo>
                  <a:pt x="682" y="7030"/>
                </a:lnTo>
                <a:lnTo>
                  <a:pt x="9647" y="0"/>
                </a:lnTo>
                <a:lnTo>
                  <a:pt x="10978" y="61"/>
                </a:lnTo>
                <a:lnTo>
                  <a:pt x="12296" y="412"/>
                </a:lnTo>
                <a:lnTo>
                  <a:pt x="15038" y="890"/>
                </a:lnTo>
                <a:lnTo>
                  <a:pt x="17312" y="2186"/>
                </a:lnTo>
                <a:lnTo>
                  <a:pt x="20928" y="6415"/>
                </a:lnTo>
                <a:lnTo>
                  <a:pt x="21855" y="8863"/>
                </a:lnTo>
                <a:lnTo>
                  <a:pt x="21900" y="11644"/>
                </a:lnTo>
                <a:lnTo>
                  <a:pt x="21391" y="14374"/>
                </a:lnTo>
                <a:lnTo>
                  <a:pt x="20139" y="16704"/>
                </a:lnTo>
                <a:lnTo>
                  <a:pt x="16145" y="20563"/>
                </a:lnTo>
                <a:lnTo>
                  <a:pt x="13774" y="21736"/>
                </a:lnTo>
                <a:lnTo>
                  <a:pt x="11028" y="221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173276" y="914373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045119" y="463152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669000" y="46315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613111" y="4071782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236575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862395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484409" y="4072287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110228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733948" y="407117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357702" y="407190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980079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605686" y="4072221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229029" y="407262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990158" y="820876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613869" y="820876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614559" y="783185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236575" y="783267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990475" y="858429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366162" y="8583233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988740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613291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367056" y="707993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988740" y="7080663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367023" y="67033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990370" y="670402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477742" y="557577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366362" y="632783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990370" y="63279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366544" y="89589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742717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365275" y="5951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990733" y="595173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741870" y="5575015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366362" y="557592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991054" y="5576004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100883" y="557628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11925"/>
                </a:moveTo>
                <a:lnTo>
                  <a:pt x="7208" y="11775"/>
                </a:lnTo>
                <a:lnTo>
                  <a:pt x="5034" y="11775"/>
                </a:lnTo>
                <a:lnTo>
                  <a:pt x="866" y="10326"/>
                </a:lnTo>
                <a:lnTo>
                  <a:pt x="504" y="8695"/>
                </a:lnTo>
                <a:lnTo>
                  <a:pt x="0" y="6675"/>
                </a:lnTo>
                <a:lnTo>
                  <a:pt x="325" y="4799"/>
                </a:lnTo>
                <a:lnTo>
                  <a:pt x="2636" y="1334"/>
                </a:lnTo>
                <a:lnTo>
                  <a:pt x="4243" y="311"/>
                </a:lnTo>
                <a:lnTo>
                  <a:pt x="6302" y="0"/>
                </a:lnTo>
                <a:lnTo>
                  <a:pt x="8476" y="1268"/>
                </a:lnTo>
                <a:lnTo>
                  <a:pt x="11557" y="1992"/>
                </a:lnTo>
                <a:lnTo>
                  <a:pt x="12281" y="3623"/>
                </a:lnTo>
                <a:lnTo>
                  <a:pt x="13377" y="5507"/>
                </a:lnTo>
                <a:lnTo>
                  <a:pt x="13348" y="7374"/>
                </a:lnTo>
                <a:lnTo>
                  <a:pt x="11045" y="11075"/>
                </a:lnTo>
                <a:lnTo>
                  <a:pt x="9382" y="11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364551" y="9335423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42323" y="933669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364551" y="9711156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742898" y="9711782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366041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991053" y="4823995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612566" y="4824637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853042" y="482463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349403" y="482382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40" y="2524"/>
                </a:lnTo>
                <a:lnTo>
                  <a:pt x="4935" y="250"/>
                </a:lnTo>
                <a:lnTo>
                  <a:pt x="6849" y="0"/>
                </a:lnTo>
                <a:lnTo>
                  <a:pt x="8878" y="635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72607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11925"/>
                </a:moveTo>
                <a:lnTo>
                  <a:pt x="7327" y="11775"/>
                </a:lnTo>
                <a:lnTo>
                  <a:pt x="4972" y="11775"/>
                </a:lnTo>
                <a:lnTo>
                  <a:pt x="985" y="10326"/>
                </a:lnTo>
                <a:lnTo>
                  <a:pt x="441" y="8695"/>
                </a:lnTo>
                <a:lnTo>
                  <a:pt x="0" y="6656"/>
                </a:lnTo>
                <a:lnTo>
                  <a:pt x="370" y="4776"/>
                </a:lnTo>
                <a:lnTo>
                  <a:pt x="2735" y="1336"/>
                </a:lnTo>
                <a:lnTo>
                  <a:pt x="4358" y="317"/>
                </a:lnTo>
                <a:lnTo>
                  <a:pt x="6421" y="0"/>
                </a:lnTo>
                <a:lnTo>
                  <a:pt x="8414" y="1268"/>
                </a:lnTo>
                <a:lnTo>
                  <a:pt x="11676" y="1992"/>
                </a:lnTo>
                <a:lnTo>
                  <a:pt x="12401" y="3623"/>
                </a:lnTo>
                <a:lnTo>
                  <a:pt x="13496" y="5507"/>
                </a:lnTo>
                <a:lnTo>
                  <a:pt x="13467" y="7374"/>
                </a:lnTo>
                <a:lnTo>
                  <a:pt x="11164" y="11075"/>
                </a:lnTo>
                <a:lnTo>
                  <a:pt x="9502" y="11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95788" y="4823791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12851"/>
                </a:moveTo>
                <a:lnTo>
                  <a:pt x="3535" y="12006"/>
                </a:lnTo>
                <a:lnTo>
                  <a:pt x="1630" y="9903"/>
                </a:lnTo>
                <a:lnTo>
                  <a:pt x="0" y="6099"/>
                </a:lnTo>
                <a:lnTo>
                  <a:pt x="2355" y="2838"/>
                </a:lnTo>
                <a:lnTo>
                  <a:pt x="5798" y="845"/>
                </a:lnTo>
                <a:lnTo>
                  <a:pt x="6371" y="431"/>
                </a:lnTo>
                <a:lnTo>
                  <a:pt x="7008" y="179"/>
                </a:lnTo>
                <a:lnTo>
                  <a:pt x="8411" y="0"/>
                </a:lnTo>
                <a:lnTo>
                  <a:pt x="9091" y="83"/>
                </a:lnTo>
                <a:lnTo>
                  <a:pt x="12321" y="3382"/>
                </a:lnTo>
                <a:lnTo>
                  <a:pt x="13952" y="7548"/>
                </a:lnTo>
                <a:lnTo>
                  <a:pt x="13227" y="11353"/>
                </a:lnTo>
                <a:lnTo>
                  <a:pt x="8697" y="12440"/>
                </a:lnTo>
                <a:lnTo>
                  <a:pt x="5890" y="1285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19615" y="48242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7610" y="12343"/>
                </a:moveTo>
                <a:lnTo>
                  <a:pt x="2899" y="11437"/>
                </a:lnTo>
                <a:lnTo>
                  <a:pt x="0" y="4191"/>
                </a:lnTo>
                <a:lnTo>
                  <a:pt x="2718" y="2379"/>
                </a:lnTo>
                <a:lnTo>
                  <a:pt x="4530" y="1292"/>
                </a:lnTo>
                <a:lnTo>
                  <a:pt x="5251" y="707"/>
                </a:lnTo>
                <a:lnTo>
                  <a:pt x="6068" y="332"/>
                </a:lnTo>
                <a:lnTo>
                  <a:pt x="7895" y="0"/>
                </a:lnTo>
                <a:lnTo>
                  <a:pt x="8793" y="63"/>
                </a:lnTo>
                <a:lnTo>
                  <a:pt x="13227" y="4191"/>
                </a:lnTo>
                <a:lnTo>
                  <a:pt x="14858" y="7995"/>
                </a:lnTo>
                <a:lnTo>
                  <a:pt x="14133" y="10531"/>
                </a:lnTo>
                <a:lnTo>
                  <a:pt x="7610" y="123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477379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364551" y="1008725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742323" y="1008870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366363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366182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989102" y="4447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613320" y="4447092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990370" y="520000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238568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853190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475748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099575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12319"/>
                </a:moveTo>
                <a:lnTo>
                  <a:pt x="9785" y="10688"/>
                </a:lnTo>
                <a:lnTo>
                  <a:pt x="7429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725033" y="51987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1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347410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12319"/>
                </a:moveTo>
                <a:lnTo>
                  <a:pt x="9784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152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605718" y="444691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229001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852284" y="4447719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73411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12914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0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0872" y="5351"/>
                </a:lnTo>
                <a:lnTo>
                  <a:pt x="11959" y="7344"/>
                </a:lnTo>
                <a:lnTo>
                  <a:pt x="7111" y="12876"/>
                </a:lnTo>
                <a:lnTo>
                  <a:pt x="5103" y="129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95788" y="444771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12876"/>
                </a:moveTo>
                <a:lnTo>
                  <a:pt x="3571" y="12091"/>
                </a:lnTo>
                <a:lnTo>
                  <a:pt x="1630" y="10061"/>
                </a:lnTo>
                <a:lnTo>
                  <a:pt x="0" y="5351"/>
                </a:lnTo>
                <a:lnTo>
                  <a:pt x="2355" y="2815"/>
                </a:lnTo>
                <a:lnTo>
                  <a:pt x="5798" y="822"/>
                </a:lnTo>
                <a:lnTo>
                  <a:pt x="6384" y="406"/>
                </a:lnTo>
                <a:lnTo>
                  <a:pt x="7034" y="159"/>
                </a:lnTo>
                <a:lnTo>
                  <a:pt x="8461" y="0"/>
                </a:lnTo>
                <a:lnTo>
                  <a:pt x="9150" y="98"/>
                </a:lnTo>
                <a:lnTo>
                  <a:pt x="12321" y="3539"/>
                </a:lnTo>
                <a:lnTo>
                  <a:pt x="13952" y="7706"/>
                </a:lnTo>
                <a:lnTo>
                  <a:pt x="13227" y="11329"/>
                </a:lnTo>
                <a:lnTo>
                  <a:pt x="8697" y="12416"/>
                </a:lnTo>
                <a:lnTo>
                  <a:pt x="5927" y="1287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21065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179001" y="614115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554993" y="9900482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85923" y="5012514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14120"/>
                </a:moveTo>
                <a:lnTo>
                  <a:pt x="669" y="11040"/>
                </a:lnTo>
                <a:lnTo>
                  <a:pt x="126" y="6873"/>
                </a:lnTo>
                <a:lnTo>
                  <a:pt x="0" y="4306"/>
                </a:lnTo>
                <a:lnTo>
                  <a:pt x="966" y="2253"/>
                </a:lnTo>
                <a:lnTo>
                  <a:pt x="3025" y="714"/>
                </a:lnTo>
                <a:lnTo>
                  <a:pt x="4899" y="0"/>
                </a:lnTo>
                <a:lnTo>
                  <a:pt x="6705" y="142"/>
                </a:lnTo>
                <a:lnTo>
                  <a:pt x="10182" y="2139"/>
                </a:lnTo>
                <a:lnTo>
                  <a:pt x="11214" y="3627"/>
                </a:lnTo>
                <a:lnTo>
                  <a:pt x="11541" y="5605"/>
                </a:lnTo>
                <a:lnTo>
                  <a:pt x="10273" y="7779"/>
                </a:lnTo>
                <a:lnTo>
                  <a:pt x="9729" y="11221"/>
                </a:lnTo>
                <a:lnTo>
                  <a:pt x="7917" y="12127"/>
                </a:lnTo>
                <a:lnTo>
                  <a:pt x="3387" y="1412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161559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13768"/>
                </a:moveTo>
                <a:lnTo>
                  <a:pt x="3019" y="11594"/>
                </a:lnTo>
                <a:lnTo>
                  <a:pt x="906" y="9849"/>
                </a:lnTo>
                <a:lnTo>
                  <a:pt x="0" y="7615"/>
                </a:lnTo>
                <a:lnTo>
                  <a:pt x="301" y="4891"/>
                </a:lnTo>
                <a:lnTo>
                  <a:pt x="1569" y="543"/>
                </a:lnTo>
                <a:lnTo>
                  <a:pt x="5374" y="0"/>
                </a:lnTo>
                <a:lnTo>
                  <a:pt x="9361" y="1268"/>
                </a:lnTo>
                <a:lnTo>
                  <a:pt x="10035" y="1406"/>
                </a:lnTo>
                <a:lnTo>
                  <a:pt x="12606" y="5092"/>
                </a:lnTo>
                <a:lnTo>
                  <a:pt x="12399" y="6452"/>
                </a:lnTo>
                <a:lnTo>
                  <a:pt x="12137" y="7064"/>
                </a:lnTo>
                <a:lnTo>
                  <a:pt x="11716" y="7608"/>
                </a:lnTo>
                <a:lnTo>
                  <a:pt x="9905" y="11413"/>
                </a:lnTo>
                <a:lnTo>
                  <a:pt x="682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802944" y="839704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536221" y="501281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12368"/>
                </a:moveTo>
                <a:lnTo>
                  <a:pt x="3623" y="11100"/>
                </a:lnTo>
                <a:lnTo>
                  <a:pt x="0" y="3854"/>
                </a:lnTo>
                <a:lnTo>
                  <a:pt x="1811" y="2042"/>
                </a:lnTo>
                <a:lnTo>
                  <a:pt x="4167" y="955"/>
                </a:lnTo>
                <a:lnTo>
                  <a:pt x="5940" y="77"/>
                </a:lnTo>
                <a:lnTo>
                  <a:pt x="7748" y="0"/>
                </a:lnTo>
                <a:lnTo>
                  <a:pt x="11432" y="1444"/>
                </a:lnTo>
                <a:lnTo>
                  <a:pt x="12705" y="2729"/>
                </a:lnTo>
                <a:lnTo>
                  <a:pt x="13408" y="4578"/>
                </a:lnTo>
                <a:lnTo>
                  <a:pt x="13408" y="6571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913737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665902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802615" y="501304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179181" y="501275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554993" y="501268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179135" y="839586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178892" y="651652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09845" y="426050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13033"/>
                </a:moveTo>
                <a:lnTo>
                  <a:pt x="574" y="11040"/>
                </a:lnTo>
                <a:lnTo>
                  <a:pt x="31" y="6873"/>
                </a:lnTo>
                <a:lnTo>
                  <a:pt x="0" y="4351"/>
                </a:lnTo>
                <a:lnTo>
                  <a:pt x="966" y="2297"/>
                </a:lnTo>
                <a:lnTo>
                  <a:pt x="2930" y="714"/>
                </a:lnTo>
                <a:lnTo>
                  <a:pt x="4803" y="0"/>
                </a:lnTo>
                <a:lnTo>
                  <a:pt x="6610" y="142"/>
                </a:lnTo>
                <a:lnTo>
                  <a:pt x="10087" y="2139"/>
                </a:lnTo>
                <a:lnTo>
                  <a:pt x="11120" y="3627"/>
                </a:lnTo>
                <a:lnTo>
                  <a:pt x="11446" y="5605"/>
                </a:lnTo>
                <a:lnTo>
                  <a:pt x="10359" y="7779"/>
                </a:lnTo>
                <a:lnTo>
                  <a:pt x="9634" y="11221"/>
                </a:lnTo>
                <a:lnTo>
                  <a:pt x="6010" y="1303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84036" y="426064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8" y="12530"/>
                </a:moveTo>
                <a:lnTo>
                  <a:pt x="3937" y="12339"/>
                </a:lnTo>
                <a:lnTo>
                  <a:pt x="2457" y="11468"/>
                </a:lnTo>
                <a:lnTo>
                  <a:pt x="300" y="8363"/>
                </a:lnTo>
                <a:lnTo>
                  <a:pt x="0" y="6672"/>
                </a:lnTo>
                <a:lnTo>
                  <a:pt x="956" y="3014"/>
                </a:lnTo>
                <a:lnTo>
                  <a:pt x="2046" y="1687"/>
                </a:lnTo>
                <a:lnTo>
                  <a:pt x="5447" y="35"/>
                </a:lnTo>
                <a:lnTo>
                  <a:pt x="7165" y="0"/>
                </a:lnTo>
                <a:lnTo>
                  <a:pt x="8898" y="754"/>
                </a:lnTo>
                <a:lnTo>
                  <a:pt x="11021" y="845"/>
                </a:lnTo>
                <a:lnTo>
                  <a:pt x="12470" y="1880"/>
                </a:lnTo>
                <a:lnTo>
                  <a:pt x="14018" y="5837"/>
                </a:lnTo>
                <a:lnTo>
                  <a:pt x="13657" y="7580"/>
                </a:lnTo>
                <a:lnTo>
                  <a:pt x="12160" y="9088"/>
                </a:lnTo>
                <a:lnTo>
                  <a:pt x="11073" y="11262"/>
                </a:lnTo>
                <a:lnTo>
                  <a:pt x="7992" y="11262"/>
                </a:lnTo>
                <a:lnTo>
                  <a:pt x="5818" y="125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160773" y="426103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775"/>
                </a:moveTo>
                <a:lnTo>
                  <a:pt x="4522" y="11498"/>
                </a:lnTo>
                <a:lnTo>
                  <a:pt x="2650" y="10230"/>
                </a:lnTo>
                <a:lnTo>
                  <a:pt x="1449" y="7971"/>
                </a:lnTo>
                <a:lnTo>
                  <a:pt x="0" y="3804"/>
                </a:lnTo>
                <a:lnTo>
                  <a:pt x="2536" y="724"/>
                </a:lnTo>
                <a:lnTo>
                  <a:pt x="6885" y="0"/>
                </a:lnTo>
                <a:lnTo>
                  <a:pt x="8697" y="1086"/>
                </a:lnTo>
                <a:lnTo>
                  <a:pt x="12684" y="1992"/>
                </a:lnTo>
                <a:lnTo>
                  <a:pt x="12865" y="3442"/>
                </a:lnTo>
                <a:lnTo>
                  <a:pt x="13308" y="5412"/>
                </a:lnTo>
                <a:lnTo>
                  <a:pt x="12953" y="7226"/>
                </a:lnTo>
                <a:lnTo>
                  <a:pt x="10646" y="10542"/>
                </a:lnTo>
                <a:lnTo>
                  <a:pt x="9068" y="11506"/>
                </a:lnTo>
                <a:lnTo>
                  <a:pt x="7066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555045" y="53884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177913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665955" y="538841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912757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11775"/>
                </a:moveTo>
                <a:lnTo>
                  <a:pt x="4703" y="11498"/>
                </a:lnTo>
                <a:lnTo>
                  <a:pt x="2831" y="10230"/>
                </a:lnTo>
                <a:lnTo>
                  <a:pt x="1630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89" y="5412"/>
                </a:lnTo>
                <a:lnTo>
                  <a:pt x="13134" y="7226"/>
                </a:lnTo>
                <a:lnTo>
                  <a:pt x="10827" y="10542"/>
                </a:lnTo>
                <a:lnTo>
                  <a:pt x="9249" y="11505"/>
                </a:lnTo>
                <a:lnTo>
                  <a:pt x="724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178666" y="689316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042152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416906" y="4260860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801922" y="764498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793955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177732" y="4636752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674552" y="426085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049919" y="4260646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426696" y="426049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554631" y="57648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178665" y="576505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179342" y="726853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802828" y="426067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554993" y="9524670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929898" y="952486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553542" y="651683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177913" y="877309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802465" y="726883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426838" y="764502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426728" y="80205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554631" y="614073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666223" y="5764497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289836" y="57647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554861" y="10276875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889" y="10125"/>
                </a:moveTo>
                <a:lnTo>
                  <a:pt x="0" y="10125"/>
                </a:lnTo>
                <a:lnTo>
                  <a:pt x="494" y="8024"/>
                </a:lnTo>
                <a:lnTo>
                  <a:pt x="430" y="4885"/>
                </a:lnTo>
                <a:lnTo>
                  <a:pt x="6496" y="0"/>
                </a:lnTo>
                <a:lnTo>
                  <a:pt x="7415" y="176"/>
                </a:lnTo>
                <a:lnTo>
                  <a:pt x="8286" y="597"/>
                </a:lnTo>
                <a:lnTo>
                  <a:pt x="9916" y="1141"/>
                </a:lnTo>
                <a:lnTo>
                  <a:pt x="10822" y="4221"/>
                </a:lnTo>
                <a:lnTo>
                  <a:pt x="11910" y="6213"/>
                </a:lnTo>
                <a:lnTo>
                  <a:pt x="10889" y="10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33392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554086" y="914900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931347" y="9148648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09121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12500"/>
                </a:moveTo>
                <a:lnTo>
                  <a:pt x="7641" y="10688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362"/>
                </a:lnTo>
                <a:lnTo>
                  <a:pt x="13801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85557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161286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2"/>
                </a:lnTo>
                <a:lnTo>
                  <a:pt x="13802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665103" y="4637133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3042300" y="463671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426110" y="463636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802465" y="46367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0" name="object 330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028700" y="857507"/>
            <a:ext cx="103798" cy="137583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028700" y="1132729"/>
            <a:ext cx="103798" cy="132515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270081" y="857480"/>
            <a:ext cx="137583" cy="137583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270081" y="1132701"/>
            <a:ext cx="137583" cy="132542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545220" y="857562"/>
            <a:ext cx="137583" cy="137583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545220" y="1132784"/>
            <a:ext cx="137583" cy="132460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820387" y="857507"/>
            <a:ext cx="137583" cy="137583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820387" y="1132729"/>
            <a:ext cx="137583" cy="132515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095581" y="857507"/>
            <a:ext cx="133268" cy="137583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095581" y="1132729"/>
            <a:ext cx="133268" cy="132515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0" y="3842450"/>
            <a:ext cx="6444549" cy="6444548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5349002" y="313363"/>
            <a:ext cx="2609849" cy="714374"/>
          </a:xfrm>
          <a:prstGeom prst="rect">
            <a:avLst/>
          </a:prstGeom>
        </p:spPr>
      </p:pic>
      <p:grpSp>
        <p:nvGrpSpPr>
          <p:cNvPr id="342" name="object 342"/>
          <p:cNvGrpSpPr/>
          <p:nvPr/>
        </p:nvGrpSpPr>
        <p:grpSpPr>
          <a:xfrm>
            <a:off x="11182180" y="3770715"/>
            <a:ext cx="1409065" cy="3520440"/>
            <a:chOff x="11182180" y="3770715"/>
            <a:chExt cx="1409065" cy="3520440"/>
          </a:xfrm>
        </p:grpSpPr>
        <p:pic>
          <p:nvPicPr>
            <p:cNvPr id="343" name="object 34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182180" y="3770715"/>
              <a:ext cx="1175926" cy="1307930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187751" y="5991857"/>
              <a:ext cx="1166357" cy="1299046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329553" y="4864242"/>
              <a:ext cx="1261686" cy="1186203"/>
            </a:xfrm>
            <a:prstGeom prst="rect">
              <a:avLst/>
            </a:prstGeom>
          </p:spPr>
        </p:pic>
      </p:grpSp>
      <p:grpSp>
        <p:nvGrpSpPr>
          <p:cNvPr id="346" name="object 346"/>
          <p:cNvGrpSpPr/>
          <p:nvPr/>
        </p:nvGrpSpPr>
        <p:grpSpPr>
          <a:xfrm>
            <a:off x="6608600" y="3770895"/>
            <a:ext cx="4348480" cy="3719829"/>
            <a:chOff x="6608600" y="3770895"/>
            <a:chExt cx="4348480" cy="3719829"/>
          </a:xfrm>
        </p:grpSpPr>
        <p:pic>
          <p:nvPicPr>
            <p:cNvPr id="347" name="object 34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749010" y="3770895"/>
              <a:ext cx="1189737" cy="1284956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763364" y="5997440"/>
              <a:ext cx="1162019" cy="1268398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608600" y="4978352"/>
              <a:ext cx="1258146" cy="1176655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754799" y="6223557"/>
              <a:ext cx="1207608" cy="1266988"/>
            </a:xfrm>
            <a:prstGeom prst="rect">
              <a:avLst/>
            </a:prstGeom>
          </p:spPr>
        </p:pic>
        <p:sp>
          <p:nvSpPr>
            <p:cNvPr id="351" name="object 351"/>
            <p:cNvSpPr/>
            <p:nvPr/>
          </p:nvSpPr>
          <p:spPr>
            <a:xfrm>
              <a:off x="7865933" y="5062166"/>
              <a:ext cx="3091180" cy="1216025"/>
            </a:xfrm>
            <a:custGeom>
              <a:avLst/>
              <a:gdLst/>
              <a:ahLst/>
              <a:cxnLst/>
              <a:rect l="l" t="t" r="r" b="b"/>
              <a:pathLst>
                <a:path w="3091179" h="1216025">
                  <a:moveTo>
                    <a:pt x="2138315" y="1215412"/>
                  </a:moveTo>
                  <a:lnTo>
                    <a:pt x="2087259" y="1214546"/>
                  </a:lnTo>
                  <a:lnTo>
                    <a:pt x="2036154" y="1211449"/>
                  </a:lnTo>
                  <a:lnTo>
                    <a:pt x="1984999" y="1206021"/>
                  </a:lnTo>
                  <a:lnTo>
                    <a:pt x="1933791" y="1198164"/>
                  </a:lnTo>
                  <a:lnTo>
                    <a:pt x="1885862" y="1189418"/>
                  </a:lnTo>
                  <a:lnTo>
                    <a:pt x="1837968" y="1180417"/>
                  </a:lnTo>
                  <a:lnTo>
                    <a:pt x="1790087" y="1171335"/>
                  </a:lnTo>
                  <a:lnTo>
                    <a:pt x="1742194" y="1162344"/>
                  </a:lnTo>
                  <a:lnTo>
                    <a:pt x="1694264" y="1153619"/>
                  </a:lnTo>
                  <a:lnTo>
                    <a:pt x="1646274" y="1145332"/>
                  </a:lnTo>
                  <a:lnTo>
                    <a:pt x="1598198" y="1137656"/>
                  </a:lnTo>
                  <a:lnTo>
                    <a:pt x="1550012" y="1130764"/>
                  </a:lnTo>
                  <a:lnTo>
                    <a:pt x="1501693" y="1124831"/>
                  </a:lnTo>
                  <a:lnTo>
                    <a:pt x="1453216" y="1120029"/>
                  </a:lnTo>
                  <a:lnTo>
                    <a:pt x="1400827" y="1116255"/>
                  </a:lnTo>
                  <a:lnTo>
                    <a:pt x="1348226" y="1113843"/>
                  </a:lnTo>
                  <a:lnTo>
                    <a:pt x="1295453" y="1112568"/>
                  </a:lnTo>
                  <a:lnTo>
                    <a:pt x="1242546" y="1112208"/>
                  </a:lnTo>
                  <a:lnTo>
                    <a:pt x="1189544" y="1112538"/>
                  </a:lnTo>
                  <a:lnTo>
                    <a:pt x="1136487" y="1113336"/>
                  </a:lnTo>
                  <a:lnTo>
                    <a:pt x="1030362" y="1115437"/>
                  </a:lnTo>
                  <a:lnTo>
                    <a:pt x="875601" y="1117940"/>
                  </a:lnTo>
                  <a:lnTo>
                    <a:pt x="824802" y="1118350"/>
                  </a:lnTo>
                  <a:lnTo>
                    <a:pt x="774122" y="1117972"/>
                  </a:lnTo>
                  <a:lnTo>
                    <a:pt x="723609" y="1116420"/>
                  </a:lnTo>
                  <a:lnTo>
                    <a:pt x="673308" y="1113309"/>
                  </a:lnTo>
                  <a:lnTo>
                    <a:pt x="623267" y="1108253"/>
                  </a:lnTo>
                  <a:lnTo>
                    <a:pt x="573532" y="1100867"/>
                  </a:lnTo>
                  <a:lnTo>
                    <a:pt x="524150" y="1090766"/>
                  </a:lnTo>
                  <a:lnTo>
                    <a:pt x="475168" y="1077565"/>
                  </a:lnTo>
                  <a:lnTo>
                    <a:pt x="430006" y="1064236"/>
                  </a:lnTo>
                  <a:lnTo>
                    <a:pt x="384820" y="1051244"/>
                  </a:lnTo>
                  <a:lnTo>
                    <a:pt x="340010" y="1037803"/>
                  </a:lnTo>
                  <a:lnTo>
                    <a:pt x="295980" y="1023129"/>
                  </a:lnTo>
                  <a:lnTo>
                    <a:pt x="253130" y="1006437"/>
                  </a:lnTo>
                  <a:lnTo>
                    <a:pt x="211861" y="986943"/>
                  </a:lnTo>
                  <a:lnTo>
                    <a:pt x="172576" y="963861"/>
                  </a:lnTo>
                  <a:lnTo>
                    <a:pt x="135675" y="936406"/>
                  </a:lnTo>
                  <a:lnTo>
                    <a:pt x="101560" y="903795"/>
                  </a:lnTo>
                  <a:lnTo>
                    <a:pt x="70633" y="865243"/>
                  </a:lnTo>
                  <a:lnTo>
                    <a:pt x="48784" y="827170"/>
                  </a:lnTo>
                  <a:lnTo>
                    <a:pt x="29515" y="780716"/>
                  </a:lnTo>
                  <a:lnTo>
                    <a:pt x="14107" y="730300"/>
                  </a:lnTo>
                  <a:lnTo>
                    <a:pt x="3841" y="680340"/>
                  </a:lnTo>
                  <a:lnTo>
                    <a:pt x="0" y="635255"/>
                  </a:lnTo>
                  <a:lnTo>
                    <a:pt x="2233" y="600741"/>
                  </a:lnTo>
                  <a:lnTo>
                    <a:pt x="8889" y="561140"/>
                  </a:lnTo>
                  <a:lnTo>
                    <a:pt x="19464" y="517147"/>
                  </a:lnTo>
                  <a:lnTo>
                    <a:pt x="33456" y="469458"/>
                  </a:lnTo>
                  <a:lnTo>
                    <a:pt x="50363" y="418769"/>
                  </a:lnTo>
                  <a:lnTo>
                    <a:pt x="69682" y="365773"/>
                  </a:lnTo>
                  <a:lnTo>
                    <a:pt x="90910" y="311167"/>
                  </a:lnTo>
                  <a:lnTo>
                    <a:pt x="124530" y="258052"/>
                  </a:lnTo>
                  <a:lnTo>
                    <a:pt x="157258" y="217101"/>
                  </a:lnTo>
                  <a:lnTo>
                    <a:pt x="191527" y="184907"/>
                  </a:lnTo>
                  <a:lnTo>
                    <a:pt x="229770" y="158061"/>
                  </a:lnTo>
                  <a:lnTo>
                    <a:pt x="274421" y="133156"/>
                  </a:lnTo>
                  <a:lnTo>
                    <a:pt x="320679" y="110713"/>
                  </a:lnTo>
                  <a:lnTo>
                    <a:pt x="367129" y="90886"/>
                  </a:lnTo>
                  <a:lnTo>
                    <a:pt x="413764" y="73523"/>
                  </a:lnTo>
                  <a:lnTo>
                    <a:pt x="460579" y="58476"/>
                  </a:lnTo>
                  <a:lnTo>
                    <a:pt x="507570" y="45595"/>
                  </a:lnTo>
                  <a:lnTo>
                    <a:pt x="554730" y="34729"/>
                  </a:lnTo>
                  <a:lnTo>
                    <a:pt x="602054" y="25730"/>
                  </a:lnTo>
                  <a:lnTo>
                    <a:pt x="649538" y="18447"/>
                  </a:lnTo>
                  <a:lnTo>
                    <a:pt x="697174" y="12730"/>
                  </a:lnTo>
                  <a:lnTo>
                    <a:pt x="744959" y="8431"/>
                  </a:lnTo>
                  <a:lnTo>
                    <a:pt x="792887" y="5398"/>
                  </a:lnTo>
                  <a:lnTo>
                    <a:pt x="840953" y="3483"/>
                  </a:lnTo>
                  <a:lnTo>
                    <a:pt x="889150" y="2535"/>
                  </a:lnTo>
                  <a:lnTo>
                    <a:pt x="937474" y="2405"/>
                  </a:lnTo>
                  <a:lnTo>
                    <a:pt x="985919" y="2943"/>
                  </a:lnTo>
                  <a:lnTo>
                    <a:pt x="1034481" y="3999"/>
                  </a:lnTo>
                  <a:lnTo>
                    <a:pt x="1083153" y="5423"/>
                  </a:lnTo>
                  <a:lnTo>
                    <a:pt x="1133525" y="6507"/>
                  </a:lnTo>
                  <a:lnTo>
                    <a:pt x="1183981" y="6733"/>
                  </a:lnTo>
                  <a:lnTo>
                    <a:pt x="1234504" y="6289"/>
                  </a:lnTo>
                  <a:lnTo>
                    <a:pt x="1285078" y="5361"/>
                  </a:lnTo>
                  <a:lnTo>
                    <a:pt x="1335685" y="4135"/>
                  </a:lnTo>
                  <a:lnTo>
                    <a:pt x="1386309" y="2800"/>
                  </a:lnTo>
                  <a:lnTo>
                    <a:pt x="1436932" y="1541"/>
                  </a:lnTo>
                  <a:lnTo>
                    <a:pt x="1487539" y="545"/>
                  </a:lnTo>
                  <a:lnTo>
                    <a:pt x="1538113" y="0"/>
                  </a:lnTo>
                  <a:lnTo>
                    <a:pt x="1588636" y="91"/>
                  </a:lnTo>
                  <a:lnTo>
                    <a:pt x="1639092" y="1007"/>
                  </a:lnTo>
                  <a:lnTo>
                    <a:pt x="1687903" y="2664"/>
                  </a:lnTo>
                  <a:lnTo>
                    <a:pt x="1736643" y="4968"/>
                  </a:lnTo>
                  <a:lnTo>
                    <a:pt x="1785328" y="7806"/>
                  </a:lnTo>
                  <a:lnTo>
                    <a:pt x="1833969" y="11067"/>
                  </a:lnTo>
                  <a:lnTo>
                    <a:pt x="1882582" y="14639"/>
                  </a:lnTo>
                  <a:lnTo>
                    <a:pt x="1931179" y="18409"/>
                  </a:lnTo>
                  <a:lnTo>
                    <a:pt x="2028383" y="26101"/>
                  </a:lnTo>
                  <a:lnTo>
                    <a:pt x="2077016" y="29798"/>
                  </a:lnTo>
                  <a:lnTo>
                    <a:pt x="2125690" y="33248"/>
                  </a:lnTo>
                  <a:lnTo>
                    <a:pt x="2174417" y="36337"/>
                  </a:lnTo>
                  <a:lnTo>
                    <a:pt x="2207537" y="36512"/>
                  </a:lnTo>
                  <a:lnTo>
                    <a:pt x="2240910" y="34171"/>
                  </a:lnTo>
                  <a:lnTo>
                    <a:pt x="2274410" y="31130"/>
                  </a:lnTo>
                  <a:lnTo>
                    <a:pt x="2307910" y="29203"/>
                  </a:lnTo>
                  <a:lnTo>
                    <a:pt x="2358765" y="27383"/>
                  </a:lnTo>
                  <a:lnTo>
                    <a:pt x="2409798" y="24724"/>
                  </a:lnTo>
                  <a:lnTo>
                    <a:pt x="2460793" y="22366"/>
                  </a:lnTo>
                  <a:lnTo>
                    <a:pt x="2511535" y="21452"/>
                  </a:lnTo>
                  <a:lnTo>
                    <a:pt x="2561808" y="23124"/>
                  </a:lnTo>
                  <a:lnTo>
                    <a:pt x="2611395" y="28524"/>
                  </a:lnTo>
                  <a:lnTo>
                    <a:pt x="2660926" y="38238"/>
                  </a:lnTo>
                  <a:lnTo>
                    <a:pt x="2709482" y="51868"/>
                  </a:lnTo>
                  <a:lnTo>
                    <a:pt x="2756914" y="69295"/>
                  </a:lnTo>
                  <a:lnTo>
                    <a:pt x="2803075" y="90401"/>
                  </a:lnTo>
                  <a:lnTo>
                    <a:pt x="2847818" y="115067"/>
                  </a:lnTo>
                  <a:lnTo>
                    <a:pt x="2890994" y="143173"/>
                  </a:lnTo>
                  <a:lnTo>
                    <a:pt x="2932455" y="174601"/>
                  </a:lnTo>
                  <a:lnTo>
                    <a:pt x="2966656" y="205538"/>
                  </a:lnTo>
                  <a:lnTo>
                    <a:pt x="2996518" y="239183"/>
                  </a:lnTo>
                  <a:lnTo>
                    <a:pt x="3022122" y="275448"/>
                  </a:lnTo>
                  <a:lnTo>
                    <a:pt x="3043548" y="314249"/>
                  </a:lnTo>
                  <a:lnTo>
                    <a:pt x="3060879" y="355500"/>
                  </a:lnTo>
                  <a:lnTo>
                    <a:pt x="3074194" y="399115"/>
                  </a:lnTo>
                  <a:lnTo>
                    <a:pt x="3083576" y="445009"/>
                  </a:lnTo>
                  <a:lnTo>
                    <a:pt x="3089105" y="493097"/>
                  </a:lnTo>
                  <a:lnTo>
                    <a:pt x="3090862" y="543292"/>
                  </a:lnTo>
                  <a:lnTo>
                    <a:pt x="3088929" y="595509"/>
                  </a:lnTo>
                  <a:lnTo>
                    <a:pt x="3088533" y="603407"/>
                  </a:lnTo>
                  <a:lnTo>
                    <a:pt x="3087915" y="627102"/>
                  </a:lnTo>
                  <a:lnTo>
                    <a:pt x="3076467" y="670204"/>
                  </a:lnTo>
                  <a:lnTo>
                    <a:pt x="3065272" y="713050"/>
                  </a:lnTo>
                  <a:lnTo>
                    <a:pt x="3052430" y="741799"/>
                  </a:lnTo>
                  <a:lnTo>
                    <a:pt x="3046262" y="756189"/>
                  </a:lnTo>
                  <a:lnTo>
                    <a:pt x="3040601" y="770802"/>
                  </a:lnTo>
                  <a:lnTo>
                    <a:pt x="3019629" y="820252"/>
                  </a:lnTo>
                  <a:lnTo>
                    <a:pt x="2995125" y="865567"/>
                  </a:lnTo>
                  <a:lnTo>
                    <a:pt x="2967294" y="906971"/>
                  </a:lnTo>
                  <a:lnTo>
                    <a:pt x="2936341" y="944694"/>
                  </a:lnTo>
                  <a:lnTo>
                    <a:pt x="2902474" y="978961"/>
                  </a:lnTo>
                  <a:lnTo>
                    <a:pt x="2865898" y="1009999"/>
                  </a:lnTo>
                  <a:lnTo>
                    <a:pt x="2826819" y="1038035"/>
                  </a:lnTo>
                  <a:lnTo>
                    <a:pt x="2785443" y="1063297"/>
                  </a:lnTo>
                  <a:lnTo>
                    <a:pt x="2741847" y="1086695"/>
                  </a:lnTo>
                  <a:lnTo>
                    <a:pt x="2697237" y="1105761"/>
                  </a:lnTo>
                  <a:lnTo>
                    <a:pt x="2646597" y="1122953"/>
                  </a:lnTo>
                  <a:lnTo>
                    <a:pt x="2595928" y="1138995"/>
                  </a:lnTo>
                  <a:lnTo>
                    <a:pt x="2545229" y="1153789"/>
                  </a:lnTo>
                  <a:lnTo>
                    <a:pt x="2494497" y="1167237"/>
                  </a:lnTo>
                  <a:lnTo>
                    <a:pt x="2443731" y="1179241"/>
                  </a:lnTo>
                  <a:lnTo>
                    <a:pt x="2392929" y="1189701"/>
                  </a:lnTo>
                  <a:lnTo>
                    <a:pt x="2342089" y="1198520"/>
                  </a:lnTo>
                  <a:lnTo>
                    <a:pt x="2291210" y="1205599"/>
                  </a:lnTo>
                  <a:lnTo>
                    <a:pt x="2240289" y="1210839"/>
                  </a:lnTo>
                  <a:lnTo>
                    <a:pt x="2189324" y="1214143"/>
                  </a:lnTo>
                  <a:lnTo>
                    <a:pt x="2138315" y="1215412"/>
                  </a:lnTo>
                  <a:close/>
                </a:path>
              </a:pathLst>
            </a:custGeom>
            <a:solidFill>
              <a:srgbClr val="044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2" name="object 35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100897" y="5228439"/>
              <a:ext cx="2609849" cy="714374"/>
            </a:xfrm>
            <a:prstGeom prst="rect">
              <a:avLst/>
            </a:prstGeom>
          </p:spPr>
        </p:pic>
      </p:grpSp>
      <p:pic>
        <p:nvPicPr>
          <p:cNvPr id="353" name="object 353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8712992" y="3636497"/>
            <a:ext cx="1188180" cy="1262755"/>
          </a:xfrm>
          <a:prstGeom prst="rect">
            <a:avLst/>
          </a:prstGeom>
        </p:spPr>
      </p:pic>
      <p:grpSp>
        <p:nvGrpSpPr>
          <p:cNvPr id="354" name="object 354"/>
          <p:cNvGrpSpPr/>
          <p:nvPr/>
        </p:nvGrpSpPr>
        <p:grpSpPr>
          <a:xfrm>
            <a:off x="1228281" y="3173953"/>
            <a:ext cx="2091689" cy="857250"/>
            <a:chOff x="1228281" y="3173953"/>
            <a:chExt cx="2091689" cy="857250"/>
          </a:xfrm>
        </p:grpSpPr>
        <p:sp>
          <p:nvSpPr>
            <p:cNvPr id="355" name="object 355"/>
            <p:cNvSpPr/>
            <p:nvPr/>
          </p:nvSpPr>
          <p:spPr>
            <a:xfrm>
              <a:off x="1990750" y="3173958"/>
              <a:ext cx="1329055" cy="718820"/>
            </a:xfrm>
            <a:custGeom>
              <a:avLst/>
              <a:gdLst/>
              <a:ahLst/>
              <a:cxnLst/>
              <a:rect l="l" t="t" r="r" b="b"/>
              <a:pathLst>
                <a:path w="1329054" h="718820">
                  <a:moveTo>
                    <a:pt x="143497" y="673608"/>
                  </a:moveTo>
                  <a:lnTo>
                    <a:pt x="0" y="673608"/>
                  </a:lnTo>
                  <a:lnTo>
                    <a:pt x="0" y="718566"/>
                  </a:lnTo>
                  <a:lnTo>
                    <a:pt x="143497" y="718566"/>
                  </a:lnTo>
                  <a:lnTo>
                    <a:pt x="143497" y="673608"/>
                  </a:lnTo>
                  <a:close/>
                </a:path>
                <a:path w="1329054" h="718820">
                  <a:moveTo>
                    <a:pt x="953389" y="0"/>
                  </a:moveTo>
                  <a:lnTo>
                    <a:pt x="711136" y="0"/>
                  </a:lnTo>
                  <a:lnTo>
                    <a:pt x="711136" y="280035"/>
                  </a:lnTo>
                  <a:lnTo>
                    <a:pt x="705446" y="329323"/>
                  </a:lnTo>
                  <a:lnTo>
                    <a:pt x="689279" y="374611"/>
                  </a:lnTo>
                  <a:lnTo>
                    <a:pt x="663905" y="414591"/>
                  </a:lnTo>
                  <a:lnTo>
                    <a:pt x="630643" y="447941"/>
                  </a:lnTo>
                  <a:lnTo>
                    <a:pt x="590778" y="473392"/>
                  </a:lnTo>
                  <a:lnTo>
                    <a:pt x="545617" y="489610"/>
                  </a:lnTo>
                  <a:lnTo>
                    <a:pt x="496455" y="495300"/>
                  </a:lnTo>
                  <a:lnTo>
                    <a:pt x="447294" y="489610"/>
                  </a:lnTo>
                  <a:lnTo>
                    <a:pt x="402120" y="473392"/>
                  </a:lnTo>
                  <a:lnTo>
                    <a:pt x="362254" y="447941"/>
                  </a:lnTo>
                  <a:lnTo>
                    <a:pt x="328993" y="414591"/>
                  </a:lnTo>
                  <a:lnTo>
                    <a:pt x="303631" y="374611"/>
                  </a:lnTo>
                  <a:lnTo>
                    <a:pt x="287451" y="329323"/>
                  </a:lnTo>
                  <a:lnTo>
                    <a:pt x="281774" y="280035"/>
                  </a:lnTo>
                  <a:lnTo>
                    <a:pt x="287451" y="230733"/>
                  </a:lnTo>
                  <a:lnTo>
                    <a:pt x="303618" y="185445"/>
                  </a:lnTo>
                  <a:lnTo>
                    <a:pt x="328993" y="145465"/>
                  </a:lnTo>
                  <a:lnTo>
                    <a:pt x="362254" y="112115"/>
                  </a:lnTo>
                  <a:lnTo>
                    <a:pt x="402120" y="86677"/>
                  </a:lnTo>
                  <a:lnTo>
                    <a:pt x="447281" y="70459"/>
                  </a:lnTo>
                  <a:lnTo>
                    <a:pt x="496455" y="64757"/>
                  </a:lnTo>
                  <a:lnTo>
                    <a:pt x="545617" y="70459"/>
                  </a:lnTo>
                  <a:lnTo>
                    <a:pt x="590778" y="86677"/>
                  </a:lnTo>
                  <a:lnTo>
                    <a:pt x="630643" y="112115"/>
                  </a:lnTo>
                  <a:lnTo>
                    <a:pt x="663917" y="145465"/>
                  </a:lnTo>
                  <a:lnTo>
                    <a:pt x="689279" y="185445"/>
                  </a:lnTo>
                  <a:lnTo>
                    <a:pt x="705446" y="230733"/>
                  </a:lnTo>
                  <a:lnTo>
                    <a:pt x="711136" y="280035"/>
                  </a:lnTo>
                  <a:lnTo>
                    <a:pt x="711136" y="0"/>
                  </a:lnTo>
                  <a:lnTo>
                    <a:pt x="39509" y="0"/>
                  </a:lnTo>
                  <a:lnTo>
                    <a:pt x="39509" y="560082"/>
                  </a:lnTo>
                  <a:lnTo>
                    <a:pt x="953389" y="560082"/>
                  </a:lnTo>
                  <a:lnTo>
                    <a:pt x="953389" y="495300"/>
                  </a:lnTo>
                  <a:lnTo>
                    <a:pt x="953389" y="64757"/>
                  </a:lnTo>
                  <a:lnTo>
                    <a:pt x="953389" y="0"/>
                  </a:lnTo>
                  <a:close/>
                </a:path>
                <a:path w="1329054" h="718820">
                  <a:moveTo>
                    <a:pt x="1328661" y="442239"/>
                  </a:moveTo>
                  <a:lnTo>
                    <a:pt x="1284820" y="345465"/>
                  </a:lnTo>
                  <a:lnTo>
                    <a:pt x="1284820" y="456018"/>
                  </a:lnTo>
                  <a:lnTo>
                    <a:pt x="1284528" y="462318"/>
                  </a:lnTo>
                  <a:lnTo>
                    <a:pt x="1278267" y="472414"/>
                  </a:lnTo>
                  <a:lnTo>
                    <a:pt x="1272768" y="475500"/>
                  </a:lnTo>
                  <a:lnTo>
                    <a:pt x="1047521" y="475500"/>
                  </a:lnTo>
                  <a:lnTo>
                    <a:pt x="1045565" y="475018"/>
                  </a:lnTo>
                  <a:lnTo>
                    <a:pt x="1043089" y="474116"/>
                  </a:lnTo>
                  <a:lnTo>
                    <a:pt x="1041527" y="473354"/>
                  </a:lnTo>
                  <a:lnTo>
                    <a:pt x="1040955" y="473240"/>
                  </a:lnTo>
                  <a:lnTo>
                    <a:pt x="1039914" y="472567"/>
                  </a:lnTo>
                  <a:lnTo>
                    <a:pt x="1039609" y="472033"/>
                  </a:lnTo>
                  <a:lnTo>
                    <a:pt x="1038161" y="470903"/>
                  </a:lnTo>
                  <a:lnTo>
                    <a:pt x="1032675" y="459587"/>
                  </a:lnTo>
                  <a:lnTo>
                    <a:pt x="1032370" y="459028"/>
                  </a:lnTo>
                  <a:lnTo>
                    <a:pt x="1032370" y="290398"/>
                  </a:lnTo>
                  <a:lnTo>
                    <a:pt x="1040053" y="282740"/>
                  </a:lnTo>
                  <a:lnTo>
                    <a:pt x="1194282" y="282740"/>
                  </a:lnTo>
                  <a:lnTo>
                    <a:pt x="1200238" y="286423"/>
                  </a:lnTo>
                  <a:lnTo>
                    <a:pt x="1282141" y="450723"/>
                  </a:lnTo>
                  <a:lnTo>
                    <a:pt x="1284820" y="456018"/>
                  </a:lnTo>
                  <a:lnTo>
                    <a:pt x="1284820" y="345465"/>
                  </a:lnTo>
                  <a:lnTo>
                    <a:pt x="1256411" y="282740"/>
                  </a:lnTo>
                  <a:lnTo>
                    <a:pt x="1236027" y="237731"/>
                  </a:lnTo>
                  <a:lnTo>
                    <a:pt x="987666" y="237731"/>
                  </a:lnTo>
                  <a:lnTo>
                    <a:pt x="987666" y="586701"/>
                  </a:lnTo>
                  <a:lnTo>
                    <a:pt x="979982" y="594372"/>
                  </a:lnTo>
                  <a:lnTo>
                    <a:pt x="138264" y="594372"/>
                  </a:lnTo>
                  <a:lnTo>
                    <a:pt x="138264" y="639318"/>
                  </a:lnTo>
                  <a:lnTo>
                    <a:pt x="288023" y="639318"/>
                  </a:lnTo>
                  <a:lnTo>
                    <a:pt x="304025" y="630961"/>
                  </a:lnTo>
                  <a:lnTo>
                    <a:pt x="321157" y="624738"/>
                  </a:lnTo>
                  <a:lnTo>
                    <a:pt x="339255" y="620852"/>
                  </a:lnTo>
                  <a:lnTo>
                    <a:pt x="358165" y="619518"/>
                  </a:lnTo>
                  <a:lnTo>
                    <a:pt x="377075" y="620852"/>
                  </a:lnTo>
                  <a:lnTo>
                    <a:pt x="395173" y="624738"/>
                  </a:lnTo>
                  <a:lnTo>
                    <a:pt x="412305" y="630961"/>
                  </a:lnTo>
                  <a:lnTo>
                    <a:pt x="428294" y="639318"/>
                  </a:lnTo>
                  <a:lnTo>
                    <a:pt x="999147" y="639318"/>
                  </a:lnTo>
                  <a:lnTo>
                    <a:pt x="1015149" y="630961"/>
                  </a:lnTo>
                  <a:lnTo>
                    <a:pt x="1032268" y="624738"/>
                  </a:lnTo>
                  <a:lnTo>
                    <a:pt x="1050366" y="620852"/>
                  </a:lnTo>
                  <a:lnTo>
                    <a:pt x="1069276" y="619518"/>
                  </a:lnTo>
                  <a:lnTo>
                    <a:pt x="1088186" y="620852"/>
                  </a:lnTo>
                  <a:lnTo>
                    <a:pt x="1106297" y="624738"/>
                  </a:lnTo>
                  <a:lnTo>
                    <a:pt x="1123416" y="630961"/>
                  </a:lnTo>
                  <a:lnTo>
                    <a:pt x="1139405" y="639318"/>
                  </a:lnTo>
                  <a:lnTo>
                    <a:pt x="1229906" y="639318"/>
                  </a:lnTo>
                  <a:lnTo>
                    <a:pt x="1229906" y="619518"/>
                  </a:lnTo>
                  <a:lnTo>
                    <a:pt x="1229906" y="547916"/>
                  </a:lnTo>
                  <a:lnTo>
                    <a:pt x="1237589" y="540258"/>
                  </a:lnTo>
                  <a:lnTo>
                    <a:pt x="1328661" y="540258"/>
                  </a:lnTo>
                  <a:lnTo>
                    <a:pt x="1328661" y="475500"/>
                  </a:lnTo>
                  <a:lnTo>
                    <a:pt x="1328661" y="442239"/>
                  </a:lnTo>
                  <a:close/>
                </a:path>
              </a:pathLst>
            </a:custGeom>
            <a:solidFill>
              <a:srgbClr val="62A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6" name="object 35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247537" y="3827760"/>
              <a:ext cx="202758" cy="203442"/>
            </a:xfrm>
            <a:prstGeom prst="rect">
              <a:avLst/>
            </a:prstGeom>
          </p:spPr>
        </p:pic>
        <p:sp>
          <p:nvSpPr>
            <p:cNvPr id="357" name="object 357"/>
            <p:cNvSpPr/>
            <p:nvPr/>
          </p:nvSpPr>
          <p:spPr>
            <a:xfrm>
              <a:off x="2306802" y="3273005"/>
              <a:ext cx="1012825" cy="619760"/>
            </a:xfrm>
            <a:custGeom>
              <a:avLst/>
              <a:gdLst/>
              <a:ahLst/>
              <a:cxnLst/>
              <a:rect l="l" t="t" r="r" b="b"/>
              <a:pathLst>
                <a:path w="1012825" h="619760">
                  <a:moveTo>
                    <a:pt x="360794" y="181000"/>
                  </a:moveTo>
                  <a:lnTo>
                    <a:pt x="354342" y="132918"/>
                  </a:lnTo>
                  <a:lnTo>
                    <a:pt x="336130" y="89700"/>
                  </a:lnTo>
                  <a:lnTo>
                    <a:pt x="314871" y="62115"/>
                  </a:lnTo>
                  <a:lnTo>
                    <a:pt x="307898" y="53060"/>
                  </a:lnTo>
                  <a:lnTo>
                    <a:pt x="298919" y="46101"/>
                  </a:lnTo>
                  <a:lnTo>
                    <a:pt x="298919" y="180987"/>
                  </a:lnTo>
                  <a:lnTo>
                    <a:pt x="289610" y="227253"/>
                  </a:lnTo>
                  <a:lnTo>
                    <a:pt x="264210" y="265049"/>
                  </a:lnTo>
                  <a:lnTo>
                    <a:pt x="226529" y="290525"/>
                  </a:lnTo>
                  <a:lnTo>
                    <a:pt x="180403" y="299872"/>
                  </a:lnTo>
                  <a:lnTo>
                    <a:pt x="134264" y="290525"/>
                  </a:lnTo>
                  <a:lnTo>
                    <a:pt x="96596" y="265049"/>
                  </a:lnTo>
                  <a:lnTo>
                    <a:pt x="71183" y="227266"/>
                  </a:lnTo>
                  <a:lnTo>
                    <a:pt x="61874" y="181000"/>
                  </a:lnTo>
                  <a:lnTo>
                    <a:pt x="71183" y="134734"/>
                  </a:lnTo>
                  <a:lnTo>
                    <a:pt x="96583" y="96939"/>
                  </a:lnTo>
                  <a:lnTo>
                    <a:pt x="134264" y="71462"/>
                  </a:lnTo>
                  <a:lnTo>
                    <a:pt x="180403" y="62115"/>
                  </a:lnTo>
                  <a:lnTo>
                    <a:pt x="226529" y="71462"/>
                  </a:lnTo>
                  <a:lnTo>
                    <a:pt x="264210" y="96926"/>
                  </a:lnTo>
                  <a:lnTo>
                    <a:pt x="289610" y="134708"/>
                  </a:lnTo>
                  <a:lnTo>
                    <a:pt x="298919" y="180987"/>
                  </a:lnTo>
                  <a:lnTo>
                    <a:pt x="298919" y="46101"/>
                  </a:lnTo>
                  <a:lnTo>
                    <a:pt x="271373" y="24739"/>
                  </a:lnTo>
                  <a:lnTo>
                    <a:pt x="228295" y="6477"/>
                  </a:lnTo>
                  <a:lnTo>
                    <a:pt x="180403" y="0"/>
                  </a:lnTo>
                  <a:lnTo>
                    <a:pt x="132499" y="6477"/>
                  </a:lnTo>
                  <a:lnTo>
                    <a:pt x="89420" y="24739"/>
                  </a:lnTo>
                  <a:lnTo>
                    <a:pt x="52908" y="53060"/>
                  </a:lnTo>
                  <a:lnTo>
                    <a:pt x="24676" y="89700"/>
                  </a:lnTo>
                  <a:lnTo>
                    <a:pt x="6464" y="132918"/>
                  </a:lnTo>
                  <a:lnTo>
                    <a:pt x="0" y="180987"/>
                  </a:lnTo>
                  <a:lnTo>
                    <a:pt x="6464" y="229044"/>
                  </a:lnTo>
                  <a:lnTo>
                    <a:pt x="24676" y="272262"/>
                  </a:lnTo>
                  <a:lnTo>
                    <a:pt x="52908" y="308902"/>
                  </a:lnTo>
                  <a:lnTo>
                    <a:pt x="89420" y="337223"/>
                  </a:lnTo>
                  <a:lnTo>
                    <a:pt x="132499" y="355485"/>
                  </a:lnTo>
                  <a:lnTo>
                    <a:pt x="180403" y="361962"/>
                  </a:lnTo>
                  <a:lnTo>
                    <a:pt x="228295" y="355485"/>
                  </a:lnTo>
                  <a:lnTo>
                    <a:pt x="271373" y="337223"/>
                  </a:lnTo>
                  <a:lnTo>
                    <a:pt x="307898" y="308902"/>
                  </a:lnTo>
                  <a:lnTo>
                    <a:pt x="336130" y="272262"/>
                  </a:lnTo>
                  <a:lnTo>
                    <a:pt x="354342" y="229044"/>
                  </a:lnTo>
                  <a:lnTo>
                    <a:pt x="360794" y="181000"/>
                  </a:lnTo>
                  <a:close/>
                </a:path>
                <a:path w="1012825" h="619760">
                  <a:moveTo>
                    <a:pt x="558330" y="574560"/>
                  </a:moveTo>
                  <a:lnTo>
                    <a:pt x="237032" y="574560"/>
                  </a:lnTo>
                  <a:lnTo>
                    <a:pt x="237032" y="619518"/>
                  </a:lnTo>
                  <a:lnTo>
                    <a:pt x="558330" y="619518"/>
                  </a:lnTo>
                  <a:lnTo>
                    <a:pt x="558330" y="574560"/>
                  </a:lnTo>
                  <a:close/>
                </a:path>
                <a:path w="1012825" h="619760">
                  <a:moveTo>
                    <a:pt x="801370" y="217944"/>
                  </a:moveTo>
                  <a:lnTo>
                    <a:pt x="750633" y="217944"/>
                  </a:lnTo>
                  <a:lnTo>
                    <a:pt x="750633" y="299364"/>
                  </a:lnTo>
                  <a:lnTo>
                    <a:pt x="801370" y="217944"/>
                  </a:lnTo>
                  <a:close/>
                </a:path>
                <a:path w="1012825" h="619760">
                  <a:moveTo>
                    <a:pt x="834859" y="36537"/>
                  </a:moveTo>
                  <a:lnTo>
                    <a:pt x="671626" y="3784"/>
                  </a:lnTo>
                  <a:lnTo>
                    <a:pt x="671626" y="104394"/>
                  </a:lnTo>
                  <a:lnTo>
                    <a:pt x="834859" y="104394"/>
                  </a:lnTo>
                  <a:lnTo>
                    <a:pt x="834859" y="36537"/>
                  </a:lnTo>
                  <a:close/>
                </a:path>
                <a:path w="1012825" h="619760">
                  <a:moveTo>
                    <a:pt x="923074" y="342150"/>
                  </a:moveTo>
                  <a:lnTo>
                    <a:pt x="896442" y="288721"/>
                  </a:lnTo>
                  <a:lnTo>
                    <a:pt x="863142" y="342150"/>
                  </a:lnTo>
                  <a:lnTo>
                    <a:pt x="923074" y="342150"/>
                  </a:lnTo>
                  <a:close/>
                </a:path>
                <a:path w="1012825" h="619760">
                  <a:moveTo>
                    <a:pt x="1012647" y="574560"/>
                  </a:moveTo>
                  <a:lnTo>
                    <a:pt x="888911" y="574560"/>
                  </a:lnTo>
                  <a:lnTo>
                    <a:pt x="888911" y="619518"/>
                  </a:lnTo>
                  <a:lnTo>
                    <a:pt x="1012647" y="619518"/>
                  </a:lnTo>
                  <a:lnTo>
                    <a:pt x="1012647" y="574560"/>
                  </a:lnTo>
                  <a:close/>
                </a:path>
                <a:path w="1012825" h="619760">
                  <a:moveTo>
                    <a:pt x="1012647" y="475500"/>
                  </a:moveTo>
                  <a:lnTo>
                    <a:pt x="948169" y="475500"/>
                  </a:lnTo>
                  <a:lnTo>
                    <a:pt x="948169" y="540270"/>
                  </a:lnTo>
                  <a:lnTo>
                    <a:pt x="1012647" y="540270"/>
                  </a:lnTo>
                  <a:lnTo>
                    <a:pt x="1012647" y="475500"/>
                  </a:lnTo>
                  <a:close/>
                </a:path>
              </a:pathLst>
            </a:custGeom>
            <a:solidFill>
              <a:srgbClr val="62A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8" name="object 35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958673" y="3827760"/>
              <a:ext cx="202758" cy="203442"/>
            </a:xfrm>
            <a:prstGeom prst="rect">
              <a:avLst/>
            </a:prstGeom>
          </p:spPr>
        </p:pic>
        <p:sp>
          <p:nvSpPr>
            <p:cNvPr id="359" name="object 359"/>
            <p:cNvSpPr/>
            <p:nvPr/>
          </p:nvSpPr>
          <p:spPr>
            <a:xfrm>
              <a:off x="3071195" y="3490947"/>
              <a:ext cx="114300" cy="124460"/>
            </a:xfrm>
            <a:custGeom>
              <a:avLst/>
              <a:gdLst/>
              <a:ahLst/>
              <a:cxnLst/>
              <a:rect l="l" t="t" r="r" b="b"/>
              <a:pathLst>
                <a:path w="114300" h="124460">
                  <a:moveTo>
                    <a:pt x="58354" y="124198"/>
                  </a:moveTo>
                  <a:lnTo>
                    <a:pt x="0" y="124198"/>
                  </a:lnTo>
                  <a:lnTo>
                    <a:pt x="77382" y="0"/>
                  </a:lnTo>
                  <a:lnTo>
                    <a:pt x="96771" y="0"/>
                  </a:lnTo>
                  <a:lnTo>
                    <a:pt x="114085" y="34752"/>
                  </a:lnTo>
                  <a:lnTo>
                    <a:pt x="58354" y="124198"/>
                  </a:lnTo>
                  <a:close/>
                </a:path>
              </a:pathLst>
            </a:custGeom>
            <a:solidFill>
              <a:srgbClr val="62A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0" name="object 36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228281" y="3789012"/>
              <a:ext cx="75676" cy="194544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299381" y="3431505"/>
              <a:ext cx="123736" cy="124215"/>
            </a:xfrm>
            <a:prstGeom prst="rect">
              <a:avLst/>
            </a:prstGeom>
          </p:spPr>
        </p:pic>
        <p:sp>
          <p:nvSpPr>
            <p:cNvPr id="362" name="object 362"/>
            <p:cNvSpPr/>
            <p:nvPr/>
          </p:nvSpPr>
          <p:spPr>
            <a:xfrm>
              <a:off x="1281480" y="3575646"/>
              <a:ext cx="670560" cy="430530"/>
            </a:xfrm>
            <a:custGeom>
              <a:avLst/>
              <a:gdLst/>
              <a:ahLst/>
              <a:cxnLst/>
              <a:rect l="l" t="t" r="r" b="b"/>
              <a:pathLst>
                <a:path w="670560" h="430529">
                  <a:moveTo>
                    <a:pt x="205422" y="98361"/>
                  </a:moveTo>
                  <a:lnTo>
                    <a:pt x="204190" y="88214"/>
                  </a:lnTo>
                  <a:lnTo>
                    <a:pt x="199428" y="79171"/>
                  </a:lnTo>
                  <a:lnTo>
                    <a:pt x="191516" y="72453"/>
                  </a:lnTo>
                  <a:lnTo>
                    <a:pt x="180314" y="68160"/>
                  </a:lnTo>
                  <a:lnTo>
                    <a:pt x="169481" y="63131"/>
                  </a:lnTo>
                  <a:lnTo>
                    <a:pt x="137388" y="42100"/>
                  </a:lnTo>
                  <a:lnTo>
                    <a:pt x="107632" y="10198"/>
                  </a:lnTo>
                  <a:lnTo>
                    <a:pt x="100926" y="11988"/>
                  </a:lnTo>
                  <a:lnTo>
                    <a:pt x="94030" y="13296"/>
                  </a:lnTo>
                  <a:lnTo>
                    <a:pt x="86982" y="14097"/>
                  </a:lnTo>
                  <a:lnTo>
                    <a:pt x="79781" y="14376"/>
                  </a:lnTo>
                  <a:lnTo>
                    <a:pt x="71704" y="14020"/>
                  </a:lnTo>
                  <a:lnTo>
                    <a:pt x="63817" y="12992"/>
                  </a:lnTo>
                  <a:lnTo>
                    <a:pt x="56134" y="11341"/>
                  </a:lnTo>
                  <a:lnTo>
                    <a:pt x="48679" y="9105"/>
                  </a:lnTo>
                  <a:lnTo>
                    <a:pt x="0" y="171869"/>
                  </a:lnTo>
                  <a:lnTo>
                    <a:pt x="75323" y="266293"/>
                  </a:lnTo>
                  <a:lnTo>
                    <a:pt x="76555" y="269163"/>
                  </a:lnTo>
                  <a:lnTo>
                    <a:pt x="91948" y="377190"/>
                  </a:lnTo>
                  <a:lnTo>
                    <a:pt x="94462" y="384708"/>
                  </a:lnTo>
                  <a:lnTo>
                    <a:pt x="99326" y="390702"/>
                  </a:lnTo>
                  <a:lnTo>
                    <a:pt x="105930" y="394677"/>
                  </a:lnTo>
                  <a:lnTo>
                    <a:pt x="113690" y="396125"/>
                  </a:lnTo>
                  <a:lnTo>
                    <a:pt x="120129" y="396125"/>
                  </a:lnTo>
                  <a:lnTo>
                    <a:pt x="126009" y="393433"/>
                  </a:lnTo>
                  <a:lnTo>
                    <a:pt x="134518" y="383641"/>
                  </a:lnTo>
                  <a:lnTo>
                    <a:pt x="136347" y="377380"/>
                  </a:lnTo>
                  <a:lnTo>
                    <a:pt x="122364" y="279057"/>
                  </a:lnTo>
                  <a:lnTo>
                    <a:pt x="82816" y="179882"/>
                  </a:lnTo>
                  <a:lnTo>
                    <a:pt x="82397" y="177723"/>
                  </a:lnTo>
                  <a:lnTo>
                    <a:pt x="82397" y="106641"/>
                  </a:lnTo>
                  <a:lnTo>
                    <a:pt x="73685" y="96786"/>
                  </a:lnTo>
                  <a:lnTo>
                    <a:pt x="65684" y="86245"/>
                  </a:lnTo>
                  <a:lnTo>
                    <a:pt x="63004" y="79984"/>
                  </a:lnTo>
                  <a:lnTo>
                    <a:pt x="62915" y="73418"/>
                  </a:lnTo>
                  <a:lnTo>
                    <a:pt x="65303" y="67284"/>
                  </a:lnTo>
                  <a:lnTo>
                    <a:pt x="70027" y="62382"/>
                  </a:lnTo>
                  <a:lnTo>
                    <a:pt x="76276" y="59690"/>
                  </a:lnTo>
                  <a:lnTo>
                    <a:pt x="82854" y="59613"/>
                  </a:lnTo>
                  <a:lnTo>
                    <a:pt x="88976" y="62001"/>
                  </a:lnTo>
                  <a:lnTo>
                    <a:pt x="93891" y="66713"/>
                  </a:lnTo>
                  <a:lnTo>
                    <a:pt x="101498" y="76746"/>
                  </a:lnTo>
                  <a:lnTo>
                    <a:pt x="109931" y="85991"/>
                  </a:lnTo>
                  <a:lnTo>
                    <a:pt x="146037" y="112090"/>
                  </a:lnTo>
                  <a:lnTo>
                    <a:pt x="166484" y="120599"/>
                  </a:lnTo>
                  <a:lnTo>
                    <a:pt x="172859" y="123774"/>
                  </a:lnTo>
                  <a:lnTo>
                    <a:pt x="180149" y="124282"/>
                  </a:lnTo>
                  <a:lnTo>
                    <a:pt x="193967" y="119672"/>
                  </a:lnTo>
                  <a:lnTo>
                    <a:pt x="199542" y="114871"/>
                  </a:lnTo>
                  <a:lnTo>
                    <a:pt x="202730" y="108458"/>
                  </a:lnTo>
                  <a:lnTo>
                    <a:pt x="205422" y="98361"/>
                  </a:lnTo>
                  <a:close/>
                </a:path>
                <a:path w="670560" h="430529">
                  <a:moveTo>
                    <a:pt x="670407" y="207581"/>
                  </a:moveTo>
                  <a:lnTo>
                    <a:pt x="669404" y="202641"/>
                  </a:lnTo>
                  <a:lnTo>
                    <a:pt x="627824" y="143573"/>
                  </a:lnTo>
                  <a:lnTo>
                    <a:pt x="627824" y="203073"/>
                  </a:lnTo>
                  <a:lnTo>
                    <a:pt x="457695" y="301320"/>
                  </a:lnTo>
                  <a:lnTo>
                    <a:pt x="457695" y="373646"/>
                  </a:lnTo>
                  <a:lnTo>
                    <a:pt x="455930" y="382384"/>
                  </a:lnTo>
                  <a:lnTo>
                    <a:pt x="451142" y="389534"/>
                  </a:lnTo>
                  <a:lnTo>
                    <a:pt x="444030" y="394347"/>
                  </a:lnTo>
                  <a:lnTo>
                    <a:pt x="435317" y="396125"/>
                  </a:lnTo>
                  <a:lnTo>
                    <a:pt x="426631" y="394347"/>
                  </a:lnTo>
                  <a:lnTo>
                    <a:pt x="419519" y="389534"/>
                  </a:lnTo>
                  <a:lnTo>
                    <a:pt x="414718" y="382384"/>
                  </a:lnTo>
                  <a:lnTo>
                    <a:pt x="412953" y="373646"/>
                  </a:lnTo>
                  <a:lnTo>
                    <a:pt x="414705" y="364896"/>
                  </a:lnTo>
                  <a:lnTo>
                    <a:pt x="455930" y="364896"/>
                  </a:lnTo>
                  <a:lnTo>
                    <a:pt x="457695" y="373646"/>
                  </a:lnTo>
                  <a:lnTo>
                    <a:pt x="457695" y="301320"/>
                  </a:lnTo>
                  <a:lnTo>
                    <a:pt x="442544" y="310057"/>
                  </a:lnTo>
                  <a:lnTo>
                    <a:pt x="395287" y="215277"/>
                  </a:lnTo>
                  <a:lnTo>
                    <a:pt x="450456" y="184531"/>
                  </a:lnTo>
                  <a:lnTo>
                    <a:pt x="568464" y="118770"/>
                  </a:lnTo>
                  <a:lnTo>
                    <a:pt x="627824" y="203073"/>
                  </a:lnTo>
                  <a:lnTo>
                    <a:pt x="627824" y="143573"/>
                  </a:lnTo>
                  <a:lnTo>
                    <a:pt x="593420" y="94678"/>
                  </a:lnTo>
                  <a:lnTo>
                    <a:pt x="571284" y="79311"/>
                  </a:lnTo>
                  <a:lnTo>
                    <a:pt x="565251" y="81305"/>
                  </a:lnTo>
                  <a:lnTo>
                    <a:pt x="541248" y="94678"/>
                  </a:lnTo>
                  <a:lnTo>
                    <a:pt x="511276" y="44577"/>
                  </a:lnTo>
                  <a:lnTo>
                    <a:pt x="511276" y="111353"/>
                  </a:lnTo>
                  <a:lnTo>
                    <a:pt x="379971" y="184531"/>
                  </a:lnTo>
                  <a:lnTo>
                    <a:pt x="342887" y="110172"/>
                  </a:lnTo>
                  <a:lnTo>
                    <a:pt x="397586" y="79692"/>
                  </a:lnTo>
                  <a:lnTo>
                    <a:pt x="397979" y="79463"/>
                  </a:lnTo>
                  <a:lnTo>
                    <a:pt x="468642" y="40093"/>
                  </a:lnTo>
                  <a:lnTo>
                    <a:pt x="511276" y="111353"/>
                  </a:lnTo>
                  <a:lnTo>
                    <a:pt x="511276" y="44577"/>
                  </a:lnTo>
                  <a:lnTo>
                    <a:pt x="489546" y="8229"/>
                  </a:lnTo>
                  <a:lnTo>
                    <a:pt x="472833" y="0"/>
                  </a:lnTo>
                  <a:lnTo>
                    <a:pt x="466483" y="2057"/>
                  </a:lnTo>
                  <a:lnTo>
                    <a:pt x="327558" y="79463"/>
                  </a:lnTo>
                  <a:lnTo>
                    <a:pt x="310349" y="44958"/>
                  </a:lnTo>
                  <a:lnTo>
                    <a:pt x="306781" y="41859"/>
                  </a:lnTo>
                  <a:lnTo>
                    <a:pt x="298145" y="38938"/>
                  </a:lnTo>
                  <a:lnTo>
                    <a:pt x="293433" y="39293"/>
                  </a:lnTo>
                  <a:lnTo>
                    <a:pt x="249834" y="61163"/>
                  </a:lnTo>
                  <a:lnTo>
                    <a:pt x="244475" y="65354"/>
                  </a:lnTo>
                  <a:lnTo>
                    <a:pt x="241249" y="71069"/>
                  </a:lnTo>
                  <a:lnTo>
                    <a:pt x="240411" y="77597"/>
                  </a:lnTo>
                  <a:lnTo>
                    <a:pt x="242189" y="84162"/>
                  </a:lnTo>
                  <a:lnTo>
                    <a:pt x="246380" y="89509"/>
                  </a:lnTo>
                  <a:lnTo>
                    <a:pt x="252095" y="92735"/>
                  </a:lnTo>
                  <a:lnTo>
                    <a:pt x="258610" y="93573"/>
                  </a:lnTo>
                  <a:lnTo>
                    <a:pt x="265201" y="91795"/>
                  </a:lnTo>
                  <a:lnTo>
                    <a:pt x="289356" y="79692"/>
                  </a:lnTo>
                  <a:lnTo>
                    <a:pt x="410552" y="322846"/>
                  </a:lnTo>
                  <a:lnTo>
                    <a:pt x="397624" y="331533"/>
                  </a:lnTo>
                  <a:lnTo>
                    <a:pt x="387540" y="343331"/>
                  </a:lnTo>
                  <a:lnTo>
                    <a:pt x="380987" y="357593"/>
                  </a:lnTo>
                  <a:lnTo>
                    <a:pt x="378650" y="373646"/>
                  </a:lnTo>
                  <a:lnTo>
                    <a:pt x="383108" y="395744"/>
                  </a:lnTo>
                  <a:lnTo>
                    <a:pt x="395262" y="413791"/>
                  </a:lnTo>
                  <a:lnTo>
                    <a:pt x="413270" y="425970"/>
                  </a:lnTo>
                  <a:lnTo>
                    <a:pt x="435305" y="430441"/>
                  </a:lnTo>
                  <a:lnTo>
                    <a:pt x="457339" y="425983"/>
                  </a:lnTo>
                  <a:lnTo>
                    <a:pt x="475348" y="413804"/>
                  </a:lnTo>
                  <a:lnTo>
                    <a:pt x="487260" y="396125"/>
                  </a:lnTo>
                  <a:lnTo>
                    <a:pt x="487502" y="395757"/>
                  </a:lnTo>
                  <a:lnTo>
                    <a:pt x="491959" y="373672"/>
                  </a:lnTo>
                  <a:lnTo>
                    <a:pt x="490651" y="361607"/>
                  </a:lnTo>
                  <a:lnTo>
                    <a:pt x="487146" y="351155"/>
                  </a:lnTo>
                  <a:lnTo>
                    <a:pt x="486905" y="350456"/>
                  </a:lnTo>
                  <a:lnTo>
                    <a:pt x="481037" y="340461"/>
                  </a:lnTo>
                  <a:lnTo>
                    <a:pt x="473341" y="331876"/>
                  </a:lnTo>
                  <a:lnTo>
                    <a:pt x="511136" y="310057"/>
                  </a:lnTo>
                  <a:lnTo>
                    <a:pt x="665340" y="221005"/>
                  </a:lnTo>
                  <a:lnTo>
                    <a:pt x="668312" y="216954"/>
                  </a:lnTo>
                  <a:lnTo>
                    <a:pt x="670407" y="207581"/>
                  </a:lnTo>
                  <a:close/>
                </a:path>
              </a:pathLst>
            </a:custGeom>
            <a:solidFill>
              <a:srgbClr val="62A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3" name="object 36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640595" y="3357606"/>
              <a:ext cx="219048" cy="185084"/>
            </a:xfrm>
            <a:prstGeom prst="rect">
              <a:avLst/>
            </a:prstGeom>
          </p:spPr>
        </p:pic>
      </p:grpSp>
      <p:sp>
        <p:nvSpPr>
          <p:cNvPr id="364" name="object 364"/>
          <p:cNvSpPr/>
          <p:nvPr/>
        </p:nvSpPr>
        <p:spPr>
          <a:xfrm>
            <a:off x="2009165" y="5059692"/>
            <a:ext cx="1172210" cy="883285"/>
          </a:xfrm>
          <a:custGeom>
            <a:avLst/>
            <a:gdLst/>
            <a:ahLst/>
            <a:cxnLst/>
            <a:rect l="l" t="t" r="r" b="b"/>
            <a:pathLst>
              <a:path w="1172210" h="883285">
                <a:moveTo>
                  <a:pt x="255752" y="883005"/>
                </a:moveTo>
                <a:lnTo>
                  <a:pt x="216154" y="116687"/>
                </a:lnTo>
                <a:lnTo>
                  <a:pt x="216154" y="113004"/>
                </a:lnTo>
                <a:lnTo>
                  <a:pt x="215506" y="109499"/>
                </a:lnTo>
                <a:lnTo>
                  <a:pt x="215061" y="105930"/>
                </a:lnTo>
                <a:lnTo>
                  <a:pt x="248335" y="105930"/>
                </a:lnTo>
                <a:lnTo>
                  <a:pt x="248335" y="0"/>
                </a:lnTo>
                <a:lnTo>
                  <a:pt x="7429" y="0"/>
                </a:lnTo>
                <a:lnTo>
                  <a:pt x="7429" y="105930"/>
                </a:lnTo>
                <a:lnTo>
                  <a:pt x="40690" y="105930"/>
                </a:lnTo>
                <a:lnTo>
                  <a:pt x="40246" y="109499"/>
                </a:lnTo>
                <a:lnTo>
                  <a:pt x="39598" y="113004"/>
                </a:lnTo>
                <a:lnTo>
                  <a:pt x="39598" y="116687"/>
                </a:lnTo>
                <a:lnTo>
                  <a:pt x="0" y="883005"/>
                </a:lnTo>
                <a:lnTo>
                  <a:pt x="255752" y="883005"/>
                </a:lnTo>
                <a:close/>
              </a:path>
              <a:path w="1172210" h="883285">
                <a:moveTo>
                  <a:pt x="1171702" y="417969"/>
                </a:moveTo>
                <a:lnTo>
                  <a:pt x="1139532" y="432447"/>
                </a:lnTo>
                <a:lnTo>
                  <a:pt x="1139532" y="707605"/>
                </a:lnTo>
                <a:lnTo>
                  <a:pt x="1139532" y="747331"/>
                </a:lnTo>
                <a:lnTo>
                  <a:pt x="1032268" y="747331"/>
                </a:lnTo>
                <a:lnTo>
                  <a:pt x="1032268" y="707605"/>
                </a:lnTo>
                <a:lnTo>
                  <a:pt x="1139532" y="707605"/>
                </a:lnTo>
                <a:lnTo>
                  <a:pt x="1139532" y="432447"/>
                </a:lnTo>
                <a:lnTo>
                  <a:pt x="1123022" y="439877"/>
                </a:lnTo>
                <a:lnTo>
                  <a:pt x="1123022" y="633133"/>
                </a:lnTo>
                <a:lnTo>
                  <a:pt x="1123022" y="679475"/>
                </a:lnTo>
                <a:lnTo>
                  <a:pt x="1066927" y="679475"/>
                </a:lnTo>
                <a:lnTo>
                  <a:pt x="1066927" y="633133"/>
                </a:lnTo>
                <a:lnTo>
                  <a:pt x="1123022" y="633133"/>
                </a:lnTo>
                <a:lnTo>
                  <a:pt x="1123022" y="439877"/>
                </a:lnTo>
                <a:lnTo>
                  <a:pt x="1047127" y="474040"/>
                </a:lnTo>
                <a:lnTo>
                  <a:pt x="1047127" y="633133"/>
                </a:lnTo>
                <a:lnTo>
                  <a:pt x="1047127" y="679475"/>
                </a:lnTo>
                <a:lnTo>
                  <a:pt x="1005878" y="679475"/>
                </a:lnTo>
                <a:lnTo>
                  <a:pt x="1005878" y="707605"/>
                </a:lnTo>
                <a:lnTo>
                  <a:pt x="1005878" y="747331"/>
                </a:lnTo>
                <a:lnTo>
                  <a:pt x="898626" y="747331"/>
                </a:lnTo>
                <a:lnTo>
                  <a:pt x="898626" y="707605"/>
                </a:lnTo>
                <a:lnTo>
                  <a:pt x="1005878" y="707605"/>
                </a:lnTo>
                <a:lnTo>
                  <a:pt x="1005878" y="679475"/>
                </a:lnTo>
                <a:lnTo>
                  <a:pt x="991031" y="679475"/>
                </a:lnTo>
                <a:lnTo>
                  <a:pt x="991031" y="633133"/>
                </a:lnTo>
                <a:lnTo>
                  <a:pt x="1047127" y="633133"/>
                </a:lnTo>
                <a:lnTo>
                  <a:pt x="1047127" y="474040"/>
                </a:lnTo>
                <a:lnTo>
                  <a:pt x="971232" y="508190"/>
                </a:lnTo>
                <a:lnTo>
                  <a:pt x="971232" y="633133"/>
                </a:lnTo>
                <a:lnTo>
                  <a:pt x="971232" y="679475"/>
                </a:lnTo>
                <a:lnTo>
                  <a:pt x="915123" y="679475"/>
                </a:lnTo>
                <a:lnTo>
                  <a:pt x="915123" y="633133"/>
                </a:lnTo>
                <a:lnTo>
                  <a:pt x="971232" y="633133"/>
                </a:lnTo>
                <a:lnTo>
                  <a:pt x="971232" y="508190"/>
                </a:lnTo>
                <a:lnTo>
                  <a:pt x="884605" y="547166"/>
                </a:lnTo>
                <a:lnTo>
                  <a:pt x="884605" y="417969"/>
                </a:lnTo>
                <a:lnTo>
                  <a:pt x="852424" y="432460"/>
                </a:lnTo>
                <a:lnTo>
                  <a:pt x="852424" y="707605"/>
                </a:lnTo>
                <a:lnTo>
                  <a:pt x="852424" y="747331"/>
                </a:lnTo>
                <a:lnTo>
                  <a:pt x="745172" y="747331"/>
                </a:lnTo>
                <a:lnTo>
                  <a:pt x="745172" y="707605"/>
                </a:lnTo>
                <a:lnTo>
                  <a:pt x="852424" y="707605"/>
                </a:lnTo>
                <a:lnTo>
                  <a:pt x="852424" y="432460"/>
                </a:lnTo>
                <a:lnTo>
                  <a:pt x="835926" y="439877"/>
                </a:lnTo>
                <a:lnTo>
                  <a:pt x="835926" y="633133"/>
                </a:lnTo>
                <a:lnTo>
                  <a:pt x="835926" y="679475"/>
                </a:lnTo>
                <a:lnTo>
                  <a:pt x="779818" y="679475"/>
                </a:lnTo>
                <a:lnTo>
                  <a:pt x="779818" y="633133"/>
                </a:lnTo>
                <a:lnTo>
                  <a:pt x="835926" y="633133"/>
                </a:lnTo>
                <a:lnTo>
                  <a:pt x="835926" y="439877"/>
                </a:lnTo>
                <a:lnTo>
                  <a:pt x="760018" y="474040"/>
                </a:lnTo>
                <a:lnTo>
                  <a:pt x="760018" y="633133"/>
                </a:lnTo>
                <a:lnTo>
                  <a:pt x="760018" y="679475"/>
                </a:lnTo>
                <a:lnTo>
                  <a:pt x="718769" y="679475"/>
                </a:lnTo>
                <a:lnTo>
                  <a:pt x="718769" y="707605"/>
                </a:lnTo>
                <a:lnTo>
                  <a:pt x="718769" y="747331"/>
                </a:lnTo>
                <a:lnTo>
                  <a:pt x="611517" y="747331"/>
                </a:lnTo>
                <a:lnTo>
                  <a:pt x="611517" y="707605"/>
                </a:lnTo>
                <a:lnTo>
                  <a:pt x="718769" y="707605"/>
                </a:lnTo>
                <a:lnTo>
                  <a:pt x="718769" y="679475"/>
                </a:lnTo>
                <a:lnTo>
                  <a:pt x="703922" y="679475"/>
                </a:lnTo>
                <a:lnTo>
                  <a:pt x="703922" y="633133"/>
                </a:lnTo>
                <a:lnTo>
                  <a:pt x="760018" y="633133"/>
                </a:lnTo>
                <a:lnTo>
                  <a:pt x="760018" y="474040"/>
                </a:lnTo>
                <a:lnTo>
                  <a:pt x="684123" y="508190"/>
                </a:lnTo>
                <a:lnTo>
                  <a:pt x="684123" y="633133"/>
                </a:lnTo>
                <a:lnTo>
                  <a:pt x="684123" y="679475"/>
                </a:lnTo>
                <a:lnTo>
                  <a:pt x="628027" y="679475"/>
                </a:lnTo>
                <a:lnTo>
                  <a:pt x="628027" y="633133"/>
                </a:lnTo>
                <a:lnTo>
                  <a:pt x="684123" y="633133"/>
                </a:lnTo>
                <a:lnTo>
                  <a:pt x="684123" y="508190"/>
                </a:lnTo>
                <a:lnTo>
                  <a:pt x="597496" y="547166"/>
                </a:lnTo>
                <a:lnTo>
                  <a:pt x="597496" y="417969"/>
                </a:lnTo>
                <a:lnTo>
                  <a:pt x="565327" y="432447"/>
                </a:lnTo>
                <a:lnTo>
                  <a:pt x="565327" y="707605"/>
                </a:lnTo>
                <a:lnTo>
                  <a:pt x="565327" y="747331"/>
                </a:lnTo>
                <a:lnTo>
                  <a:pt x="458076" y="747331"/>
                </a:lnTo>
                <a:lnTo>
                  <a:pt x="458076" y="707605"/>
                </a:lnTo>
                <a:lnTo>
                  <a:pt x="565327" y="707605"/>
                </a:lnTo>
                <a:lnTo>
                  <a:pt x="565327" y="432447"/>
                </a:lnTo>
                <a:lnTo>
                  <a:pt x="548817" y="439877"/>
                </a:lnTo>
                <a:lnTo>
                  <a:pt x="548817" y="633133"/>
                </a:lnTo>
                <a:lnTo>
                  <a:pt x="548817" y="679475"/>
                </a:lnTo>
                <a:lnTo>
                  <a:pt x="492721" y="679475"/>
                </a:lnTo>
                <a:lnTo>
                  <a:pt x="492721" y="633133"/>
                </a:lnTo>
                <a:lnTo>
                  <a:pt x="548817" y="633133"/>
                </a:lnTo>
                <a:lnTo>
                  <a:pt x="548817" y="439877"/>
                </a:lnTo>
                <a:lnTo>
                  <a:pt x="472922" y="474027"/>
                </a:lnTo>
                <a:lnTo>
                  <a:pt x="472922" y="633133"/>
                </a:lnTo>
                <a:lnTo>
                  <a:pt x="472922" y="679475"/>
                </a:lnTo>
                <a:lnTo>
                  <a:pt x="431673" y="679475"/>
                </a:lnTo>
                <a:lnTo>
                  <a:pt x="431673" y="707605"/>
                </a:lnTo>
                <a:lnTo>
                  <a:pt x="431673" y="747331"/>
                </a:lnTo>
                <a:lnTo>
                  <a:pt x="324421" y="747331"/>
                </a:lnTo>
                <a:lnTo>
                  <a:pt x="324421" y="707605"/>
                </a:lnTo>
                <a:lnTo>
                  <a:pt x="431673" y="707605"/>
                </a:lnTo>
                <a:lnTo>
                  <a:pt x="431673" y="679475"/>
                </a:lnTo>
                <a:lnTo>
                  <a:pt x="416826" y="679475"/>
                </a:lnTo>
                <a:lnTo>
                  <a:pt x="416826" y="633133"/>
                </a:lnTo>
                <a:lnTo>
                  <a:pt x="472922" y="633133"/>
                </a:lnTo>
                <a:lnTo>
                  <a:pt x="472922" y="474027"/>
                </a:lnTo>
                <a:lnTo>
                  <a:pt x="397027" y="508190"/>
                </a:lnTo>
                <a:lnTo>
                  <a:pt x="397027" y="633133"/>
                </a:lnTo>
                <a:lnTo>
                  <a:pt x="397027" y="679475"/>
                </a:lnTo>
                <a:lnTo>
                  <a:pt x="340918" y="679475"/>
                </a:lnTo>
                <a:lnTo>
                  <a:pt x="340918" y="633133"/>
                </a:lnTo>
                <a:lnTo>
                  <a:pt x="397027" y="633133"/>
                </a:lnTo>
                <a:lnTo>
                  <a:pt x="397027" y="508190"/>
                </a:lnTo>
                <a:lnTo>
                  <a:pt x="292239" y="555332"/>
                </a:lnTo>
                <a:lnTo>
                  <a:pt x="292239" y="883056"/>
                </a:lnTo>
                <a:lnTo>
                  <a:pt x="1171702" y="883056"/>
                </a:lnTo>
                <a:lnTo>
                  <a:pt x="1171702" y="747331"/>
                </a:lnTo>
                <a:lnTo>
                  <a:pt x="1171702" y="707605"/>
                </a:lnTo>
                <a:lnTo>
                  <a:pt x="1171702" y="679475"/>
                </a:lnTo>
                <a:lnTo>
                  <a:pt x="1171702" y="633133"/>
                </a:lnTo>
                <a:lnTo>
                  <a:pt x="1171702" y="547166"/>
                </a:lnTo>
                <a:lnTo>
                  <a:pt x="1171702" y="417969"/>
                </a:lnTo>
                <a:close/>
              </a:path>
            </a:pathLst>
          </a:custGeom>
          <a:solidFill>
            <a:srgbClr val="62A7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5" name="object 365"/>
          <p:cNvGrpSpPr/>
          <p:nvPr/>
        </p:nvGrpSpPr>
        <p:grpSpPr>
          <a:xfrm>
            <a:off x="2098628" y="6976303"/>
            <a:ext cx="999490" cy="1028700"/>
            <a:chOff x="2098628" y="6976303"/>
            <a:chExt cx="999490" cy="1028700"/>
          </a:xfrm>
        </p:grpSpPr>
        <p:sp>
          <p:nvSpPr>
            <p:cNvPr id="366" name="object 366"/>
            <p:cNvSpPr/>
            <p:nvPr/>
          </p:nvSpPr>
          <p:spPr>
            <a:xfrm>
              <a:off x="2098628" y="6976303"/>
              <a:ext cx="999490" cy="1028700"/>
            </a:xfrm>
            <a:custGeom>
              <a:avLst/>
              <a:gdLst/>
              <a:ahLst/>
              <a:cxnLst/>
              <a:rect l="l" t="t" r="r" b="b"/>
              <a:pathLst>
                <a:path w="999489" h="1028700">
                  <a:moveTo>
                    <a:pt x="137828" y="1028699"/>
                  </a:moveTo>
                  <a:lnTo>
                    <a:pt x="0" y="1028699"/>
                  </a:lnTo>
                  <a:lnTo>
                    <a:pt x="0" y="325754"/>
                  </a:lnTo>
                  <a:lnTo>
                    <a:pt x="499627" y="0"/>
                  </a:lnTo>
                  <a:lnTo>
                    <a:pt x="683700" y="120014"/>
                  </a:lnTo>
                  <a:lnTo>
                    <a:pt x="465170" y="120014"/>
                  </a:lnTo>
                  <a:lnTo>
                    <a:pt x="465170" y="145989"/>
                  </a:lnTo>
                  <a:lnTo>
                    <a:pt x="402148" y="145989"/>
                  </a:lnTo>
                  <a:lnTo>
                    <a:pt x="353425" y="194475"/>
                  </a:lnTo>
                  <a:lnTo>
                    <a:pt x="377339" y="218272"/>
                  </a:lnTo>
                  <a:lnTo>
                    <a:pt x="378252" y="226279"/>
                  </a:lnTo>
                  <a:lnTo>
                    <a:pt x="373187" y="236978"/>
                  </a:lnTo>
                  <a:lnTo>
                    <a:pt x="371533" y="240972"/>
                  </a:lnTo>
                  <a:lnTo>
                    <a:pt x="367501" y="252151"/>
                  </a:lnTo>
                  <a:lnTo>
                    <a:pt x="361161" y="257174"/>
                  </a:lnTo>
                  <a:lnTo>
                    <a:pt x="327341" y="257174"/>
                  </a:lnTo>
                  <a:lnTo>
                    <a:pt x="327341" y="325754"/>
                  </a:lnTo>
                  <a:lnTo>
                    <a:pt x="361161" y="325754"/>
                  </a:lnTo>
                  <a:lnTo>
                    <a:pt x="367501" y="330778"/>
                  </a:lnTo>
                  <a:lnTo>
                    <a:pt x="371533" y="341957"/>
                  </a:lnTo>
                  <a:lnTo>
                    <a:pt x="373204" y="345968"/>
                  </a:lnTo>
                  <a:lnTo>
                    <a:pt x="378269" y="356667"/>
                  </a:lnTo>
                  <a:lnTo>
                    <a:pt x="377339" y="364691"/>
                  </a:lnTo>
                  <a:lnTo>
                    <a:pt x="353443" y="388471"/>
                  </a:lnTo>
                  <a:lnTo>
                    <a:pt x="402165" y="436957"/>
                  </a:lnTo>
                  <a:lnTo>
                    <a:pt x="465170" y="436957"/>
                  </a:lnTo>
                  <a:lnTo>
                    <a:pt x="465170" y="462914"/>
                  </a:lnTo>
                  <a:lnTo>
                    <a:pt x="999254" y="462914"/>
                  </a:lnTo>
                  <a:lnTo>
                    <a:pt x="999254" y="531494"/>
                  </a:lnTo>
                  <a:lnTo>
                    <a:pt x="137828" y="531494"/>
                  </a:lnTo>
                  <a:lnTo>
                    <a:pt x="137828" y="1028699"/>
                  </a:lnTo>
                  <a:close/>
                </a:path>
                <a:path w="999489" h="1028700">
                  <a:moveTo>
                    <a:pt x="565130" y="170678"/>
                  </a:moveTo>
                  <a:lnTo>
                    <a:pt x="554379" y="165637"/>
                  </a:lnTo>
                  <a:lnTo>
                    <a:pt x="550365" y="163991"/>
                  </a:lnTo>
                  <a:lnTo>
                    <a:pt x="539132" y="159979"/>
                  </a:lnTo>
                  <a:lnTo>
                    <a:pt x="534084" y="153670"/>
                  </a:lnTo>
                  <a:lnTo>
                    <a:pt x="534084" y="120014"/>
                  </a:lnTo>
                  <a:lnTo>
                    <a:pt x="683700" y="120014"/>
                  </a:lnTo>
                  <a:lnTo>
                    <a:pt x="723512" y="145972"/>
                  </a:lnTo>
                  <a:lnTo>
                    <a:pt x="597088" y="145972"/>
                  </a:lnTo>
                  <a:lnTo>
                    <a:pt x="573175" y="169769"/>
                  </a:lnTo>
                  <a:lnTo>
                    <a:pt x="565130" y="170678"/>
                  </a:lnTo>
                  <a:close/>
                </a:path>
                <a:path w="999489" h="1028700">
                  <a:moveTo>
                    <a:pt x="999254" y="436940"/>
                  </a:moveTo>
                  <a:lnTo>
                    <a:pt x="597106" y="436940"/>
                  </a:lnTo>
                  <a:lnTo>
                    <a:pt x="645828" y="388454"/>
                  </a:lnTo>
                  <a:lnTo>
                    <a:pt x="621915" y="364656"/>
                  </a:lnTo>
                  <a:lnTo>
                    <a:pt x="621002" y="356650"/>
                  </a:lnTo>
                  <a:lnTo>
                    <a:pt x="626067" y="345951"/>
                  </a:lnTo>
                  <a:lnTo>
                    <a:pt x="627721" y="341956"/>
                  </a:lnTo>
                  <a:lnTo>
                    <a:pt x="631752" y="330778"/>
                  </a:lnTo>
                  <a:lnTo>
                    <a:pt x="638092" y="325754"/>
                  </a:lnTo>
                  <a:lnTo>
                    <a:pt x="671912" y="325754"/>
                  </a:lnTo>
                  <a:lnTo>
                    <a:pt x="671912" y="257174"/>
                  </a:lnTo>
                  <a:lnTo>
                    <a:pt x="638092" y="257174"/>
                  </a:lnTo>
                  <a:lnTo>
                    <a:pt x="631752" y="252151"/>
                  </a:lnTo>
                  <a:lnTo>
                    <a:pt x="627721" y="240972"/>
                  </a:lnTo>
                  <a:lnTo>
                    <a:pt x="626050" y="236961"/>
                  </a:lnTo>
                  <a:lnTo>
                    <a:pt x="620984" y="226262"/>
                  </a:lnTo>
                  <a:lnTo>
                    <a:pt x="621915" y="218238"/>
                  </a:lnTo>
                  <a:lnTo>
                    <a:pt x="645811" y="194458"/>
                  </a:lnTo>
                  <a:lnTo>
                    <a:pt x="597088" y="145972"/>
                  </a:lnTo>
                  <a:lnTo>
                    <a:pt x="723512" y="145972"/>
                  </a:lnTo>
                  <a:lnTo>
                    <a:pt x="999254" y="325754"/>
                  </a:lnTo>
                  <a:lnTo>
                    <a:pt x="999254" y="436940"/>
                  </a:lnTo>
                  <a:close/>
                </a:path>
                <a:path w="999489" h="1028700">
                  <a:moveTo>
                    <a:pt x="434107" y="170695"/>
                  </a:moveTo>
                  <a:lnTo>
                    <a:pt x="426044" y="169769"/>
                  </a:lnTo>
                  <a:lnTo>
                    <a:pt x="402148" y="145989"/>
                  </a:lnTo>
                  <a:lnTo>
                    <a:pt x="465170" y="145989"/>
                  </a:lnTo>
                  <a:lnTo>
                    <a:pt x="465170" y="153670"/>
                  </a:lnTo>
                  <a:lnTo>
                    <a:pt x="460122" y="159979"/>
                  </a:lnTo>
                  <a:lnTo>
                    <a:pt x="448889" y="163991"/>
                  </a:lnTo>
                  <a:lnTo>
                    <a:pt x="444857" y="165654"/>
                  </a:lnTo>
                  <a:lnTo>
                    <a:pt x="434107" y="170695"/>
                  </a:lnTo>
                  <a:close/>
                </a:path>
                <a:path w="999489" h="1028700">
                  <a:moveTo>
                    <a:pt x="999254" y="462914"/>
                  </a:moveTo>
                  <a:lnTo>
                    <a:pt x="534084" y="462914"/>
                  </a:lnTo>
                  <a:lnTo>
                    <a:pt x="534084" y="429259"/>
                  </a:lnTo>
                  <a:lnTo>
                    <a:pt x="539132" y="422949"/>
                  </a:lnTo>
                  <a:lnTo>
                    <a:pt x="550365" y="418938"/>
                  </a:lnTo>
                  <a:lnTo>
                    <a:pt x="554396" y="417274"/>
                  </a:lnTo>
                  <a:lnTo>
                    <a:pt x="565147" y="412234"/>
                  </a:lnTo>
                  <a:lnTo>
                    <a:pt x="573210" y="413160"/>
                  </a:lnTo>
                  <a:lnTo>
                    <a:pt x="597106" y="436940"/>
                  </a:lnTo>
                  <a:lnTo>
                    <a:pt x="999254" y="436940"/>
                  </a:lnTo>
                  <a:lnTo>
                    <a:pt x="999254" y="462914"/>
                  </a:lnTo>
                  <a:close/>
                </a:path>
                <a:path w="999489" h="1028700">
                  <a:moveTo>
                    <a:pt x="465170" y="436957"/>
                  </a:moveTo>
                  <a:lnTo>
                    <a:pt x="402165" y="436957"/>
                  </a:lnTo>
                  <a:lnTo>
                    <a:pt x="426078" y="413160"/>
                  </a:lnTo>
                  <a:lnTo>
                    <a:pt x="434124" y="412251"/>
                  </a:lnTo>
                  <a:lnTo>
                    <a:pt x="444874" y="417292"/>
                  </a:lnTo>
                  <a:lnTo>
                    <a:pt x="448889" y="418938"/>
                  </a:lnTo>
                  <a:lnTo>
                    <a:pt x="460122" y="422949"/>
                  </a:lnTo>
                  <a:lnTo>
                    <a:pt x="465170" y="429259"/>
                  </a:lnTo>
                  <a:lnTo>
                    <a:pt x="465170" y="436957"/>
                  </a:lnTo>
                  <a:close/>
                </a:path>
                <a:path w="999489" h="1028700">
                  <a:moveTo>
                    <a:pt x="999254" y="1028699"/>
                  </a:moveTo>
                  <a:lnTo>
                    <a:pt x="861426" y="1028699"/>
                  </a:lnTo>
                  <a:lnTo>
                    <a:pt x="861426" y="531494"/>
                  </a:lnTo>
                  <a:lnTo>
                    <a:pt x="999254" y="531494"/>
                  </a:lnTo>
                  <a:lnTo>
                    <a:pt x="999254" y="1028699"/>
                  </a:lnTo>
                  <a:close/>
                </a:path>
              </a:pathLst>
            </a:custGeom>
            <a:solidFill>
              <a:srgbClr val="62A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7" name="object 36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529341" y="7199188"/>
              <a:ext cx="137828" cy="137159"/>
            </a:xfrm>
            <a:prstGeom prst="rect">
              <a:avLst/>
            </a:prstGeom>
          </p:spPr>
        </p:pic>
        <p:sp>
          <p:nvSpPr>
            <p:cNvPr id="368" name="object 368"/>
            <p:cNvSpPr/>
            <p:nvPr/>
          </p:nvSpPr>
          <p:spPr>
            <a:xfrm>
              <a:off x="2305367" y="7610944"/>
              <a:ext cx="586105" cy="377825"/>
            </a:xfrm>
            <a:custGeom>
              <a:avLst/>
              <a:gdLst/>
              <a:ahLst/>
              <a:cxnLst/>
              <a:rect l="l" t="t" r="r" b="b"/>
              <a:pathLst>
                <a:path w="586105" h="377825">
                  <a:moveTo>
                    <a:pt x="172288" y="205244"/>
                  </a:moveTo>
                  <a:lnTo>
                    <a:pt x="103365" y="205244"/>
                  </a:lnTo>
                  <a:lnTo>
                    <a:pt x="103365" y="273659"/>
                  </a:lnTo>
                  <a:lnTo>
                    <a:pt x="68910" y="273659"/>
                  </a:lnTo>
                  <a:lnTo>
                    <a:pt x="68910" y="205244"/>
                  </a:lnTo>
                  <a:lnTo>
                    <a:pt x="0" y="205244"/>
                  </a:lnTo>
                  <a:lnTo>
                    <a:pt x="0" y="273659"/>
                  </a:lnTo>
                  <a:lnTo>
                    <a:pt x="0" y="377545"/>
                  </a:lnTo>
                  <a:lnTo>
                    <a:pt x="172288" y="377545"/>
                  </a:lnTo>
                  <a:lnTo>
                    <a:pt x="172288" y="273659"/>
                  </a:lnTo>
                  <a:lnTo>
                    <a:pt x="172288" y="205244"/>
                  </a:lnTo>
                  <a:close/>
                </a:path>
                <a:path w="586105" h="377825">
                  <a:moveTo>
                    <a:pt x="379018" y="205244"/>
                  </a:moveTo>
                  <a:lnTo>
                    <a:pt x="310108" y="205244"/>
                  </a:lnTo>
                  <a:lnTo>
                    <a:pt x="310108" y="273659"/>
                  </a:lnTo>
                  <a:lnTo>
                    <a:pt x="275653" y="273659"/>
                  </a:lnTo>
                  <a:lnTo>
                    <a:pt x="275653" y="205244"/>
                  </a:lnTo>
                  <a:lnTo>
                    <a:pt x="206743" y="205244"/>
                  </a:lnTo>
                  <a:lnTo>
                    <a:pt x="206743" y="273659"/>
                  </a:lnTo>
                  <a:lnTo>
                    <a:pt x="206743" y="377545"/>
                  </a:lnTo>
                  <a:lnTo>
                    <a:pt x="379018" y="377545"/>
                  </a:lnTo>
                  <a:lnTo>
                    <a:pt x="379018" y="273659"/>
                  </a:lnTo>
                  <a:lnTo>
                    <a:pt x="379018" y="205244"/>
                  </a:lnTo>
                  <a:close/>
                </a:path>
                <a:path w="586105" h="377825">
                  <a:moveTo>
                    <a:pt x="379018" y="0"/>
                  </a:moveTo>
                  <a:lnTo>
                    <a:pt x="310108" y="0"/>
                  </a:lnTo>
                  <a:lnTo>
                    <a:pt x="310108" y="68414"/>
                  </a:lnTo>
                  <a:lnTo>
                    <a:pt x="275653" y="68414"/>
                  </a:lnTo>
                  <a:lnTo>
                    <a:pt x="275653" y="0"/>
                  </a:lnTo>
                  <a:lnTo>
                    <a:pt x="206743" y="0"/>
                  </a:lnTo>
                  <a:lnTo>
                    <a:pt x="206743" y="68414"/>
                  </a:lnTo>
                  <a:lnTo>
                    <a:pt x="206743" y="171043"/>
                  </a:lnTo>
                  <a:lnTo>
                    <a:pt x="379018" y="171043"/>
                  </a:lnTo>
                  <a:lnTo>
                    <a:pt x="379018" y="68414"/>
                  </a:lnTo>
                  <a:lnTo>
                    <a:pt x="379018" y="0"/>
                  </a:lnTo>
                  <a:close/>
                </a:path>
                <a:path w="586105" h="377825">
                  <a:moveTo>
                    <a:pt x="585762" y="205244"/>
                  </a:moveTo>
                  <a:lnTo>
                    <a:pt x="516851" y="205244"/>
                  </a:lnTo>
                  <a:lnTo>
                    <a:pt x="516851" y="273659"/>
                  </a:lnTo>
                  <a:lnTo>
                    <a:pt x="482396" y="273659"/>
                  </a:lnTo>
                  <a:lnTo>
                    <a:pt x="482396" y="205244"/>
                  </a:lnTo>
                  <a:lnTo>
                    <a:pt x="413486" y="205244"/>
                  </a:lnTo>
                  <a:lnTo>
                    <a:pt x="413486" y="273659"/>
                  </a:lnTo>
                  <a:lnTo>
                    <a:pt x="413486" y="377545"/>
                  </a:lnTo>
                  <a:lnTo>
                    <a:pt x="585762" y="377545"/>
                  </a:lnTo>
                  <a:lnTo>
                    <a:pt x="585762" y="273659"/>
                  </a:lnTo>
                  <a:lnTo>
                    <a:pt x="585762" y="205244"/>
                  </a:lnTo>
                  <a:close/>
                </a:path>
                <a:path w="586105" h="377825">
                  <a:moveTo>
                    <a:pt x="585762" y="0"/>
                  </a:moveTo>
                  <a:lnTo>
                    <a:pt x="516851" y="0"/>
                  </a:lnTo>
                  <a:lnTo>
                    <a:pt x="516851" y="68414"/>
                  </a:lnTo>
                  <a:lnTo>
                    <a:pt x="482396" y="68414"/>
                  </a:lnTo>
                  <a:lnTo>
                    <a:pt x="482396" y="0"/>
                  </a:lnTo>
                  <a:lnTo>
                    <a:pt x="413486" y="0"/>
                  </a:lnTo>
                  <a:lnTo>
                    <a:pt x="413486" y="68414"/>
                  </a:lnTo>
                  <a:lnTo>
                    <a:pt x="413486" y="171043"/>
                  </a:lnTo>
                  <a:lnTo>
                    <a:pt x="585762" y="171043"/>
                  </a:lnTo>
                  <a:lnTo>
                    <a:pt x="585762" y="68414"/>
                  </a:lnTo>
                  <a:lnTo>
                    <a:pt x="585762" y="0"/>
                  </a:lnTo>
                  <a:close/>
                </a:path>
              </a:pathLst>
            </a:custGeom>
            <a:solidFill>
              <a:srgbClr val="62A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9" name="object 369"/>
          <p:cNvGrpSpPr/>
          <p:nvPr/>
        </p:nvGrpSpPr>
        <p:grpSpPr>
          <a:xfrm>
            <a:off x="8791540" y="7934680"/>
            <a:ext cx="1172210" cy="1151890"/>
            <a:chOff x="8791540" y="7934680"/>
            <a:chExt cx="1172210" cy="1151890"/>
          </a:xfrm>
        </p:grpSpPr>
        <p:sp>
          <p:nvSpPr>
            <p:cNvPr id="370" name="object 370"/>
            <p:cNvSpPr/>
            <p:nvPr/>
          </p:nvSpPr>
          <p:spPr>
            <a:xfrm>
              <a:off x="8791537" y="7934680"/>
              <a:ext cx="1172210" cy="1151890"/>
            </a:xfrm>
            <a:custGeom>
              <a:avLst/>
              <a:gdLst/>
              <a:ahLst/>
              <a:cxnLst/>
              <a:rect l="l" t="t" r="r" b="b"/>
              <a:pathLst>
                <a:path w="1172209" h="1151890">
                  <a:moveTo>
                    <a:pt x="417779" y="200583"/>
                  </a:moveTo>
                  <a:lnTo>
                    <a:pt x="387667" y="168325"/>
                  </a:lnTo>
                  <a:lnTo>
                    <a:pt x="358228" y="160832"/>
                  </a:lnTo>
                  <a:lnTo>
                    <a:pt x="353936" y="159829"/>
                  </a:lnTo>
                  <a:lnTo>
                    <a:pt x="337591" y="146786"/>
                  </a:lnTo>
                  <a:lnTo>
                    <a:pt x="338797" y="144437"/>
                  </a:lnTo>
                  <a:lnTo>
                    <a:pt x="343725" y="141058"/>
                  </a:lnTo>
                  <a:lnTo>
                    <a:pt x="347624" y="140169"/>
                  </a:lnTo>
                  <a:lnTo>
                    <a:pt x="357632" y="140169"/>
                  </a:lnTo>
                  <a:lnTo>
                    <a:pt x="362419" y="140703"/>
                  </a:lnTo>
                  <a:lnTo>
                    <a:pt x="372135" y="142913"/>
                  </a:lnTo>
                  <a:lnTo>
                    <a:pt x="376859" y="144538"/>
                  </a:lnTo>
                  <a:lnTo>
                    <a:pt x="381457" y="146786"/>
                  </a:lnTo>
                  <a:lnTo>
                    <a:pt x="386105" y="148996"/>
                  </a:lnTo>
                  <a:lnTo>
                    <a:pt x="390398" y="151765"/>
                  </a:lnTo>
                  <a:lnTo>
                    <a:pt x="394398" y="155105"/>
                  </a:lnTo>
                  <a:lnTo>
                    <a:pt x="405257" y="140169"/>
                  </a:lnTo>
                  <a:lnTo>
                    <a:pt x="414413" y="127584"/>
                  </a:lnTo>
                  <a:lnTo>
                    <a:pt x="408520" y="122999"/>
                  </a:lnTo>
                  <a:lnTo>
                    <a:pt x="402234" y="118999"/>
                  </a:lnTo>
                  <a:lnTo>
                    <a:pt x="365150" y="108064"/>
                  </a:lnTo>
                  <a:lnTo>
                    <a:pt x="356755" y="107746"/>
                  </a:lnTo>
                  <a:lnTo>
                    <a:pt x="347624" y="107784"/>
                  </a:lnTo>
                  <a:lnTo>
                    <a:pt x="310108" y="125590"/>
                  </a:lnTo>
                  <a:lnTo>
                    <a:pt x="300380" y="146786"/>
                  </a:lnTo>
                  <a:lnTo>
                    <a:pt x="300418" y="159829"/>
                  </a:lnTo>
                  <a:lnTo>
                    <a:pt x="330492" y="192544"/>
                  </a:lnTo>
                  <a:lnTo>
                    <a:pt x="359930" y="199758"/>
                  </a:lnTo>
                  <a:lnTo>
                    <a:pt x="364236" y="200723"/>
                  </a:lnTo>
                  <a:lnTo>
                    <a:pt x="371856" y="202717"/>
                  </a:lnTo>
                  <a:lnTo>
                    <a:pt x="374891" y="203923"/>
                  </a:lnTo>
                  <a:lnTo>
                    <a:pt x="377139" y="205384"/>
                  </a:lnTo>
                  <a:lnTo>
                    <a:pt x="379374" y="206794"/>
                  </a:lnTo>
                  <a:lnTo>
                    <a:pt x="380542" y="208686"/>
                  </a:lnTo>
                  <a:lnTo>
                    <a:pt x="380580" y="213347"/>
                  </a:lnTo>
                  <a:lnTo>
                    <a:pt x="379755" y="215366"/>
                  </a:lnTo>
                  <a:lnTo>
                    <a:pt x="378129" y="217043"/>
                  </a:lnTo>
                  <a:lnTo>
                    <a:pt x="376542" y="218744"/>
                  </a:lnTo>
                  <a:lnTo>
                    <a:pt x="374230" y="220027"/>
                  </a:lnTo>
                  <a:lnTo>
                    <a:pt x="371246" y="220954"/>
                  </a:lnTo>
                  <a:lnTo>
                    <a:pt x="368261" y="221843"/>
                  </a:lnTo>
                  <a:lnTo>
                    <a:pt x="364947" y="222288"/>
                  </a:lnTo>
                  <a:lnTo>
                    <a:pt x="354050" y="222275"/>
                  </a:lnTo>
                  <a:lnTo>
                    <a:pt x="318439" y="206984"/>
                  </a:lnTo>
                  <a:lnTo>
                    <a:pt x="315036" y="203530"/>
                  </a:lnTo>
                  <a:lnTo>
                    <a:pt x="295668" y="232130"/>
                  </a:lnTo>
                  <a:lnTo>
                    <a:pt x="332727" y="251853"/>
                  </a:lnTo>
                  <a:lnTo>
                    <a:pt x="358660" y="254736"/>
                  </a:lnTo>
                  <a:lnTo>
                    <a:pt x="367842" y="254317"/>
                  </a:lnTo>
                  <a:lnTo>
                    <a:pt x="407123" y="237236"/>
                  </a:lnTo>
                  <a:lnTo>
                    <a:pt x="415467" y="222313"/>
                  </a:lnTo>
                  <a:lnTo>
                    <a:pt x="416077" y="220611"/>
                  </a:lnTo>
                  <a:lnTo>
                    <a:pt x="417372" y="214122"/>
                  </a:lnTo>
                  <a:lnTo>
                    <a:pt x="417715" y="208686"/>
                  </a:lnTo>
                  <a:lnTo>
                    <a:pt x="417779" y="200583"/>
                  </a:lnTo>
                  <a:close/>
                </a:path>
                <a:path w="1172209" h="1151890">
                  <a:moveTo>
                    <a:pt x="566978" y="109880"/>
                  </a:moveTo>
                  <a:lnTo>
                    <a:pt x="530377" y="109880"/>
                  </a:lnTo>
                  <a:lnTo>
                    <a:pt x="530377" y="163207"/>
                  </a:lnTo>
                  <a:lnTo>
                    <a:pt x="471436" y="163207"/>
                  </a:lnTo>
                  <a:lnTo>
                    <a:pt x="471436" y="109880"/>
                  </a:lnTo>
                  <a:lnTo>
                    <a:pt x="434835" y="109880"/>
                  </a:lnTo>
                  <a:lnTo>
                    <a:pt x="434835" y="252171"/>
                  </a:lnTo>
                  <a:lnTo>
                    <a:pt x="471436" y="252171"/>
                  </a:lnTo>
                  <a:lnTo>
                    <a:pt x="471436" y="195211"/>
                  </a:lnTo>
                  <a:lnTo>
                    <a:pt x="530377" y="195211"/>
                  </a:lnTo>
                  <a:lnTo>
                    <a:pt x="530377" y="252171"/>
                  </a:lnTo>
                  <a:lnTo>
                    <a:pt x="566978" y="252171"/>
                  </a:lnTo>
                  <a:lnTo>
                    <a:pt x="566978" y="195211"/>
                  </a:lnTo>
                  <a:lnTo>
                    <a:pt x="566978" y="163207"/>
                  </a:lnTo>
                  <a:lnTo>
                    <a:pt x="566978" y="109880"/>
                  </a:lnTo>
                  <a:close/>
                </a:path>
                <a:path w="1172209" h="1151890">
                  <a:moveTo>
                    <a:pt x="737006" y="181127"/>
                  </a:moveTo>
                  <a:lnTo>
                    <a:pt x="724484" y="138811"/>
                  </a:lnTo>
                  <a:lnTo>
                    <a:pt x="691388" y="112941"/>
                  </a:lnTo>
                  <a:lnTo>
                    <a:pt x="661149" y="107518"/>
                  </a:lnTo>
                  <a:lnTo>
                    <a:pt x="661250" y="139954"/>
                  </a:lnTo>
                  <a:lnTo>
                    <a:pt x="667143" y="139992"/>
                  </a:lnTo>
                  <a:lnTo>
                    <a:pt x="672426" y="141033"/>
                  </a:lnTo>
                  <a:lnTo>
                    <a:pt x="677138" y="143129"/>
                  </a:lnTo>
                  <a:lnTo>
                    <a:pt x="681888" y="145186"/>
                  </a:lnTo>
                  <a:lnTo>
                    <a:pt x="685927" y="148107"/>
                  </a:lnTo>
                  <a:lnTo>
                    <a:pt x="692670" y="155524"/>
                  </a:lnTo>
                  <a:lnTo>
                    <a:pt x="695261" y="159905"/>
                  </a:lnTo>
                  <a:lnTo>
                    <a:pt x="697039" y="164884"/>
                  </a:lnTo>
                  <a:lnTo>
                    <a:pt x="698842" y="169862"/>
                  </a:lnTo>
                  <a:lnTo>
                    <a:pt x="699770" y="175272"/>
                  </a:lnTo>
                  <a:lnTo>
                    <a:pt x="699770" y="186931"/>
                  </a:lnTo>
                  <a:lnTo>
                    <a:pt x="698842" y="192303"/>
                  </a:lnTo>
                  <a:lnTo>
                    <a:pt x="697039" y="197281"/>
                  </a:lnTo>
                  <a:lnTo>
                    <a:pt x="695261" y="202247"/>
                  </a:lnTo>
                  <a:lnTo>
                    <a:pt x="661149" y="222313"/>
                  </a:lnTo>
                  <a:lnTo>
                    <a:pt x="655332" y="222262"/>
                  </a:lnTo>
                  <a:lnTo>
                    <a:pt x="650036" y="221183"/>
                  </a:lnTo>
                  <a:lnTo>
                    <a:pt x="640575" y="217004"/>
                  </a:lnTo>
                  <a:lnTo>
                    <a:pt x="636498" y="214096"/>
                  </a:lnTo>
                  <a:lnTo>
                    <a:pt x="633120" y="210362"/>
                  </a:lnTo>
                  <a:lnTo>
                    <a:pt x="629716" y="206629"/>
                  </a:lnTo>
                  <a:lnTo>
                    <a:pt x="627100" y="202247"/>
                  </a:lnTo>
                  <a:lnTo>
                    <a:pt x="625297" y="197281"/>
                  </a:lnTo>
                  <a:lnTo>
                    <a:pt x="623443" y="192303"/>
                  </a:lnTo>
                  <a:lnTo>
                    <a:pt x="622554" y="186931"/>
                  </a:lnTo>
                  <a:lnTo>
                    <a:pt x="622554" y="175272"/>
                  </a:lnTo>
                  <a:lnTo>
                    <a:pt x="623443" y="169862"/>
                  </a:lnTo>
                  <a:lnTo>
                    <a:pt x="625297" y="164884"/>
                  </a:lnTo>
                  <a:lnTo>
                    <a:pt x="627100" y="159905"/>
                  </a:lnTo>
                  <a:lnTo>
                    <a:pt x="629716" y="155524"/>
                  </a:lnTo>
                  <a:lnTo>
                    <a:pt x="633120" y="151828"/>
                  </a:lnTo>
                  <a:lnTo>
                    <a:pt x="636498" y="148107"/>
                  </a:lnTo>
                  <a:lnTo>
                    <a:pt x="640575" y="145186"/>
                  </a:lnTo>
                  <a:lnTo>
                    <a:pt x="650036" y="141046"/>
                  </a:lnTo>
                  <a:lnTo>
                    <a:pt x="655332" y="140004"/>
                  </a:lnTo>
                  <a:lnTo>
                    <a:pt x="661149" y="139954"/>
                  </a:lnTo>
                  <a:lnTo>
                    <a:pt x="661149" y="107518"/>
                  </a:lnTo>
                  <a:lnTo>
                    <a:pt x="618147" y="119380"/>
                  </a:lnTo>
                  <a:lnTo>
                    <a:pt x="591070" y="151371"/>
                  </a:lnTo>
                  <a:lnTo>
                    <a:pt x="585279" y="181127"/>
                  </a:lnTo>
                  <a:lnTo>
                    <a:pt x="585685" y="189115"/>
                  </a:lnTo>
                  <a:lnTo>
                    <a:pt x="602145" y="229044"/>
                  </a:lnTo>
                  <a:lnTo>
                    <a:pt x="638124" y="251663"/>
                  </a:lnTo>
                  <a:lnTo>
                    <a:pt x="661149" y="254736"/>
                  </a:lnTo>
                  <a:lnTo>
                    <a:pt x="704291" y="242874"/>
                  </a:lnTo>
                  <a:lnTo>
                    <a:pt x="731253" y="210896"/>
                  </a:lnTo>
                  <a:lnTo>
                    <a:pt x="736625" y="189115"/>
                  </a:lnTo>
                  <a:lnTo>
                    <a:pt x="737006" y="181127"/>
                  </a:lnTo>
                  <a:close/>
                </a:path>
                <a:path w="1172209" h="1151890">
                  <a:moveTo>
                    <a:pt x="780580" y="831735"/>
                  </a:moveTo>
                  <a:lnTo>
                    <a:pt x="775208" y="826350"/>
                  </a:lnTo>
                  <a:lnTo>
                    <a:pt x="762012" y="826350"/>
                  </a:lnTo>
                  <a:lnTo>
                    <a:pt x="756653" y="831735"/>
                  </a:lnTo>
                  <a:lnTo>
                    <a:pt x="756653" y="838339"/>
                  </a:lnTo>
                  <a:lnTo>
                    <a:pt x="756653" y="928166"/>
                  </a:lnTo>
                  <a:lnTo>
                    <a:pt x="762012" y="933526"/>
                  </a:lnTo>
                  <a:lnTo>
                    <a:pt x="775208" y="933526"/>
                  </a:lnTo>
                  <a:lnTo>
                    <a:pt x="780580" y="928166"/>
                  </a:lnTo>
                  <a:lnTo>
                    <a:pt x="780580" y="831735"/>
                  </a:lnTo>
                  <a:close/>
                </a:path>
                <a:path w="1172209" h="1151890">
                  <a:moveTo>
                    <a:pt x="875957" y="150723"/>
                  </a:moveTo>
                  <a:lnTo>
                    <a:pt x="874903" y="144653"/>
                  </a:lnTo>
                  <a:lnTo>
                    <a:pt x="872731" y="138938"/>
                  </a:lnTo>
                  <a:lnTo>
                    <a:pt x="870610" y="133235"/>
                  </a:lnTo>
                  <a:lnTo>
                    <a:pt x="838682" y="110667"/>
                  </a:lnTo>
                  <a:lnTo>
                    <a:pt x="838682" y="153962"/>
                  </a:lnTo>
                  <a:lnTo>
                    <a:pt x="838682" y="160439"/>
                  </a:lnTo>
                  <a:lnTo>
                    <a:pt x="837907" y="163169"/>
                  </a:lnTo>
                  <a:lnTo>
                    <a:pt x="836307" y="165417"/>
                  </a:lnTo>
                  <a:lnTo>
                    <a:pt x="834758" y="167690"/>
                  </a:lnTo>
                  <a:lnTo>
                    <a:pt x="832662" y="169405"/>
                  </a:lnTo>
                  <a:lnTo>
                    <a:pt x="829995" y="170611"/>
                  </a:lnTo>
                  <a:lnTo>
                    <a:pt x="827341" y="171780"/>
                  </a:lnTo>
                  <a:lnTo>
                    <a:pt x="824357" y="172389"/>
                  </a:lnTo>
                  <a:lnTo>
                    <a:pt x="815416" y="172389"/>
                  </a:lnTo>
                  <a:lnTo>
                    <a:pt x="792111" y="172389"/>
                  </a:lnTo>
                  <a:lnTo>
                    <a:pt x="792111" y="141871"/>
                  </a:lnTo>
                  <a:lnTo>
                    <a:pt x="815416" y="141871"/>
                  </a:lnTo>
                  <a:lnTo>
                    <a:pt x="824357" y="141871"/>
                  </a:lnTo>
                  <a:lnTo>
                    <a:pt x="827341" y="142481"/>
                  </a:lnTo>
                  <a:lnTo>
                    <a:pt x="829995" y="143687"/>
                  </a:lnTo>
                  <a:lnTo>
                    <a:pt x="832662" y="144856"/>
                  </a:lnTo>
                  <a:lnTo>
                    <a:pt x="834758" y="146608"/>
                  </a:lnTo>
                  <a:lnTo>
                    <a:pt x="836307" y="148882"/>
                  </a:lnTo>
                  <a:lnTo>
                    <a:pt x="837907" y="151168"/>
                  </a:lnTo>
                  <a:lnTo>
                    <a:pt x="838682" y="153962"/>
                  </a:lnTo>
                  <a:lnTo>
                    <a:pt x="838682" y="110667"/>
                  </a:lnTo>
                  <a:lnTo>
                    <a:pt x="834567" y="109918"/>
                  </a:lnTo>
                  <a:lnTo>
                    <a:pt x="826592" y="109880"/>
                  </a:lnTo>
                  <a:lnTo>
                    <a:pt x="815416" y="109880"/>
                  </a:lnTo>
                  <a:lnTo>
                    <a:pt x="755523" y="109880"/>
                  </a:lnTo>
                  <a:lnTo>
                    <a:pt x="755523" y="252171"/>
                  </a:lnTo>
                  <a:lnTo>
                    <a:pt x="792111" y="252171"/>
                  </a:lnTo>
                  <a:lnTo>
                    <a:pt x="792111" y="204381"/>
                  </a:lnTo>
                  <a:lnTo>
                    <a:pt x="815416" y="204381"/>
                  </a:lnTo>
                  <a:lnTo>
                    <a:pt x="826592" y="204381"/>
                  </a:lnTo>
                  <a:lnTo>
                    <a:pt x="834567" y="204343"/>
                  </a:lnTo>
                  <a:lnTo>
                    <a:pt x="870610" y="181063"/>
                  </a:lnTo>
                  <a:lnTo>
                    <a:pt x="872731" y="175399"/>
                  </a:lnTo>
                  <a:lnTo>
                    <a:pt x="874903" y="169760"/>
                  </a:lnTo>
                  <a:lnTo>
                    <a:pt x="875957" y="163677"/>
                  </a:lnTo>
                  <a:lnTo>
                    <a:pt x="875957" y="150723"/>
                  </a:lnTo>
                  <a:close/>
                </a:path>
                <a:path w="1172209" h="1151890">
                  <a:moveTo>
                    <a:pt x="1171638" y="1127506"/>
                  </a:moveTo>
                  <a:lnTo>
                    <a:pt x="1169758" y="1118184"/>
                  </a:lnTo>
                  <a:lnTo>
                    <a:pt x="1164628" y="1110564"/>
                  </a:lnTo>
                  <a:lnTo>
                    <a:pt x="1157033" y="1105420"/>
                  </a:lnTo>
                  <a:lnTo>
                    <a:pt x="1147724" y="1103541"/>
                  </a:lnTo>
                  <a:lnTo>
                    <a:pt x="1064044" y="1103541"/>
                  </a:lnTo>
                  <a:lnTo>
                    <a:pt x="1064044" y="480250"/>
                  </a:lnTo>
                  <a:lnTo>
                    <a:pt x="1135773" y="480250"/>
                  </a:lnTo>
                  <a:lnTo>
                    <a:pt x="1145070" y="478370"/>
                  </a:lnTo>
                  <a:lnTo>
                    <a:pt x="1152677" y="473227"/>
                  </a:lnTo>
                  <a:lnTo>
                    <a:pt x="1157795" y="465620"/>
                  </a:lnTo>
                  <a:lnTo>
                    <a:pt x="1159675" y="456285"/>
                  </a:lnTo>
                  <a:lnTo>
                    <a:pt x="1159675" y="338289"/>
                  </a:lnTo>
                  <a:lnTo>
                    <a:pt x="1157795" y="328955"/>
                  </a:lnTo>
                  <a:lnTo>
                    <a:pt x="1152677" y="321335"/>
                  </a:lnTo>
                  <a:lnTo>
                    <a:pt x="1145070" y="316204"/>
                  </a:lnTo>
                  <a:lnTo>
                    <a:pt x="1135773" y="314312"/>
                  </a:lnTo>
                  <a:lnTo>
                    <a:pt x="1111859" y="314312"/>
                  </a:lnTo>
                  <a:lnTo>
                    <a:pt x="1111859" y="362267"/>
                  </a:lnTo>
                  <a:lnTo>
                    <a:pt x="1111859" y="432308"/>
                  </a:lnTo>
                  <a:lnTo>
                    <a:pt x="1040117" y="432308"/>
                  </a:lnTo>
                  <a:lnTo>
                    <a:pt x="1016203" y="432308"/>
                  </a:lnTo>
                  <a:lnTo>
                    <a:pt x="1016203" y="480250"/>
                  </a:lnTo>
                  <a:lnTo>
                    <a:pt x="1016203" y="1103541"/>
                  </a:lnTo>
                  <a:lnTo>
                    <a:pt x="968387" y="1103541"/>
                  </a:lnTo>
                  <a:lnTo>
                    <a:pt x="968387" y="598627"/>
                  </a:lnTo>
                  <a:lnTo>
                    <a:pt x="966508" y="589292"/>
                  </a:lnTo>
                  <a:lnTo>
                    <a:pt x="961390" y="581672"/>
                  </a:lnTo>
                  <a:lnTo>
                    <a:pt x="953782" y="576541"/>
                  </a:lnTo>
                  <a:lnTo>
                    <a:pt x="944473" y="574649"/>
                  </a:lnTo>
                  <a:lnTo>
                    <a:pt x="920572" y="574649"/>
                  </a:lnTo>
                  <a:lnTo>
                    <a:pt x="920572" y="622592"/>
                  </a:lnTo>
                  <a:lnTo>
                    <a:pt x="920572" y="1103541"/>
                  </a:lnTo>
                  <a:lnTo>
                    <a:pt x="824928" y="1103541"/>
                  </a:lnTo>
                  <a:lnTo>
                    <a:pt x="729284" y="1103541"/>
                  </a:lnTo>
                  <a:lnTo>
                    <a:pt x="729284" y="886294"/>
                  </a:lnTo>
                  <a:lnTo>
                    <a:pt x="729284" y="622592"/>
                  </a:lnTo>
                  <a:lnTo>
                    <a:pt x="824928" y="622592"/>
                  </a:lnTo>
                  <a:lnTo>
                    <a:pt x="920572" y="622592"/>
                  </a:lnTo>
                  <a:lnTo>
                    <a:pt x="920572" y="574649"/>
                  </a:lnTo>
                  <a:lnTo>
                    <a:pt x="824928" y="574649"/>
                  </a:lnTo>
                  <a:lnTo>
                    <a:pt x="705370" y="574649"/>
                  </a:lnTo>
                  <a:lnTo>
                    <a:pt x="681456" y="574649"/>
                  </a:lnTo>
                  <a:lnTo>
                    <a:pt x="681456" y="622592"/>
                  </a:lnTo>
                  <a:lnTo>
                    <a:pt x="681456" y="862317"/>
                  </a:lnTo>
                  <a:lnTo>
                    <a:pt x="274980" y="862317"/>
                  </a:lnTo>
                  <a:lnTo>
                    <a:pt x="274980" y="622592"/>
                  </a:lnTo>
                  <a:lnTo>
                    <a:pt x="681456" y="622592"/>
                  </a:lnTo>
                  <a:lnTo>
                    <a:pt x="681456" y="574649"/>
                  </a:lnTo>
                  <a:lnTo>
                    <a:pt x="251066" y="574649"/>
                  </a:lnTo>
                  <a:lnTo>
                    <a:pt x="241757" y="576541"/>
                  </a:lnTo>
                  <a:lnTo>
                    <a:pt x="234162" y="581672"/>
                  </a:lnTo>
                  <a:lnTo>
                    <a:pt x="229031" y="589292"/>
                  </a:lnTo>
                  <a:lnTo>
                    <a:pt x="227152" y="598627"/>
                  </a:lnTo>
                  <a:lnTo>
                    <a:pt x="227152" y="886294"/>
                  </a:lnTo>
                  <a:lnTo>
                    <a:pt x="229031" y="895616"/>
                  </a:lnTo>
                  <a:lnTo>
                    <a:pt x="234162" y="903236"/>
                  </a:lnTo>
                  <a:lnTo>
                    <a:pt x="241757" y="908380"/>
                  </a:lnTo>
                  <a:lnTo>
                    <a:pt x="251066" y="910272"/>
                  </a:lnTo>
                  <a:lnTo>
                    <a:pt x="681456" y="910272"/>
                  </a:lnTo>
                  <a:lnTo>
                    <a:pt x="681456" y="1103541"/>
                  </a:lnTo>
                  <a:lnTo>
                    <a:pt x="585812" y="1103541"/>
                  </a:lnTo>
                  <a:lnTo>
                    <a:pt x="155409" y="1103541"/>
                  </a:lnTo>
                  <a:lnTo>
                    <a:pt x="155409" y="480250"/>
                  </a:lnTo>
                  <a:lnTo>
                    <a:pt x="585812" y="480250"/>
                  </a:lnTo>
                  <a:lnTo>
                    <a:pt x="1016203" y="480250"/>
                  </a:lnTo>
                  <a:lnTo>
                    <a:pt x="1016203" y="432308"/>
                  </a:lnTo>
                  <a:lnTo>
                    <a:pt x="585812" y="432308"/>
                  </a:lnTo>
                  <a:lnTo>
                    <a:pt x="131508" y="432308"/>
                  </a:lnTo>
                  <a:lnTo>
                    <a:pt x="59778" y="432308"/>
                  </a:lnTo>
                  <a:lnTo>
                    <a:pt x="59778" y="362267"/>
                  </a:lnTo>
                  <a:lnTo>
                    <a:pt x="179336" y="362267"/>
                  </a:lnTo>
                  <a:lnTo>
                    <a:pt x="585812" y="362267"/>
                  </a:lnTo>
                  <a:lnTo>
                    <a:pt x="992301" y="362267"/>
                  </a:lnTo>
                  <a:lnTo>
                    <a:pt x="1111859" y="362267"/>
                  </a:lnTo>
                  <a:lnTo>
                    <a:pt x="1111859" y="314312"/>
                  </a:lnTo>
                  <a:lnTo>
                    <a:pt x="1016203" y="314312"/>
                  </a:lnTo>
                  <a:lnTo>
                    <a:pt x="1016203" y="23977"/>
                  </a:lnTo>
                  <a:lnTo>
                    <a:pt x="1014336" y="14643"/>
                  </a:lnTo>
                  <a:lnTo>
                    <a:pt x="1009205" y="7023"/>
                  </a:lnTo>
                  <a:lnTo>
                    <a:pt x="1001610" y="1892"/>
                  </a:lnTo>
                  <a:lnTo>
                    <a:pt x="992301" y="0"/>
                  </a:lnTo>
                  <a:lnTo>
                    <a:pt x="968387" y="0"/>
                  </a:lnTo>
                  <a:lnTo>
                    <a:pt x="968387" y="47955"/>
                  </a:lnTo>
                  <a:lnTo>
                    <a:pt x="968387" y="314312"/>
                  </a:lnTo>
                  <a:lnTo>
                    <a:pt x="585812" y="314312"/>
                  </a:lnTo>
                  <a:lnTo>
                    <a:pt x="203250" y="314312"/>
                  </a:lnTo>
                  <a:lnTo>
                    <a:pt x="203250" y="47955"/>
                  </a:lnTo>
                  <a:lnTo>
                    <a:pt x="585812" y="47955"/>
                  </a:lnTo>
                  <a:lnTo>
                    <a:pt x="968387" y="47955"/>
                  </a:lnTo>
                  <a:lnTo>
                    <a:pt x="968387" y="0"/>
                  </a:lnTo>
                  <a:lnTo>
                    <a:pt x="585812" y="0"/>
                  </a:lnTo>
                  <a:lnTo>
                    <a:pt x="179336" y="0"/>
                  </a:lnTo>
                  <a:lnTo>
                    <a:pt x="170027" y="1892"/>
                  </a:lnTo>
                  <a:lnTo>
                    <a:pt x="162420" y="7023"/>
                  </a:lnTo>
                  <a:lnTo>
                    <a:pt x="157289" y="14643"/>
                  </a:lnTo>
                  <a:lnTo>
                    <a:pt x="155409" y="23977"/>
                  </a:lnTo>
                  <a:lnTo>
                    <a:pt x="155409" y="314312"/>
                  </a:lnTo>
                  <a:lnTo>
                    <a:pt x="35864" y="314312"/>
                  </a:lnTo>
                  <a:lnTo>
                    <a:pt x="26555" y="316204"/>
                  </a:lnTo>
                  <a:lnTo>
                    <a:pt x="18961" y="321335"/>
                  </a:lnTo>
                  <a:lnTo>
                    <a:pt x="13830" y="328955"/>
                  </a:lnTo>
                  <a:lnTo>
                    <a:pt x="11950" y="338289"/>
                  </a:lnTo>
                  <a:lnTo>
                    <a:pt x="11950" y="456285"/>
                  </a:lnTo>
                  <a:lnTo>
                    <a:pt x="13830" y="465620"/>
                  </a:lnTo>
                  <a:lnTo>
                    <a:pt x="18961" y="473227"/>
                  </a:lnTo>
                  <a:lnTo>
                    <a:pt x="26555" y="478370"/>
                  </a:lnTo>
                  <a:lnTo>
                    <a:pt x="35864" y="480250"/>
                  </a:lnTo>
                  <a:lnTo>
                    <a:pt x="107594" y="480250"/>
                  </a:lnTo>
                  <a:lnTo>
                    <a:pt x="107594" y="1103541"/>
                  </a:lnTo>
                  <a:lnTo>
                    <a:pt x="23914" y="1103541"/>
                  </a:lnTo>
                  <a:lnTo>
                    <a:pt x="14605" y="1105420"/>
                  </a:lnTo>
                  <a:lnTo>
                    <a:pt x="6997" y="1110564"/>
                  </a:lnTo>
                  <a:lnTo>
                    <a:pt x="1879" y="1118184"/>
                  </a:lnTo>
                  <a:lnTo>
                    <a:pt x="0" y="1127506"/>
                  </a:lnTo>
                  <a:lnTo>
                    <a:pt x="1879" y="1136840"/>
                  </a:lnTo>
                  <a:lnTo>
                    <a:pt x="6997" y="1144460"/>
                  </a:lnTo>
                  <a:lnTo>
                    <a:pt x="14605" y="1149604"/>
                  </a:lnTo>
                  <a:lnTo>
                    <a:pt x="23914" y="1151483"/>
                  </a:lnTo>
                  <a:lnTo>
                    <a:pt x="131508" y="1151483"/>
                  </a:lnTo>
                  <a:lnTo>
                    <a:pt x="585812" y="1151483"/>
                  </a:lnTo>
                  <a:lnTo>
                    <a:pt x="1147724" y="1151483"/>
                  </a:lnTo>
                  <a:lnTo>
                    <a:pt x="1157033" y="1149604"/>
                  </a:lnTo>
                  <a:lnTo>
                    <a:pt x="1164628" y="1144460"/>
                  </a:lnTo>
                  <a:lnTo>
                    <a:pt x="1169758" y="1136840"/>
                  </a:lnTo>
                  <a:lnTo>
                    <a:pt x="1171638" y="1127506"/>
                  </a:lnTo>
                  <a:close/>
                </a:path>
              </a:pathLst>
            </a:custGeom>
            <a:solidFill>
              <a:srgbClr val="62A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1" name="object 37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174429" y="8618417"/>
              <a:ext cx="237056" cy="108384"/>
            </a:xfrm>
            <a:prstGeom prst="rect">
              <a:avLst/>
            </a:prstGeom>
          </p:spPr>
        </p:pic>
      </p:grpSp>
      <p:sp>
        <p:nvSpPr>
          <p:cNvPr id="372" name="object 372"/>
          <p:cNvSpPr/>
          <p:nvPr/>
        </p:nvSpPr>
        <p:spPr>
          <a:xfrm>
            <a:off x="15351379" y="6652564"/>
            <a:ext cx="1007110" cy="1351915"/>
          </a:xfrm>
          <a:custGeom>
            <a:avLst/>
            <a:gdLst/>
            <a:ahLst/>
            <a:cxnLst/>
            <a:rect l="l" t="t" r="r" b="b"/>
            <a:pathLst>
              <a:path w="1007109" h="1351915">
                <a:moveTo>
                  <a:pt x="240792" y="1210881"/>
                </a:moveTo>
                <a:lnTo>
                  <a:pt x="236956" y="1173797"/>
                </a:lnTo>
                <a:lnTo>
                  <a:pt x="218897" y="1141399"/>
                </a:lnTo>
                <a:lnTo>
                  <a:pt x="183032" y="1113917"/>
                </a:lnTo>
                <a:lnTo>
                  <a:pt x="144424" y="1096060"/>
                </a:lnTo>
                <a:lnTo>
                  <a:pt x="113550" y="1079004"/>
                </a:lnTo>
                <a:lnTo>
                  <a:pt x="100939" y="1053922"/>
                </a:lnTo>
                <a:lnTo>
                  <a:pt x="110172" y="1031455"/>
                </a:lnTo>
                <a:lnTo>
                  <a:pt x="134848" y="1021651"/>
                </a:lnTo>
                <a:lnTo>
                  <a:pt x="170459" y="1025220"/>
                </a:lnTo>
                <a:lnTo>
                  <a:pt x="212471" y="1042911"/>
                </a:lnTo>
                <a:lnTo>
                  <a:pt x="232422" y="990155"/>
                </a:lnTo>
                <a:lnTo>
                  <a:pt x="217004" y="981671"/>
                </a:lnTo>
                <a:lnTo>
                  <a:pt x="201676" y="975042"/>
                </a:lnTo>
                <a:lnTo>
                  <a:pt x="184797" y="970254"/>
                </a:lnTo>
                <a:lnTo>
                  <a:pt x="164719" y="967371"/>
                </a:lnTo>
                <a:lnTo>
                  <a:pt x="164719" y="916292"/>
                </a:lnTo>
                <a:lnTo>
                  <a:pt x="112788" y="933983"/>
                </a:lnTo>
                <a:lnTo>
                  <a:pt x="112788" y="970622"/>
                </a:lnTo>
                <a:lnTo>
                  <a:pt x="81826" y="982738"/>
                </a:lnTo>
                <a:lnTo>
                  <a:pt x="57886" y="1002423"/>
                </a:lnTo>
                <a:lnTo>
                  <a:pt x="42456" y="1028560"/>
                </a:lnTo>
                <a:lnTo>
                  <a:pt x="36982" y="1060018"/>
                </a:lnTo>
                <a:lnTo>
                  <a:pt x="44081" y="1094435"/>
                </a:lnTo>
                <a:lnTo>
                  <a:pt x="63373" y="1120648"/>
                </a:lnTo>
                <a:lnTo>
                  <a:pt x="91821" y="1140675"/>
                </a:lnTo>
                <a:lnTo>
                  <a:pt x="126403" y="1156500"/>
                </a:lnTo>
                <a:lnTo>
                  <a:pt x="160388" y="1176921"/>
                </a:lnTo>
                <a:lnTo>
                  <a:pt x="175475" y="1199794"/>
                </a:lnTo>
                <a:lnTo>
                  <a:pt x="174002" y="1221320"/>
                </a:lnTo>
                <a:lnTo>
                  <a:pt x="158330" y="1237716"/>
                </a:lnTo>
                <a:lnTo>
                  <a:pt x="130810" y="1245184"/>
                </a:lnTo>
                <a:lnTo>
                  <a:pt x="93776" y="1239901"/>
                </a:lnTo>
                <a:lnTo>
                  <a:pt x="49593" y="1218095"/>
                </a:lnTo>
                <a:lnTo>
                  <a:pt x="30391" y="1271689"/>
                </a:lnTo>
                <a:lnTo>
                  <a:pt x="46329" y="1281811"/>
                </a:lnTo>
                <a:lnTo>
                  <a:pt x="64198" y="1290129"/>
                </a:lnTo>
                <a:lnTo>
                  <a:pt x="84886" y="1296263"/>
                </a:lnTo>
                <a:lnTo>
                  <a:pt x="109283" y="1299819"/>
                </a:lnTo>
                <a:lnTo>
                  <a:pt x="109283" y="1350975"/>
                </a:lnTo>
                <a:lnTo>
                  <a:pt x="161709" y="1350975"/>
                </a:lnTo>
                <a:lnTo>
                  <a:pt x="161709" y="1296885"/>
                </a:lnTo>
                <a:lnTo>
                  <a:pt x="203682" y="1277747"/>
                </a:lnTo>
                <a:lnTo>
                  <a:pt x="229870" y="1247305"/>
                </a:lnTo>
                <a:lnTo>
                  <a:pt x="240792" y="1210881"/>
                </a:lnTo>
                <a:close/>
              </a:path>
              <a:path w="1007109" h="1351915">
                <a:moveTo>
                  <a:pt x="458343" y="775563"/>
                </a:moveTo>
                <a:lnTo>
                  <a:pt x="430314" y="792632"/>
                </a:lnTo>
                <a:lnTo>
                  <a:pt x="401878" y="809104"/>
                </a:lnTo>
                <a:lnTo>
                  <a:pt x="372884" y="825055"/>
                </a:lnTo>
                <a:lnTo>
                  <a:pt x="343217" y="840587"/>
                </a:lnTo>
                <a:lnTo>
                  <a:pt x="343217" y="1351483"/>
                </a:lnTo>
                <a:lnTo>
                  <a:pt x="458343" y="1351483"/>
                </a:lnTo>
                <a:lnTo>
                  <a:pt x="458343" y="775563"/>
                </a:lnTo>
                <a:close/>
              </a:path>
              <a:path w="1007109" h="1351915">
                <a:moveTo>
                  <a:pt x="675830" y="607707"/>
                </a:moveTo>
                <a:lnTo>
                  <a:pt x="648487" y="633082"/>
                </a:lnTo>
                <a:lnTo>
                  <a:pt x="620179" y="657821"/>
                </a:lnTo>
                <a:lnTo>
                  <a:pt x="590905" y="681926"/>
                </a:lnTo>
                <a:lnTo>
                  <a:pt x="560705" y="705370"/>
                </a:lnTo>
                <a:lnTo>
                  <a:pt x="560705" y="1351483"/>
                </a:lnTo>
                <a:lnTo>
                  <a:pt x="675830" y="1351483"/>
                </a:lnTo>
                <a:lnTo>
                  <a:pt x="675830" y="607707"/>
                </a:lnTo>
                <a:close/>
              </a:path>
              <a:path w="1007109" h="1351915">
                <a:moveTo>
                  <a:pt x="893318" y="321919"/>
                </a:moveTo>
                <a:lnTo>
                  <a:pt x="867841" y="367360"/>
                </a:lnTo>
                <a:lnTo>
                  <a:pt x="840168" y="411607"/>
                </a:lnTo>
                <a:lnTo>
                  <a:pt x="810272" y="454672"/>
                </a:lnTo>
                <a:lnTo>
                  <a:pt x="778179" y="496531"/>
                </a:lnTo>
                <a:lnTo>
                  <a:pt x="778179" y="1351483"/>
                </a:lnTo>
                <a:lnTo>
                  <a:pt x="893318" y="1351483"/>
                </a:lnTo>
                <a:lnTo>
                  <a:pt x="893318" y="321919"/>
                </a:lnTo>
                <a:close/>
              </a:path>
              <a:path w="1007109" h="1351915">
                <a:moveTo>
                  <a:pt x="1007021" y="174028"/>
                </a:moveTo>
                <a:lnTo>
                  <a:pt x="952754" y="0"/>
                </a:lnTo>
                <a:lnTo>
                  <a:pt x="794461" y="92811"/>
                </a:lnTo>
                <a:lnTo>
                  <a:pt x="839381" y="110083"/>
                </a:lnTo>
                <a:lnTo>
                  <a:pt x="885469" y="82715"/>
                </a:lnTo>
                <a:lnTo>
                  <a:pt x="868057" y="132295"/>
                </a:lnTo>
                <a:lnTo>
                  <a:pt x="848144" y="180365"/>
                </a:lnTo>
                <a:lnTo>
                  <a:pt x="825855" y="226898"/>
                </a:lnTo>
                <a:lnTo>
                  <a:pt x="801319" y="271881"/>
                </a:lnTo>
                <a:lnTo>
                  <a:pt x="774674" y="315315"/>
                </a:lnTo>
                <a:lnTo>
                  <a:pt x="746048" y="357187"/>
                </a:lnTo>
                <a:lnTo>
                  <a:pt x="715568" y="397484"/>
                </a:lnTo>
                <a:lnTo>
                  <a:pt x="683374" y="436194"/>
                </a:lnTo>
                <a:lnTo>
                  <a:pt x="649592" y="473303"/>
                </a:lnTo>
                <a:lnTo>
                  <a:pt x="614349" y="508812"/>
                </a:lnTo>
                <a:lnTo>
                  <a:pt x="577773" y="542683"/>
                </a:lnTo>
                <a:lnTo>
                  <a:pt x="540004" y="574941"/>
                </a:lnTo>
                <a:lnTo>
                  <a:pt x="501180" y="605548"/>
                </a:lnTo>
                <a:lnTo>
                  <a:pt x="461416" y="634492"/>
                </a:lnTo>
                <a:lnTo>
                  <a:pt x="420852" y="661784"/>
                </a:lnTo>
                <a:lnTo>
                  <a:pt x="379628" y="687387"/>
                </a:lnTo>
                <a:lnTo>
                  <a:pt x="337845" y="711314"/>
                </a:lnTo>
                <a:lnTo>
                  <a:pt x="295668" y="733539"/>
                </a:lnTo>
                <a:lnTo>
                  <a:pt x="253212" y="754049"/>
                </a:lnTo>
                <a:lnTo>
                  <a:pt x="210616" y="772833"/>
                </a:lnTo>
                <a:lnTo>
                  <a:pt x="167995" y="789901"/>
                </a:lnTo>
                <a:lnTo>
                  <a:pt x="125488" y="805218"/>
                </a:lnTo>
                <a:lnTo>
                  <a:pt x="83235" y="818769"/>
                </a:lnTo>
                <a:lnTo>
                  <a:pt x="41363" y="830567"/>
                </a:lnTo>
                <a:lnTo>
                  <a:pt x="0" y="840587"/>
                </a:lnTo>
                <a:lnTo>
                  <a:pt x="12852" y="901014"/>
                </a:lnTo>
                <a:lnTo>
                  <a:pt x="63093" y="888212"/>
                </a:lnTo>
                <a:lnTo>
                  <a:pt x="113525" y="872629"/>
                </a:lnTo>
                <a:lnTo>
                  <a:pt x="174993" y="850747"/>
                </a:lnTo>
                <a:lnTo>
                  <a:pt x="245338" y="822007"/>
                </a:lnTo>
                <a:lnTo>
                  <a:pt x="283171" y="804887"/>
                </a:lnTo>
                <a:lnTo>
                  <a:pt x="322414" y="785837"/>
                </a:lnTo>
                <a:lnTo>
                  <a:pt x="362800" y="764794"/>
                </a:lnTo>
                <a:lnTo>
                  <a:pt x="404063" y="741680"/>
                </a:lnTo>
                <a:lnTo>
                  <a:pt x="445935" y="716432"/>
                </a:lnTo>
                <a:lnTo>
                  <a:pt x="488149" y="688987"/>
                </a:lnTo>
                <a:lnTo>
                  <a:pt x="530415" y="659257"/>
                </a:lnTo>
                <a:lnTo>
                  <a:pt x="572490" y="627176"/>
                </a:lnTo>
                <a:lnTo>
                  <a:pt x="614095" y="592670"/>
                </a:lnTo>
                <a:lnTo>
                  <a:pt x="654964" y="555688"/>
                </a:lnTo>
                <a:lnTo>
                  <a:pt x="694817" y="516140"/>
                </a:lnTo>
                <a:lnTo>
                  <a:pt x="733399" y="473976"/>
                </a:lnTo>
                <a:lnTo>
                  <a:pt x="770432" y="429094"/>
                </a:lnTo>
                <a:lnTo>
                  <a:pt x="805649" y="381457"/>
                </a:lnTo>
                <a:lnTo>
                  <a:pt x="838784" y="330974"/>
                </a:lnTo>
                <a:lnTo>
                  <a:pt x="869556" y="277583"/>
                </a:lnTo>
                <a:lnTo>
                  <a:pt x="897712" y="221208"/>
                </a:lnTo>
                <a:lnTo>
                  <a:pt x="922972" y="161785"/>
                </a:lnTo>
                <a:lnTo>
                  <a:pt x="945070" y="99237"/>
                </a:lnTo>
                <a:lnTo>
                  <a:pt x="963104" y="156997"/>
                </a:lnTo>
                <a:lnTo>
                  <a:pt x="1007021" y="174028"/>
                </a:lnTo>
                <a:close/>
              </a:path>
            </a:pathLst>
          </a:custGeom>
          <a:solidFill>
            <a:srgbClr val="62A7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5037993" y="3081052"/>
            <a:ext cx="1615440" cy="753110"/>
          </a:xfrm>
          <a:custGeom>
            <a:avLst/>
            <a:gdLst/>
            <a:ahLst/>
            <a:cxnLst/>
            <a:rect l="l" t="t" r="r" b="b"/>
            <a:pathLst>
              <a:path w="1615440" h="753110">
                <a:moveTo>
                  <a:pt x="59200" y="591900"/>
                </a:moveTo>
                <a:lnTo>
                  <a:pt x="17675" y="574566"/>
                </a:lnTo>
                <a:lnTo>
                  <a:pt x="82" y="532328"/>
                </a:lnTo>
                <a:lnTo>
                  <a:pt x="0" y="355839"/>
                </a:lnTo>
                <a:lnTo>
                  <a:pt x="2895" y="337408"/>
                </a:lnTo>
                <a:lnTo>
                  <a:pt x="40995" y="299472"/>
                </a:lnTo>
                <a:lnTo>
                  <a:pt x="154904" y="262069"/>
                </a:lnTo>
                <a:lnTo>
                  <a:pt x="160799" y="260203"/>
                </a:lnTo>
                <a:lnTo>
                  <a:pt x="166823" y="257519"/>
                </a:lnTo>
                <a:lnTo>
                  <a:pt x="196581" y="233377"/>
                </a:lnTo>
                <a:lnTo>
                  <a:pt x="321510" y="34749"/>
                </a:lnTo>
                <a:lnTo>
                  <a:pt x="326658" y="27220"/>
                </a:lnTo>
                <a:lnTo>
                  <a:pt x="332658" y="20558"/>
                </a:lnTo>
                <a:lnTo>
                  <a:pt x="339419" y="14799"/>
                </a:lnTo>
                <a:lnTo>
                  <a:pt x="346849" y="9981"/>
                </a:lnTo>
                <a:lnTo>
                  <a:pt x="916093" y="0"/>
                </a:lnTo>
                <a:lnTo>
                  <a:pt x="932078" y="1834"/>
                </a:lnTo>
                <a:lnTo>
                  <a:pt x="947184" y="7267"/>
                </a:lnTo>
                <a:lnTo>
                  <a:pt x="960796" y="15889"/>
                </a:lnTo>
                <a:lnTo>
                  <a:pt x="972302" y="27292"/>
                </a:lnTo>
                <a:lnTo>
                  <a:pt x="1043769" y="118143"/>
                </a:lnTo>
                <a:lnTo>
                  <a:pt x="583880" y="118143"/>
                </a:lnTo>
                <a:lnTo>
                  <a:pt x="406524" y="118663"/>
                </a:lnTo>
                <a:lnTo>
                  <a:pt x="318778" y="254562"/>
                </a:lnTo>
                <a:lnTo>
                  <a:pt x="710375" y="254617"/>
                </a:lnTo>
                <a:lnTo>
                  <a:pt x="710376" y="255027"/>
                </a:lnTo>
                <a:lnTo>
                  <a:pt x="1288945" y="255027"/>
                </a:lnTo>
                <a:lnTo>
                  <a:pt x="1527789" y="275474"/>
                </a:lnTo>
                <a:lnTo>
                  <a:pt x="1572809" y="296921"/>
                </a:lnTo>
                <a:lnTo>
                  <a:pt x="1592225" y="336673"/>
                </a:lnTo>
                <a:lnTo>
                  <a:pt x="1614893" y="521943"/>
                </a:lnTo>
                <a:lnTo>
                  <a:pt x="1612486" y="547281"/>
                </a:lnTo>
                <a:lnTo>
                  <a:pt x="1600389" y="568443"/>
                </a:lnTo>
                <a:lnTo>
                  <a:pt x="1580950" y="582963"/>
                </a:lnTo>
                <a:lnTo>
                  <a:pt x="1556519" y="588375"/>
                </a:lnTo>
                <a:lnTo>
                  <a:pt x="1454405" y="588682"/>
                </a:lnTo>
                <a:lnTo>
                  <a:pt x="1454457" y="589313"/>
                </a:lnTo>
                <a:lnTo>
                  <a:pt x="1195007" y="589313"/>
                </a:lnTo>
                <a:lnTo>
                  <a:pt x="469450" y="590301"/>
                </a:lnTo>
                <a:lnTo>
                  <a:pt x="469523" y="591182"/>
                </a:lnTo>
                <a:lnTo>
                  <a:pt x="210203" y="591182"/>
                </a:lnTo>
                <a:lnTo>
                  <a:pt x="59200" y="591900"/>
                </a:lnTo>
                <a:close/>
              </a:path>
              <a:path w="1615440" h="753110">
                <a:moveTo>
                  <a:pt x="710375" y="254617"/>
                </a:moveTo>
                <a:lnTo>
                  <a:pt x="583967" y="254617"/>
                </a:lnTo>
                <a:lnTo>
                  <a:pt x="583880" y="118143"/>
                </a:lnTo>
                <a:lnTo>
                  <a:pt x="1043769" y="118143"/>
                </a:lnTo>
                <a:lnTo>
                  <a:pt x="1044451" y="119010"/>
                </a:lnTo>
                <a:lnTo>
                  <a:pt x="892935" y="119010"/>
                </a:lnTo>
                <a:lnTo>
                  <a:pt x="710193" y="119347"/>
                </a:lnTo>
                <a:lnTo>
                  <a:pt x="710375" y="254617"/>
                </a:lnTo>
                <a:close/>
              </a:path>
              <a:path w="1615440" h="753110">
                <a:moveTo>
                  <a:pt x="1288945" y="255027"/>
                </a:moveTo>
                <a:lnTo>
                  <a:pt x="710376" y="255027"/>
                </a:lnTo>
                <a:lnTo>
                  <a:pt x="999749" y="253850"/>
                </a:lnTo>
                <a:lnTo>
                  <a:pt x="892935" y="119010"/>
                </a:lnTo>
                <a:lnTo>
                  <a:pt x="1044451" y="119010"/>
                </a:lnTo>
                <a:lnTo>
                  <a:pt x="1122214" y="217864"/>
                </a:lnTo>
                <a:lnTo>
                  <a:pt x="1132287" y="228325"/>
                </a:lnTo>
                <a:lnTo>
                  <a:pt x="1144104" y="236412"/>
                </a:lnTo>
                <a:lnTo>
                  <a:pt x="1157232" y="241996"/>
                </a:lnTo>
                <a:lnTo>
                  <a:pt x="1171236" y="244950"/>
                </a:lnTo>
                <a:lnTo>
                  <a:pt x="1288945" y="255027"/>
                </a:lnTo>
                <a:close/>
              </a:path>
              <a:path w="1615440" h="753110">
                <a:moveTo>
                  <a:pt x="710090" y="119347"/>
                </a:moveTo>
                <a:close/>
              </a:path>
              <a:path w="1615440" h="753110">
                <a:moveTo>
                  <a:pt x="1338635" y="750944"/>
                </a:moveTo>
                <a:lnTo>
                  <a:pt x="1267731" y="740124"/>
                </a:lnTo>
                <a:lnTo>
                  <a:pt x="1236012" y="718676"/>
                </a:lnTo>
                <a:lnTo>
                  <a:pt x="1209685" y="685390"/>
                </a:lnTo>
                <a:lnTo>
                  <a:pt x="1193526" y="638684"/>
                </a:lnTo>
                <a:lnTo>
                  <a:pt x="1192108" y="613979"/>
                </a:lnTo>
                <a:lnTo>
                  <a:pt x="1195007" y="589313"/>
                </a:lnTo>
                <a:lnTo>
                  <a:pt x="1454457" y="589313"/>
                </a:lnTo>
                <a:lnTo>
                  <a:pt x="1457903" y="630996"/>
                </a:lnTo>
                <a:lnTo>
                  <a:pt x="1449382" y="668348"/>
                </a:lnTo>
                <a:lnTo>
                  <a:pt x="1404989" y="724727"/>
                </a:lnTo>
                <a:lnTo>
                  <a:pt x="1338635" y="750944"/>
                </a:lnTo>
                <a:close/>
              </a:path>
              <a:path w="1615440" h="753110">
                <a:moveTo>
                  <a:pt x="353783" y="752725"/>
                </a:moveTo>
                <a:lnTo>
                  <a:pt x="282912" y="741967"/>
                </a:lnTo>
                <a:lnTo>
                  <a:pt x="251204" y="720538"/>
                </a:lnTo>
                <a:lnTo>
                  <a:pt x="224880" y="687259"/>
                </a:lnTo>
                <a:lnTo>
                  <a:pt x="208377" y="640462"/>
                </a:lnTo>
                <a:lnTo>
                  <a:pt x="207011" y="615909"/>
                </a:lnTo>
                <a:lnTo>
                  <a:pt x="210203" y="591182"/>
                </a:lnTo>
                <a:lnTo>
                  <a:pt x="469523" y="591182"/>
                </a:lnTo>
                <a:lnTo>
                  <a:pt x="472956" y="632622"/>
                </a:lnTo>
                <a:lnTo>
                  <a:pt x="464449" y="669993"/>
                </a:lnTo>
                <a:lnTo>
                  <a:pt x="420094" y="726434"/>
                </a:lnTo>
                <a:lnTo>
                  <a:pt x="353783" y="752725"/>
                </a:lnTo>
                <a:close/>
              </a:path>
            </a:pathLst>
          </a:custGeom>
          <a:solidFill>
            <a:srgbClr val="62A7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5112150" y="4896929"/>
            <a:ext cx="1600200" cy="1047115"/>
          </a:xfrm>
          <a:custGeom>
            <a:avLst/>
            <a:gdLst/>
            <a:ahLst/>
            <a:cxnLst/>
            <a:rect l="l" t="t" r="r" b="b"/>
            <a:pathLst>
              <a:path w="1600200" h="1047114">
                <a:moveTo>
                  <a:pt x="1262227" y="504990"/>
                </a:moveTo>
                <a:lnTo>
                  <a:pt x="753148" y="731024"/>
                </a:lnTo>
                <a:lnTo>
                  <a:pt x="343065" y="547255"/>
                </a:lnTo>
                <a:lnTo>
                  <a:pt x="343065" y="814565"/>
                </a:lnTo>
                <a:lnTo>
                  <a:pt x="361175" y="857935"/>
                </a:lnTo>
                <a:lnTo>
                  <a:pt x="412851" y="899604"/>
                </a:lnTo>
                <a:lnTo>
                  <a:pt x="450075" y="918705"/>
                </a:lnTo>
                <a:lnTo>
                  <a:pt x="494258" y="936066"/>
                </a:lnTo>
                <a:lnTo>
                  <a:pt x="544918" y="951255"/>
                </a:lnTo>
                <a:lnTo>
                  <a:pt x="601560" y="963828"/>
                </a:lnTo>
                <a:lnTo>
                  <a:pt x="663727" y="973340"/>
                </a:lnTo>
                <a:lnTo>
                  <a:pt x="730910" y="979373"/>
                </a:lnTo>
                <a:lnTo>
                  <a:pt x="802640" y="981481"/>
                </a:lnTo>
                <a:lnTo>
                  <a:pt x="874382" y="979373"/>
                </a:lnTo>
                <a:lnTo>
                  <a:pt x="941565" y="973340"/>
                </a:lnTo>
                <a:lnTo>
                  <a:pt x="1003719" y="963828"/>
                </a:lnTo>
                <a:lnTo>
                  <a:pt x="1060373" y="951255"/>
                </a:lnTo>
                <a:lnTo>
                  <a:pt x="1111021" y="936066"/>
                </a:lnTo>
                <a:lnTo>
                  <a:pt x="1155204" y="918705"/>
                </a:lnTo>
                <a:lnTo>
                  <a:pt x="1192441" y="899604"/>
                </a:lnTo>
                <a:lnTo>
                  <a:pt x="1244117" y="857935"/>
                </a:lnTo>
                <a:lnTo>
                  <a:pt x="1262227" y="814552"/>
                </a:lnTo>
                <a:lnTo>
                  <a:pt x="1262227" y="504990"/>
                </a:lnTo>
                <a:close/>
              </a:path>
              <a:path w="1600200" h="1047114">
                <a:moveTo>
                  <a:pt x="1600123" y="967435"/>
                </a:moveTo>
                <a:lnTo>
                  <a:pt x="1587804" y="892949"/>
                </a:lnTo>
                <a:lnTo>
                  <a:pt x="1571256" y="831799"/>
                </a:lnTo>
                <a:lnTo>
                  <a:pt x="1551965" y="781227"/>
                </a:lnTo>
                <a:lnTo>
                  <a:pt x="1531581" y="740587"/>
                </a:lnTo>
                <a:lnTo>
                  <a:pt x="1494231" y="686473"/>
                </a:lnTo>
                <a:lnTo>
                  <a:pt x="1480566" y="671715"/>
                </a:lnTo>
                <a:lnTo>
                  <a:pt x="1480566" y="370763"/>
                </a:lnTo>
                <a:lnTo>
                  <a:pt x="1480566" y="365175"/>
                </a:lnTo>
                <a:lnTo>
                  <a:pt x="1480566" y="332892"/>
                </a:lnTo>
                <a:lnTo>
                  <a:pt x="1479092" y="328371"/>
                </a:lnTo>
                <a:lnTo>
                  <a:pt x="1476641" y="324535"/>
                </a:lnTo>
                <a:lnTo>
                  <a:pt x="1472234" y="317627"/>
                </a:lnTo>
                <a:lnTo>
                  <a:pt x="1465199" y="313410"/>
                </a:lnTo>
                <a:lnTo>
                  <a:pt x="1464538" y="313016"/>
                </a:lnTo>
                <a:lnTo>
                  <a:pt x="1454404" y="313016"/>
                </a:lnTo>
                <a:lnTo>
                  <a:pt x="1451838" y="313410"/>
                </a:lnTo>
                <a:lnTo>
                  <a:pt x="1434820" y="305790"/>
                </a:lnTo>
                <a:lnTo>
                  <a:pt x="1434820" y="324535"/>
                </a:lnTo>
                <a:lnTo>
                  <a:pt x="1432369" y="328371"/>
                </a:lnTo>
                <a:lnTo>
                  <a:pt x="1430909" y="332892"/>
                </a:lnTo>
                <a:lnTo>
                  <a:pt x="1430909" y="365175"/>
                </a:lnTo>
                <a:lnTo>
                  <a:pt x="917752" y="365175"/>
                </a:lnTo>
                <a:lnTo>
                  <a:pt x="909815" y="363575"/>
                </a:lnTo>
                <a:lnTo>
                  <a:pt x="903338" y="359232"/>
                </a:lnTo>
                <a:lnTo>
                  <a:pt x="898982" y="352767"/>
                </a:lnTo>
                <a:lnTo>
                  <a:pt x="897382" y="344855"/>
                </a:lnTo>
                <a:lnTo>
                  <a:pt x="898982" y="336943"/>
                </a:lnTo>
                <a:lnTo>
                  <a:pt x="903338" y="330492"/>
                </a:lnTo>
                <a:lnTo>
                  <a:pt x="909815" y="326136"/>
                </a:lnTo>
                <a:lnTo>
                  <a:pt x="917752" y="324535"/>
                </a:lnTo>
                <a:lnTo>
                  <a:pt x="1434820" y="324535"/>
                </a:lnTo>
                <a:lnTo>
                  <a:pt x="1434820" y="305790"/>
                </a:lnTo>
                <a:lnTo>
                  <a:pt x="752449" y="0"/>
                </a:lnTo>
                <a:lnTo>
                  <a:pt x="0" y="334124"/>
                </a:lnTo>
                <a:lnTo>
                  <a:pt x="753249" y="671652"/>
                </a:lnTo>
                <a:lnTo>
                  <a:pt x="1430909" y="370763"/>
                </a:lnTo>
                <a:lnTo>
                  <a:pt x="1430909" y="671715"/>
                </a:lnTo>
                <a:lnTo>
                  <a:pt x="1399679" y="709218"/>
                </a:lnTo>
                <a:lnTo>
                  <a:pt x="1359496" y="781227"/>
                </a:lnTo>
                <a:lnTo>
                  <a:pt x="1340205" y="831799"/>
                </a:lnTo>
                <a:lnTo>
                  <a:pt x="1323644" y="892949"/>
                </a:lnTo>
                <a:lnTo>
                  <a:pt x="1311490" y="965327"/>
                </a:lnTo>
                <a:lnTo>
                  <a:pt x="1311325" y="967435"/>
                </a:lnTo>
                <a:lnTo>
                  <a:pt x="1311605" y="972972"/>
                </a:lnTo>
                <a:lnTo>
                  <a:pt x="1330121" y="1009992"/>
                </a:lnTo>
                <a:lnTo>
                  <a:pt x="1379423" y="1037577"/>
                </a:lnTo>
                <a:lnTo>
                  <a:pt x="1455724" y="1046822"/>
                </a:lnTo>
                <a:lnTo>
                  <a:pt x="1497190" y="1044511"/>
                </a:lnTo>
                <a:lnTo>
                  <a:pt x="1560106" y="1026071"/>
                </a:lnTo>
                <a:lnTo>
                  <a:pt x="1592135" y="995781"/>
                </a:lnTo>
                <a:lnTo>
                  <a:pt x="1599857" y="972972"/>
                </a:lnTo>
                <a:lnTo>
                  <a:pt x="1600123" y="967435"/>
                </a:lnTo>
                <a:close/>
              </a:path>
            </a:pathLst>
          </a:custGeom>
          <a:solidFill>
            <a:srgbClr val="62A7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889086" y="2063609"/>
            <a:ext cx="982980" cy="1019175"/>
          </a:xfrm>
          <a:custGeom>
            <a:avLst/>
            <a:gdLst/>
            <a:ahLst/>
            <a:cxnLst/>
            <a:rect l="l" t="t" r="r" b="b"/>
            <a:pathLst>
              <a:path w="982979" h="1019175">
                <a:moveTo>
                  <a:pt x="221729" y="535990"/>
                </a:moveTo>
                <a:lnTo>
                  <a:pt x="81076" y="535990"/>
                </a:lnTo>
                <a:lnTo>
                  <a:pt x="81076" y="811631"/>
                </a:lnTo>
                <a:lnTo>
                  <a:pt x="221729" y="811631"/>
                </a:lnTo>
                <a:lnTo>
                  <a:pt x="221729" y="535990"/>
                </a:lnTo>
                <a:close/>
              </a:path>
              <a:path w="982979" h="1019175">
                <a:moveTo>
                  <a:pt x="246646" y="855751"/>
                </a:moveTo>
                <a:lnTo>
                  <a:pt x="233222" y="842365"/>
                </a:lnTo>
                <a:lnTo>
                  <a:pt x="69596" y="842365"/>
                </a:lnTo>
                <a:lnTo>
                  <a:pt x="56172" y="855751"/>
                </a:lnTo>
                <a:lnTo>
                  <a:pt x="56172" y="881900"/>
                </a:lnTo>
                <a:lnTo>
                  <a:pt x="246646" y="881900"/>
                </a:lnTo>
                <a:lnTo>
                  <a:pt x="246646" y="855751"/>
                </a:lnTo>
                <a:close/>
              </a:path>
              <a:path w="982979" h="1019175">
                <a:moveTo>
                  <a:pt x="246646" y="465582"/>
                </a:moveTo>
                <a:lnTo>
                  <a:pt x="56172" y="465582"/>
                </a:lnTo>
                <a:lnTo>
                  <a:pt x="56172" y="491718"/>
                </a:lnTo>
                <a:lnTo>
                  <a:pt x="69596" y="505104"/>
                </a:lnTo>
                <a:lnTo>
                  <a:pt x="233222" y="505104"/>
                </a:lnTo>
                <a:lnTo>
                  <a:pt x="246646" y="491718"/>
                </a:lnTo>
                <a:lnTo>
                  <a:pt x="246646" y="489661"/>
                </a:lnTo>
                <a:lnTo>
                  <a:pt x="246646" y="465582"/>
                </a:lnTo>
                <a:close/>
              </a:path>
              <a:path w="982979" h="1019175">
                <a:moveTo>
                  <a:pt x="448564" y="535990"/>
                </a:moveTo>
                <a:lnTo>
                  <a:pt x="307759" y="535990"/>
                </a:lnTo>
                <a:lnTo>
                  <a:pt x="307759" y="811631"/>
                </a:lnTo>
                <a:lnTo>
                  <a:pt x="448564" y="811631"/>
                </a:lnTo>
                <a:lnTo>
                  <a:pt x="448564" y="535990"/>
                </a:lnTo>
                <a:close/>
              </a:path>
              <a:path w="982979" h="1019175">
                <a:moveTo>
                  <a:pt x="473176" y="855751"/>
                </a:moveTo>
                <a:lnTo>
                  <a:pt x="459752" y="842365"/>
                </a:lnTo>
                <a:lnTo>
                  <a:pt x="296113" y="842365"/>
                </a:lnTo>
                <a:lnTo>
                  <a:pt x="282702" y="855751"/>
                </a:lnTo>
                <a:lnTo>
                  <a:pt x="282702" y="881735"/>
                </a:lnTo>
                <a:lnTo>
                  <a:pt x="473176" y="881735"/>
                </a:lnTo>
                <a:lnTo>
                  <a:pt x="473176" y="855751"/>
                </a:lnTo>
                <a:close/>
              </a:path>
              <a:path w="982979" h="1019175">
                <a:moveTo>
                  <a:pt x="473176" y="465582"/>
                </a:moveTo>
                <a:lnTo>
                  <a:pt x="282702" y="465582"/>
                </a:lnTo>
                <a:lnTo>
                  <a:pt x="282702" y="491718"/>
                </a:lnTo>
                <a:lnTo>
                  <a:pt x="296113" y="505104"/>
                </a:lnTo>
                <a:lnTo>
                  <a:pt x="459752" y="505104"/>
                </a:lnTo>
                <a:lnTo>
                  <a:pt x="473176" y="491718"/>
                </a:lnTo>
                <a:lnTo>
                  <a:pt x="473176" y="489661"/>
                </a:lnTo>
                <a:lnTo>
                  <a:pt x="473176" y="465582"/>
                </a:lnTo>
                <a:close/>
              </a:path>
              <a:path w="982979" h="1019175">
                <a:moveTo>
                  <a:pt x="675093" y="535990"/>
                </a:moveTo>
                <a:lnTo>
                  <a:pt x="534289" y="535990"/>
                </a:lnTo>
                <a:lnTo>
                  <a:pt x="534289" y="811631"/>
                </a:lnTo>
                <a:lnTo>
                  <a:pt x="675093" y="811631"/>
                </a:lnTo>
                <a:lnTo>
                  <a:pt x="675093" y="535990"/>
                </a:lnTo>
                <a:close/>
              </a:path>
              <a:path w="982979" h="1019175">
                <a:moveTo>
                  <a:pt x="700163" y="855751"/>
                </a:moveTo>
                <a:lnTo>
                  <a:pt x="686739" y="842365"/>
                </a:lnTo>
                <a:lnTo>
                  <a:pt x="523113" y="842365"/>
                </a:lnTo>
                <a:lnTo>
                  <a:pt x="509689" y="855751"/>
                </a:lnTo>
                <a:lnTo>
                  <a:pt x="509689" y="881735"/>
                </a:lnTo>
                <a:lnTo>
                  <a:pt x="700163" y="881735"/>
                </a:lnTo>
                <a:lnTo>
                  <a:pt x="700163" y="855751"/>
                </a:lnTo>
                <a:close/>
              </a:path>
              <a:path w="982979" h="1019175">
                <a:moveTo>
                  <a:pt x="700163" y="465582"/>
                </a:moveTo>
                <a:lnTo>
                  <a:pt x="509689" y="465582"/>
                </a:lnTo>
                <a:lnTo>
                  <a:pt x="509689" y="491718"/>
                </a:lnTo>
                <a:lnTo>
                  <a:pt x="523113" y="505104"/>
                </a:lnTo>
                <a:lnTo>
                  <a:pt x="686739" y="505104"/>
                </a:lnTo>
                <a:lnTo>
                  <a:pt x="700163" y="491718"/>
                </a:lnTo>
                <a:lnTo>
                  <a:pt x="700163" y="489661"/>
                </a:lnTo>
                <a:lnTo>
                  <a:pt x="700163" y="465582"/>
                </a:lnTo>
                <a:close/>
              </a:path>
              <a:path w="982979" h="1019175">
                <a:moveTo>
                  <a:pt x="901941" y="535990"/>
                </a:moveTo>
                <a:lnTo>
                  <a:pt x="761288" y="535990"/>
                </a:lnTo>
                <a:lnTo>
                  <a:pt x="761288" y="811631"/>
                </a:lnTo>
                <a:lnTo>
                  <a:pt x="901941" y="811631"/>
                </a:lnTo>
                <a:lnTo>
                  <a:pt x="901941" y="535990"/>
                </a:lnTo>
                <a:close/>
              </a:path>
              <a:path w="982979" h="1019175">
                <a:moveTo>
                  <a:pt x="926846" y="855751"/>
                </a:moveTo>
                <a:lnTo>
                  <a:pt x="913422" y="842365"/>
                </a:lnTo>
                <a:lnTo>
                  <a:pt x="749642" y="842365"/>
                </a:lnTo>
                <a:lnTo>
                  <a:pt x="736219" y="855751"/>
                </a:lnTo>
                <a:lnTo>
                  <a:pt x="736219" y="881735"/>
                </a:lnTo>
                <a:lnTo>
                  <a:pt x="926846" y="881735"/>
                </a:lnTo>
                <a:lnTo>
                  <a:pt x="926846" y="855751"/>
                </a:lnTo>
                <a:close/>
              </a:path>
              <a:path w="982979" h="1019175">
                <a:moveTo>
                  <a:pt x="926846" y="465582"/>
                </a:moveTo>
                <a:lnTo>
                  <a:pt x="736219" y="465582"/>
                </a:lnTo>
                <a:lnTo>
                  <a:pt x="736219" y="491718"/>
                </a:lnTo>
                <a:lnTo>
                  <a:pt x="749642" y="505104"/>
                </a:lnTo>
                <a:lnTo>
                  <a:pt x="913422" y="505104"/>
                </a:lnTo>
                <a:lnTo>
                  <a:pt x="926846" y="491718"/>
                </a:lnTo>
                <a:lnTo>
                  <a:pt x="926846" y="489661"/>
                </a:lnTo>
                <a:lnTo>
                  <a:pt x="926846" y="465582"/>
                </a:lnTo>
                <a:close/>
              </a:path>
              <a:path w="982979" h="1019175">
                <a:moveTo>
                  <a:pt x="980541" y="1005776"/>
                </a:moveTo>
                <a:lnTo>
                  <a:pt x="980528" y="965733"/>
                </a:lnTo>
                <a:lnTo>
                  <a:pt x="961237" y="926731"/>
                </a:lnTo>
                <a:lnTo>
                  <a:pt x="923747" y="912622"/>
                </a:lnTo>
                <a:lnTo>
                  <a:pt x="55524" y="912647"/>
                </a:lnTo>
                <a:lnTo>
                  <a:pt x="16446" y="931989"/>
                </a:lnTo>
                <a:lnTo>
                  <a:pt x="2324" y="1005776"/>
                </a:lnTo>
                <a:lnTo>
                  <a:pt x="2717" y="1007745"/>
                </a:lnTo>
                <a:lnTo>
                  <a:pt x="15748" y="1019175"/>
                </a:lnTo>
                <a:lnTo>
                  <a:pt x="967117" y="1019175"/>
                </a:lnTo>
                <a:lnTo>
                  <a:pt x="980541" y="1005776"/>
                </a:lnTo>
                <a:close/>
              </a:path>
              <a:path w="982979" h="1019175">
                <a:moveTo>
                  <a:pt x="982865" y="339725"/>
                </a:moveTo>
                <a:lnTo>
                  <a:pt x="506907" y="175425"/>
                </a:lnTo>
                <a:lnTo>
                  <a:pt x="506907" y="132334"/>
                </a:lnTo>
                <a:lnTo>
                  <a:pt x="620052" y="132334"/>
                </a:lnTo>
                <a:lnTo>
                  <a:pt x="622033" y="131940"/>
                </a:lnTo>
                <a:lnTo>
                  <a:pt x="633476" y="118948"/>
                </a:lnTo>
                <a:lnTo>
                  <a:pt x="633476" y="13398"/>
                </a:lnTo>
                <a:lnTo>
                  <a:pt x="620052" y="0"/>
                </a:lnTo>
                <a:lnTo>
                  <a:pt x="489381" y="0"/>
                </a:lnTo>
                <a:lnTo>
                  <a:pt x="475957" y="13398"/>
                </a:lnTo>
                <a:lnTo>
                  <a:pt x="475957" y="175425"/>
                </a:lnTo>
                <a:lnTo>
                  <a:pt x="0" y="339725"/>
                </a:lnTo>
                <a:lnTo>
                  <a:pt x="0" y="435152"/>
                </a:lnTo>
                <a:lnTo>
                  <a:pt x="982865" y="435152"/>
                </a:lnTo>
                <a:lnTo>
                  <a:pt x="982865" y="339725"/>
                </a:lnTo>
                <a:close/>
              </a:path>
            </a:pathLst>
          </a:custGeom>
          <a:solidFill>
            <a:srgbClr val="62A7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 txBox="1"/>
          <p:nvPr/>
        </p:nvSpPr>
        <p:spPr>
          <a:xfrm>
            <a:off x="8197934" y="3287503"/>
            <a:ext cx="2218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GOVERNMENT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1571797" y="1455697"/>
            <a:ext cx="5972175" cy="2223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b="1" dirty="0">
                <a:solidFill>
                  <a:srgbClr val="FFFFFF"/>
                </a:solidFill>
                <a:latin typeface="Tahoma"/>
                <a:cs typeface="Tahoma"/>
              </a:rPr>
              <a:t>Our</a:t>
            </a:r>
            <a:r>
              <a:rPr sz="75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500" b="1" spc="325" dirty="0">
                <a:solidFill>
                  <a:srgbClr val="FFFFFF"/>
                </a:solidFill>
                <a:latin typeface="Tahoma"/>
                <a:cs typeface="Tahoma"/>
              </a:rPr>
              <a:t>Sectors</a:t>
            </a:r>
            <a:endParaRPr sz="7500">
              <a:latin typeface="Tahoma"/>
              <a:cs typeface="Tahoma"/>
            </a:endParaRPr>
          </a:p>
          <a:p>
            <a:pPr marL="2522220">
              <a:lnSpc>
                <a:spcPct val="100000"/>
              </a:lnSpc>
              <a:spcBef>
                <a:spcPts val="5420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SUPPLY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CHAIN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8836362" y="7317611"/>
            <a:ext cx="1057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RETAIL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4368226" y="3594203"/>
            <a:ext cx="1781175" cy="107442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760"/>
              </a:spcBef>
            </a:pP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LOGISTICS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3200" spc="-10" dirty="0">
                <a:solidFill>
                  <a:srgbClr val="DE7400"/>
                </a:solidFill>
                <a:latin typeface="Arial Black"/>
                <a:cs typeface="Arial Black"/>
              </a:rPr>
              <a:t>20,000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12446363" y="3267848"/>
            <a:ext cx="2075814" cy="925194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AUTOMOBILE</a:t>
            </a:r>
            <a:endParaRPr sz="2400">
              <a:latin typeface="Verdana"/>
              <a:cs typeface="Verdana"/>
            </a:endParaRPr>
          </a:p>
          <a:p>
            <a:pPr marL="628015">
              <a:lnSpc>
                <a:spcPct val="100000"/>
              </a:lnSpc>
              <a:spcBef>
                <a:spcPts val="204"/>
              </a:spcBef>
            </a:pPr>
            <a:r>
              <a:rPr sz="3200" spc="-70" dirty="0">
                <a:solidFill>
                  <a:srgbClr val="DE7400"/>
                </a:solidFill>
                <a:latin typeface="Arial Black"/>
                <a:cs typeface="Arial Black"/>
              </a:rPr>
              <a:t>25,000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4003219" y="7292736"/>
            <a:ext cx="3015615" cy="136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4670">
              <a:lnSpc>
                <a:spcPct val="1068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WAREHOUSE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MANAGMENT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IMS</a:t>
            </a:r>
            <a:endParaRPr sz="2400">
              <a:latin typeface="Verdana"/>
              <a:cs typeface="Verdana"/>
            </a:endParaRPr>
          </a:p>
          <a:p>
            <a:pPr marL="694690">
              <a:lnSpc>
                <a:spcPct val="100000"/>
              </a:lnSpc>
              <a:spcBef>
                <a:spcPts val="530"/>
              </a:spcBef>
            </a:pPr>
            <a:r>
              <a:rPr sz="3200" spc="-10" dirty="0">
                <a:solidFill>
                  <a:srgbClr val="DE7400"/>
                </a:solidFill>
                <a:latin typeface="Arial Black"/>
                <a:cs typeface="Arial Black"/>
              </a:rPr>
              <a:t>20,000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8557768" y="9215557"/>
            <a:ext cx="14992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solidFill>
                  <a:srgbClr val="DE7400"/>
                </a:solidFill>
                <a:latin typeface="Arial Black"/>
                <a:cs typeface="Arial Black"/>
              </a:rPr>
              <a:t>20,000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83" name="object 383"/>
          <p:cNvSpPr txBox="1">
            <a:spLocks noGrp="1"/>
          </p:cNvSpPr>
          <p:nvPr>
            <p:ph type="title"/>
          </p:nvPr>
        </p:nvSpPr>
        <p:spPr>
          <a:xfrm>
            <a:off x="8664582" y="1323258"/>
            <a:ext cx="14865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40" dirty="0">
                <a:solidFill>
                  <a:srgbClr val="DE7400"/>
                </a:solidFill>
                <a:latin typeface="Arial Black"/>
                <a:cs typeface="Arial Black"/>
              </a:rPr>
              <a:t>10,000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3521689" y="5309512"/>
            <a:ext cx="2728595" cy="9931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MANUFACTURING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15"/>
              </a:spcBef>
            </a:pPr>
            <a:r>
              <a:rPr sz="3200" spc="-10" dirty="0">
                <a:solidFill>
                  <a:srgbClr val="DE7400"/>
                </a:solidFill>
                <a:latin typeface="Arial Black"/>
                <a:cs typeface="Arial Black"/>
              </a:rPr>
              <a:t>35,000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12864277" y="5228816"/>
            <a:ext cx="1831975" cy="103060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endParaRPr sz="2400" dirty="0">
              <a:latin typeface="Verdana"/>
              <a:cs typeface="Verdana"/>
            </a:endParaRPr>
          </a:p>
          <a:p>
            <a:pPr marL="45720">
              <a:lnSpc>
                <a:spcPct val="100000"/>
              </a:lnSpc>
              <a:spcBef>
                <a:spcPts val="680"/>
              </a:spcBef>
            </a:pPr>
            <a:r>
              <a:rPr sz="3200" spc="-10" dirty="0">
                <a:solidFill>
                  <a:srgbClr val="DE7400"/>
                </a:solidFill>
                <a:latin typeface="Arial Black"/>
                <a:cs typeface="Arial Black"/>
              </a:rPr>
              <a:t>15,000</a:t>
            </a:r>
            <a:endParaRPr sz="3200" dirty="0">
              <a:latin typeface="Arial Black"/>
              <a:cs typeface="Arial Black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12483390" y="7185901"/>
            <a:ext cx="1572260" cy="869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5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FINANCE</a:t>
            </a:r>
            <a:endParaRPr sz="2400" dirty="0">
              <a:latin typeface="Verdana"/>
              <a:cs typeface="Verdana"/>
            </a:endParaRPr>
          </a:p>
          <a:p>
            <a:pPr marL="85725">
              <a:lnSpc>
                <a:spcPts val="3804"/>
              </a:lnSpc>
            </a:pPr>
            <a:r>
              <a:rPr sz="3200" spc="-20" dirty="0">
                <a:solidFill>
                  <a:srgbClr val="DE7400"/>
                </a:solidFill>
                <a:latin typeface="Arial Black"/>
                <a:cs typeface="Arial Black"/>
              </a:rPr>
              <a:t>20,000</a:t>
            </a:r>
            <a:endParaRPr sz="32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89501" y="3"/>
            <a:ext cx="9998710" cy="10287000"/>
            <a:chOff x="8289501" y="3"/>
            <a:chExt cx="999871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0791" y="3"/>
              <a:ext cx="9887208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9501" y="3"/>
              <a:ext cx="9998497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2152" y="3"/>
              <a:ext cx="8665847" cy="785503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" y="6847148"/>
            <a:ext cx="91384" cy="103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114766"/>
            <a:ext cx="70023" cy="6374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43" y="6271273"/>
            <a:ext cx="5747385" cy="4015740"/>
            <a:chOff x="543" y="6271273"/>
            <a:chExt cx="5747385" cy="401574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" y="6481776"/>
              <a:ext cx="79645" cy="824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3" y="6271273"/>
              <a:ext cx="5747092" cy="401572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97396" y="6090654"/>
            <a:ext cx="110110" cy="11174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12020" y="9287508"/>
            <a:ext cx="112987" cy="11137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21231" y="6091150"/>
            <a:ext cx="109726" cy="1101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13756" y="8912197"/>
            <a:ext cx="110434" cy="1106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876117" y="6094592"/>
            <a:ext cx="104371" cy="10408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16010" y="9666736"/>
            <a:ext cx="103808" cy="1037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14487" y="5909081"/>
            <a:ext cx="98890" cy="9863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691426" y="5910530"/>
            <a:ext cx="96461" cy="9641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751388" y="6097682"/>
            <a:ext cx="97830" cy="9874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820813" y="8543346"/>
            <a:ext cx="95483" cy="9517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10091" y="9107965"/>
            <a:ext cx="92639" cy="926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43141" y="5913568"/>
            <a:ext cx="90754" cy="9105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010700" y="9484701"/>
            <a:ext cx="91207" cy="9112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259358" y="6102012"/>
            <a:ext cx="89840" cy="8895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073044" y="5915102"/>
            <a:ext cx="86187" cy="8703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508356" y="5727443"/>
            <a:ext cx="87882" cy="8594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826244" y="10052074"/>
            <a:ext cx="84727" cy="8483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135252" y="5729769"/>
            <a:ext cx="82758" cy="8287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888510" y="5729651"/>
            <a:ext cx="80168" cy="8217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017406" y="9866563"/>
            <a:ext cx="79544" cy="8102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018036" y="8739863"/>
            <a:ext cx="77894" cy="7809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574281" y="5921179"/>
            <a:ext cx="76196" cy="7649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206968" y="9304978"/>
            <a:ext cx="76351" cy="7589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385872" y="6107998"/>
            <a:ext cx="75957" cy="7649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327425" y="5545305"/>
            <a:ext cx="74151" cy="7409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208141" y="9682542"/>
            <a:ext cx="73723" cy="7408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832163" y="7050439"/>
            <a:ext cx="73540" cy="7370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456871" y="5921829"/>
            <a:ext cx="73389" cy="7445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703805" y="5546070"/>
            <a:ext cx="73558" cy="7415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267789" y="5734446"/>
            <a:ext cx="72648" cy="7263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763539" y="5734941"/>
            <a:ext cx="72568" cy="7213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643592" y="6108967"/>
            <a:ext cx="72784" cy="7296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833166" y="6675076"/>
            <a:ext cx="70456" cy="7043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081958" y="5548155"/>
            <a:ext cx="68385" cy="6849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210274" y="8932154"/>
            <a:ext cx="68335" cy="6842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835022" y="6300212"/>
            <a:ext cx="66627" cy="6702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954696" y="5549109"/>
            <a:ext cx="66475" cy="6681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835114" y="7429222"/>
            <a:ext cx="66336" cy="66068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4521648" y="5363327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63390"/>
                </a:moveTo>
                <a:lnTo>
                  <a:pt x="586" y="38246"/>
                </a:lnTo>
                <a:lnTo>
                  <a:pt x="0" y="34172"/>
                </a:lnTo>
                <a:lnTo>
                  <a:pt x="401" y="25849"/>
                </a:lnTo>
                <a:lnTo>
                  <a:pt x="28615" y="0"/>
                </a:lnTo>
                <a:lnTo>
                  <a:pt x="36880" y="360"/>
                </a:lnTo>
                <a:lnTo>
                  <a:pt x="62735" y="28566"/>
                </a:lnTo>
                <a:lnTo>
                  <a:pt x="62390" y="36863"/>
                </a:lnTo>
                <a:lnTo>
                  <a:pt x="34288" y="633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25377" y="10251153"/>
            <a:ext cx="62865" cy="36195"/>
          </a:xfrm>
          <a:custGeom>
            <a:avLst/>
            <a:gdLst/>
            <a:ahLst/>
            <a:cxnLst/>
            <a:rect l="l" t="t" r="r" b="b"/>
            <a:pathLst>
              <a:path w="62864" h="36195">
                <a:moveTo>
                  <a:pt x="62365" y="35847"/>
                </a:moveTo>
                <a:lnTo>
                  <a:pt x="68" y="35847"/>
                </a:lnTo>
                <a:lnTo>
                  <a:pt x="0" y="27394"/>
                </a:lnTo>
                <a:lnTo>
                  <a:pt x="27085" y="0"/>
                </a:lnTo>
                <a:lnTo>
                  <a:pt x="35438" y="74"/>
                </a:lnTo>
                <a:lnTo>
                  <a:pt x="62444" y="27394"/>
                </a:lnTo>
                <a:lnTo>
                  <a:pt x="62365" y="3584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8048" y="8184727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3048" y="60395"/>
                </a:moveTo>
                <a:lnTo>
                  <a:pt x="398" y="34607"/>
                </a:lnTo>
                <a:lnTo>
                  <a:pt x="0" y="30542"/>
                </a:lnTo>
                <a:lnTo>
                  <a:pt x="883" y="22582"/>
                </a:lnTo>
                <a:lnTo>
                  <a:pt x="28489" y="0"/>
                </a:lnTo>
                <a:lnTo>
                  <a:pt x="32319" y="308"/>
                </a:lnTo>
                <a:lnTo>
                  <a:pt x="36106" y="550"/>
                </a:lnTo>
                <a:lnTo>
                  <a:pt x="61129" y="29656"/>
                </a:lnTo>
                <a:lnTo>
                  <a:pt x="61035" y="33829"/>
                </a:lnTo>
                <a:lnTo>
                  <a:pt x="37085" y="59711"/>
                </a:lnTo>
                <a:lnTo>
                  <a:pt x="33048" y="603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14105" y="10064875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4684" y="60781"/>
                </a:moveTo>
                <a:lnTo>
                  <a:pt x="26561" y="60781"/>
                </a:lnTo>
                <a:lnTo>
                  <a:pt x="22655" y="60003"/>
                </a:lnTo>
                <a:lnTo>
                  <a:pt x="0" y="34224"/>
                </a:lnTo>
                <a:lnTo>
                  <a:pt x="114" y="25981"/>
                </a:lnTo>
                <a:lnTo>
                  <a:pt x="28620" y="0"/>
                </a:lnTo>
                <a:lnTo>
                  <a:pt x="36576" y="620"/>
                </a:lnTo>
                <a:lnTo>
                  <a:pt x="61246" y="30164"/>
                </a:lnTo>
                <a:lnTo>
                  <a:pt x="61245" y="34224"/>
                </a:lnTo>
                <a:lnTo>
                  <a:pt x="34684" y="607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97888" y="5363728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60558"/>
                </a:moveTo>
                <a:lnTo>
                  <a:pt x="0" y="33569"/>
                </a:lnTo>
                <a:lnTo>
                  <a:pt x="388" y="25599"/>
                </a:lnTo>
                <a:lnTo>
                  <a:pt x="29328" y="51"/>
                </a:lnTo>
                <a:lnTo>
                  <a:pt x="33476" y="0"/>
                </a:lnTo>
                <a:lnTo>
                  <a:pt x="37468" y="764"/>
                </a:lnTo>
                <a:lnTo>
                  <a:pt x="60256" y="27247"/>
                </a:lnTo>
                <a:lnTo>
                  <a:pt x="60132" y="31392"/>
                </a:lnTo>
                <a:lnTo>
                  <a:pt x="60133" y="35220"/>
                </a:lnTo>
                <a:lnTo>
                  <a:pt x="31322" y="60378"/>
                </a:lnTo>
                <a:lnTo>
                  <a:pt x="27151" y="605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146057" y="5364225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60415"/>
                </a:moveTo>
                <a:lnTo>
                  <a:pt x="28268" y="60062"/>
                </a:lnTo>
                <a:lnTo>
                  <a:pt x="24480" y="59945"/>
                </a:lnTo>
                <a:lnTo>
                  <a:pt x="20851" y="59120"/>
                </a:lnTo>
                <a:lnTo>
                  <a:pt x="0" y="34686"/>
                </a:lnTo>
                <a:lnTo>
                  <a:pt x="0" y="26747"/>
                </a:lnTo>
                <a:lnTo>
                  <a:pt x="27383" y="0"/>
                </a:lnTo>
                <a:lnTo>
                  <a:pt x="31531" y="97"/>
                </a:lnTo>
                <a:lnTo>
                  <a:pt x="59792" y="25779"/>
                </a:lnTo>
                <a:lnTo>
                  <a:pt x="60124" y="29843"/>
                </a:lnTo>
                <a:lnTo>
                  <a:pt x="59616" y="33975"/>
                </a:lnTo>
                <a:lnTo>
                  <a:pt x="59272" y="37784"/>
                </a:lnTo>
                <a:lnTo>
                  <a:pt x="35810" y="60024"/>
                </a:lnTo>
                <a:lnTo>
                  <a:pt x="32078" y="6041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02358" y="9500100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60605"/>
                </a:moveTo>
                <a:lnTo>
                  <a:pt x="30276" y="60508"/>
                </a:lnTo>
                <a:lnTo>
                  <a:pt x="26477" y="60540"/>
                </a:lnTo>
                <a:lnTo>
                  <a:pt x="22804" y="59874"/>
                </a:lnTo>
                <a:lnTo>
                  <a:pt x="0" y="28632"/>
                </a:lnTo>
                <a:lnTo>
                  <a:pt x="607" y="24596"/>
                </a:lnTo>
                <a:lnTo>
                  <a:pt x="30094" y="0"/>
                </a:lnTo>
                <a:lnTo>
                  <a:pt x="34247" y="90"/>
                </a:lnTo>
                <a:lnTo>
                  <a:pt x="60085" y="28285"/>
                </a:lnTo>
                <a:lnTo>
                  <a:pt x="59812" y="32428"/>
                </a:lnTo>
                <a:lnTo>
                  <a:pt x="59716" y="36248"/>
                </a:lnTo>
                <a:lnTo>
                  <a:pt x="37790" y="59967"/>
                </a:lnTo>
                <a:lnTo>
                  <a:pt x="34096" y="606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5036" y="6116134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8113" y="60518"/>
                </a:moveTo>
                <a:lnTo>
                  <a:pt x="0" y="34621"/>
                </a:lnTo>
                <a:lnTo>
                  <a:pt x="107" y="26651"/>
                </a:lnTo>
                <a:lnTo>
                  <a:pt x="28101" y="197"/>
                </a:lnTo>
                <a:lnTo>
                  <a:pt x="32246" y="0"/>
                </a:lnTo>
                <a:lnTo>
                  <a:pt x="36264" y="623"/>
                </a:lnTo>
                <a:lnTo>
                  <a:pt x="59992" y="30451"/>
                </a:lnTo>
                <a:lnTo>
                  <a:pt x="60139" y="34263"/>
                </a:lnTo>
                <a:lnTo>
                  <a:pt x="32269" y="60162"/>
                </a:lnTo>
                <a:lnTo>
                  <a:pt x="28113" y="6051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27401" y="6869482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083" y="57625"/>
                </a:moveTo>
                <a:lnTo>
                  <a:pt x="0" y="27124"/>
                </a:lnTo>
                <a:lnTo>
                  <a:pt x="622" y="23441"/>
                </a:lnTo>
                <a:lnTo>
                  <a:pt x="31036" y="0"/>
                </a:lnTo>
                <a:lnTo>
                  <a:pt x="34711" y="584"/>
                </a:lnTo>
                <a:lnTo>
                  <a:pt x="57508" y="27301"/>
                </a:lnTo>
                <a:lnTo>
                  <a:pt x="57860" y="31090"/>
                </a:lnTo>
                <a:lnTo>
                  <a:pt x="30871" y="57374"/>
                </a:lnTo>
                <a:lnTo>
                  <a:pt x="27083" y="576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03622" y="912542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2114" y="61174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0872" y="56970"/>
                </a:moveTo>
                <a:lnTo>
                  <a:pt x="530" y="33868"/>
                </a:lnTo>
                <a:lnTo>
                  <a:pt x="0" y="30182"/>
                </a:lnTo>
                <a:lnTo>
                  <a:pt x="198" y="26391"/>
                </a:lnTo>
                <a:lnTo>
                  <a:pt x="27431" y="0"/>
                </a:lnTo>
                <a:lnTo>
                  <a:pt x="31183" y="122"/>
                </a:lnTo>
                <a:lnTo>
                  <a:pt x="57106" y="27376"/>
                </a:lnTo>
                <a:lnTo>
                  <a:pt x="56684" y="34782"/>
                </a:lnTo>
                <a:lnTo>
                  <a:pt x="30872" y="5697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51359" y="5741395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22" y="57659"/>
                </a:moveTo>
                <a:lnTo>
                  <a:pt x="0" y="27467"/>
                </a:lnTo>
                <a:lnTo>
                  <a:pt x="575" y="23772"/>
                </a:lnTo>
                <a:lnTo>
                  <a:pt x="30723" y="0"/>
                </a:lnTo>
                <a:lnTo>
                  <a:pt x="34399" y="589"/>
                </a:lnTo>
                <a:lnTo>
                  <a:pt x="57963" y="30896"/>
                </a:lnTo>
                <a:lnTo>
                  <a:pt x="57592" y="34612"/>
                </a:lnTo>
                <a:lnTo>
                  <a:pt x="31102" y="57357"/>
                </a:lnTo>
                <a:lnTo>
                  <a:pt x="27322" y="576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27374" y="6493383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00" y="57679"/>
                </a:moveTo>
                <a:lnTo>
                  <a:pt x="0" y="27478"/>
                </a:lnTo>
                <a:lnTo>
                  <a:pt x="596" y="23778"/>
                </a:lnTo>
                <a:lnTo>
                  <a:pt x="30877" y="0"/>
                </a:lnTo>
                <a:lnTo>
                  <a:pt x="34550" y="576"/>
                </a:lnTo>
                <a:lnTo>
                  <a:pt x="57969" y="30922"/>
                </a:lnTo>
                <a:lnTo>
                  <a:pt x="57616" y="34648"/>
                </a:lnTo>
                <a:lnTo>
                  <a:pt x="31079" y="57377"/>
                </a:lnTo>
                <a:lnTo>
                  <a:pt x="27300" y="576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840345" y="593020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7485" y="57682"/>
                </a:moveTo>
                <a:lnTo>
                  <a:pt x="0" y="31574"/>
                </a:lnTo>
                <a:lnTo>
                  <a:pt x="124" y="27790"/>
                </a:lnTo>
                <a:lnTo>
                  <a:pt x="64" y="23993"/>
                </a:lnTo>
                <a:lnTo>
                  <a:pt x="25326" y="0"/>
                </a:lnTo>
                <a:lnTo>
                  <a:pt x="32884" y="437"/>
                </a:lnTo>
                <a:lnTo>
                  <a:pt x="57383" y="29421"/>
                </a:lnTo>
                <a:lnTo>
                  <a:pt x="57033" y="33190"/>
                </a:lnTo>
                <a:lnTo>
                  <a:pt x="31269" y="57544"/>
                </a:lnTo>
                <a:lnTo>
                  <a:pt x="27485" y="5768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64225" y="555418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57785"/>
                </a:moveTo>
                <a:lnTo>
                  <a:pt x="0" y="30759"/>
                </a:lnTo>
                <a:lnTo>
                  <a:pt x="252" y="26986"/>
                </a:lnTo>
                <a:lnTo>
                  <a:pt x="286" y="23207"/>
                </a:lnTo>
                <a:lnTo>
                  <a:pt x="26024" y="0"/>
                </a:lnTo>
                <a:lnTo>
                  <a:pt x="29787" y="355"/>
                </a:lnTo>
                <a:lnTo>
                  <a:pt x="33602" y="519"/>
                </a:lnTo>
                <a:lnTo>
                  <a:pt x="57345" y="26616"/>
                </a:lnTo>
                <a:lnTo>
                  <a:pt x="57149" y="30428"/>
                </a:lnTo>
                <a:lnTo>
                  <a:pt x="33978" y="57111"/>
                </a:lnTo>
                <a:lnTo>
                  <a:pt x="30314" y="577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276572" y="5367930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5988" y="53994"/>
                </a:moveTo>
                <a:lnTo>
                  <a:pt x="0" y="27190"/>
                </a:lnTo>
                <a:lnTo>
                  <a:pt x="213" y="23786"/>
                </a:lnTo>
                <a:lnTo>
                  <a:pt x="29492" y="0"/>
                </a:lnTo>
                <a:lnTo>
                  <a:pt x="33145" y="542"/>
                </a:lnTo>
                <a:lnTo>
                  <a:pt x="55085" y="27371"/>
                </a:lnTo>
                <a:lnTo>
                  <a:pt x="54981" y="30753"/>
                </a:lnTo>
                <a:lnTo>
                  <a:pt x="25988" y="539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404910" y="987933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09">
                <a:moveTo>
                  <a:pt x="29172" y="54471"/>
                </a:moveTo>
                <a:lnTo>
                  <a:pt x="0" y="26935"/>
                </a:lnTo>
                <a:lnTo>
                  <a:pt x="295" y="23524"/>
                </a:lnTo>
                <a:lnTo>
                  <a:pt x="30052" y="0"/>
                </a:lnTo>
                <a:lnTo>
                  <a:pt x="33704" y="619"/>
                </a:lnTo>
                <a:lnTo>
                  <a:pt x="55086" y="24242"/>
                </a:lnTo>
                <a:lnTo>
                  <a:pt x="55084" y="28022"/>
                </a:lnTo>
                <a:lnTo>
                  <a:pt x="29172" y="5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39909" y="611977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30969" y="54376"/>
                </a:moveTo>
                <a:lnTo>
                  <a:pt x="25" y="28986"/>
                </a:lnTo>
                <a:lnTo>
                  <a:pt x="0" y="25227"/>
                </a:lnTo>
                <a:lnTo>
                  <a:pt x="683" y="21603"/>
                </a:lnTo>
                <a:lnTo>
                  <a:pt x="27930" y="0"/>
                </a:lnTo>
                <a:lnTo>
                  <a:pt x="31358" y="140"/>
                </a:lnTo>
                <a:lnTo>
                  <a:pt x="55078" y="29485"/>
                </a:lnTo>
                <a:lnTo>
                  <a:pt x="54480" y="33123"/>
                </a:lnTo>
                <a:lnTo>
                  <a:pt x="30969" y="5437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13399" y="5180806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53483"/>
                </a:moveTo>
                <a:lnTo>
                  <a:pt x="0" y="25542"/>
                </a:lnTo>
                <a:lnTo>
                  <a:pt x="169" y="22170"/>
                </a:lnTo>
                <a:lnTo>
                  <a:pt x="29431" y="0"/>
                </a:lnTo>
                <a:lnTo>
                  <a:pt x="32707" y="527"/>
                </a:lnTo>
                <a:lnTo>
                  <a:pt x="53715" y="27579"/>
                </a:lnTo>
                <a:lnTo>
                  <a:pt x="53322" y="30991"/>
                </a:lnTo>
                <a:lnTo>
                  <a:pt x="25884" y="534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0264" y="5931475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7504" y="54600"/>
                </a:moveTo>
                <a:lnTo>
                  <a:pt x="324" y="28874"/>
                </a:lnTo>
                <a:lnTo>
                  <a:pt x="0" y="25037"/>
                </a:lnTo>
                <a:lnTo>
                  <a:pt x="24566" y="0"/>
                </a:lnTo>
                <a:lnTo>
                  <a:pt x="31895" y="461"/>
                </a:lnTo>
                <a:lnTo>
                  <a:pt x="53855" y="24298"/>
                </a:lnTo>
                <a:lnTo>
                  <a:pt x="53779" y="27787"/>
                </a:lnTo>
                <a:lnTo>
                  <a:pt x="30970" y="54399"/>
                </a:lnTo>
                <a:lnTo>
                  <a:pt x="27504" y="546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31226" y="724956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778" y="51026"/>
                </a:moveTo>
                <a:lnTo>
                  <a:pt x="0" y="28036"/>
                </a:lnTo>
                <a:lnTo>
                  <a:pt x="88" y="21462"/>
                </a:lnTo>
                <a:lnTo>
                  <a:pt x="26680" y="0"/>
                </a:lnTo>
                <a:lnTo>
                  <a:pt x="30045" y="371"/>
                </a:lnTo>
                <a:lnTo>
                  <a:pt x="51328" y="24033"/>
                </a:lnTo>
                <a:lnTo>
                  <a:pt x="51290" y="27477"/>
                </a:lnTo>
                <a:lnTo>
                  <a:pt x="25778" y="510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398450" y="574557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3" y="51180"/>
                </a:moveTo>
                <a:lnTo>
                  <a:pt x="0" y="24918"/>
                </a:lnTo>
                <a:lnTo>
                  <a:pt x="205" y="21526"/>
                </a:lnTo>
                <a:lnTo>
                  <a:pt x="23711" y="273"/>
                </a:lnTo>
                <a:lnTo>
                  <a:pt x="27155" y="0"/>
                </a:lnTo>
                <a:lnTo>
                  <a:pt x="51434" y="24368"/>
                </a:lnTo>
                <a:lnTo>
                  <a:pt x="51350" y="27820"/>
                </a:lnTo>
                <a:lnTo>
                  <a:pt x="28970" y="50977"/>
                </a:lnTo>
                <a:lnTo>
                  <a:pt x="25523" y="511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74422" y="5369666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6992" y="50925"/>
                </a:moveTo>
                <a:lnTo>
                  <a:pt x="0" y="25456"/>
                </a:lnTo>
                <a:lnTo>
                  <a:pt x="738" y="18922"/>
                </a:lnTo>
                <a:lnTo>
                  <a:pt x="22793" y="0"/>
                </a:lnTo>
                <a:lnTo>
                  <a:pt x="29357" y="89"/>
                </a:lnTo>
                <a:lnTo>
                  <a:pt x="51552" y="22910"/>
                </a:lnTo>
                <a:lnTo>
                  <a:pt x="51454" y="26359"/>
                </a:lnTo>
                <a:lnTo>
                  <a:pt x="26992" y="50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30971" y="6121691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7311" y="50903"/>
                </a:moveTo>
                <a:lnTo>
                  <a:pt x="0" y="25800"/>
                </a:lnTo>
                <a:lnTo>
                  <a:pt x="621" y="19259"/>
                </a:lnTo>
                <a:lnTo>
                  <a:pt x="22376" y="13"/>
                </a:lnTo>
                <a:lnTo>
                  <a:pt x="25490" y="74"/>
                </a:lnTo>
                <a:lnTo>
                  <a:pt x="28949" y="0"/>
                </a:lnTo>
                <a:lnTo>
                  <a:pt x="51476" y="22523"/>
                </a:lnTo>
                <a:lnTo>
                  <a:pt x="51401" y="25981"/>
                </a:lnTo>
                <a:lnTo>
                  <a:pt x="30659" y="50359"/>
                </a:lnTo>
                <a:lnTo>
                  <a:pt x="27311" y="509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31301" y="8377640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3340" y="51026"/>
                </a:moveTo>
                <a:lnTo>
                  <a:pt x="153" y="25696"/>
                </a:lnTo>
                <a:lnTo>
                  <a:pt x="0" y="22603"/>
                </a:lnTo>
                <a:lnTo>
                  <a:pt x="21898" y="514"/>
                </a:lnTo>
                <a:lnTo>
                  <a:pt x="25329" y="0"/>
                </a:lnTo>
                <a:lnTo>
                  <a:pt x="51342" y="26244"/>
                </a:lnTo>
                <a:lnTo>
                  <a:pt x="50803" y="29589"/>
                </a:lnTo>
                <a:lnTo>
                  <a:pt x="26790" y="50878"/>
                </a:lnTo>
                <a:lnTo>
                  <a:pt x="23340" y="510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7200" y="593284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7866" y="51095"/>
                </a:moveTo>
                <a:lnTo>
                  <a:pt x="24386" y="50693"/>
                </a:lnTo>
                <a:lnTo>
                  <a:pt x="21284" y="50611"/>
                </a:lnTo>
                <a:lnTo>
                  <a:pt x="18301" y="49974"/>
                </a:lnTo>
                <a:lnTo>
                  <a:pt x="0" y="24106"/>
                </a:lnTo>
                <a:lnTo>
                  <a:pt x="526" y="20808"/>
                </a:lnTo>
                <a:lnTo>
                  <a:pt x="27883" y="0"/>
                </a:lnTo>
                <a:lnTo>
                  <a:pt x="31268" y="546"/>
                </a:lnTo>
                <a:lnTo>
                  <a:pt x="51051" y="22374"/>
                </a:lnTo>
                <a:lnTo>
                  <a:pt x="51023" y="25874"/>
                </a:lnTo>
                <a:lnTo>
                  <a:pt x="51178" y="29373"/>
                </a:lnTo>
                <a:lnTo>
                  <a:pt x="31270" y="50748"/>
                </a:lnTo>
                <a:lnTo>
                  <a:pt x="27866" y="510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338685" y="5181710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50800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4" y="22296"/>
                </a:lnTo>
                <a:lnTo>
                  <a:pt x="26265" y="0"/>
                </a:lnTo>
                <a:lnTo>
                  <a:pt x="29590" y="233"/>
                </a:lnTo>
                <a:lnTo>
                  <a:pt x="50152" y="23302"/>
                </a:lnTo>
                <a:lnTo>
                  <a:pt x="50002" y="26631"/>
                </a:lnTo>
                <a:lnTo>
                  <a:pt x="49927" y="30096"/>
                </a:lnTo>
                <a:lnTo>
                  <a:pt x="29278" y="50519"/>
                </a:lnTo>
                <a:lnTo>
                  <a:pt x="25898" y="508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586460" y="5556899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50963"/>
                </a:moveTo>
                <a:lnTo>
                  <a:pt x="23606" y="50544"/>
                </a:lnTo>
                <a:lnTo>
                  <a:pt x="20523" y="50369"/>
                </a:lnTo>
                <a:lnTo>
                  <a:pt x="17575" y="49648"/>
                </a:lnTo>
                <a:lnTo>
                  <a:pt x="0" y="23365"/>
                </a:lnTo>
                <a:lnTo>
                  <a:pt x="600" y="20036"/>
                </a:lnTo>
                <a:lnTo>
                  <a:pt x="25418" y="0"/>
                </a:lnTo>
                <a:lnTo>
                  <a:pt x="28846" y="45"/>
                </a:lnTo>
                <a:lnTo>
                  <a:pt x="50571" y="23024"/>
                </a:lnTo>
                <a:lnTo>
                  <a:pt x="50423" y="26449"/>
                </a:lnTo>
                <a:lnTo>
                  <a:pt x="50475" y="29904"/>
                </a:lnTo>
                <a:lnTo>
                  <a:pt x="30399" y="50654"/>
                </a:lnTo>
                <a:lnTo>
                  <a:pt x="27036" y="5096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91031" y="5181710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50856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5" y="22296"/>
                </a:lnTo>
                <a:lnTo>
                  <a:pt x="26265" y="0"/>
                </a:lnTo>
                <a:lnTo>
                  <a:pt x="29622" y="187"/>
                </a:lnTo>
                <a:lnTo>
                  <a:pt x="50513" y="23272"/>
                </a:lnTo>
                <a:lnTo>
                  <a:pt x="50364" y="26631"/>
                </a:lnTo>
                <a:lnTo>
                  <a:pt x="50295" y="30132"/>
                </a:lnTo>
                <a:lnTo>
                  <a:pt x="29343" y="50617"/>
                </a:lnTo>
                <a:lnTo>
                  <a:pt x="25927" y="508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844975" y="78147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47510"/>
                </a:moveTo>
                <a:lnTo>
                  <a:pt x="23398" y="47283"/>
                </a:lnTo>
                <a:lnTo>
                  <a:pt x="20266" y="47235"/>
                </a:lnTo>
                <a:lnTo>
                  <a:pt x="17261" y="46593"/>
                </a:lnTo>
                <a:lnTo>
                  <a:pt x="0" y="26501"/>
                </a:lnTo>
                <a:lnTo>
                  <a:pt x="23" y="23369"/>
                </a:lnTo>
                <a:lnTo>
                  <a:pt x="24666" y="0"/>
                </a:lnTo>
                <a:lnTo>
                  <a:pt x="27784" y="228"/>
                </a:lnTo>
                <a:lnTo>
                  <a:pt x="47687" y="27787"/>
                </a:lnTo>
                <a:lnTo>
                  <a:pt x="47065" y="30807"/>
                </a:lnTo>
                <a:lnTo>
                  <a:pt x="29596" y="47099"/>
                </a:lnTo>
                <a:lnTo>
                  <a:pt x="26540" y="4751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596620" y="9318701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844742" y="555851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47732"/>
                </a:moveTo>
                <a:lnTo>
                  <a:pt x="0" y="25965"/>
                </a:lnTo>
                <a:lnTo>
                  <a:pt x="240" y="19671"/>
                </a:lnTo>
                <a:lnTo>
                  <a:pt x="22090" y="0"/>
                </a:lnTo>
                <a:lnTo>
                  <a:pt x="28439" y="336"/>
                </a:lnTo>
                <a:lnTo>
                  <a:pt x="48086" y="22208"/>
                </a:lnTo>
                <a:lnTo>
                  <a:pt x="47913" y="25381"/>
                </a:lnTo>
                <a:lnTo>
                  <a:pt x="47751" y="28532"/>
                </a:lnTo>
                <a:lnTo>
                  <a:pt x="28942" y="47359"/>
                </a:lnTo>
                <a:lnTo>
                  <a:pt x="25871" y="4773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596622" y="969485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1509" y="47406"/>
                </a:moveTo>
                <a:lnTo>
                  <a:pt x="0" y="24637"/>
                </a:lnTo>
                <a:lnTo>
                  <a:pt x="59" y="21497"/>
                </a:lnTo>
                <a:lnTo>
                  <a:pt x="23375" y="0"/>
                </a:lnTo>
                <a:lnTo>
                  <a:pt x="26496" y="18"/>
                </a:lnTo>
                <a:lnTo>
                  <a:pt x="47804" y="26332"/>
                </a:lnTo>
                <a:lnTo>
                  <a:pt x="47327" y="29378"/>
                </a:lnTo>
                <a:lnTo>
                  <a:pt x="24642" y="47283"/>
                </a:lnTo>
                <a:lnTo>
                  <a:pt x="21509" y="47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964677" y="5182616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47595"/>
                </a:moveTo>
                <a:lnTo>
                  <a:pt x="0" y="25362"/>
                </a:lnTo>
                <a:lnTo>
                  <a:pt x="21" y="22233"/>
                </a:lnTo>
                <a:lnTo>
                  <a:pt x="22650" y="0"/>
                </a:lnTo>
                <a:lnTo>
                  <a:pt x="25724" y="53"/>
                </a:lnTo>
                <a:lnTo>
                  <a:pt x="47310" y="25731"/>
                </a:lnTo>
                <a:lnTo>
                  <a:pt x="46912" y="28737"/>
                </a:lnTo>
                <a:lnTo>
                  <a:pt x="22240" y="4759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11787" y="5934729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241" y="47491"/>
                </a:moveTo>
                <a:lnTo>
                  <a:pt x="0" y="25258"/>
                </a:lnTo>
                <a:lnTo>
                  <a:pt x="6" y="22119"/>
                </a:lnTo>
                <a:lnTo>
                  <a:pt x="25961" y="0"/>
                </a:lnTo>
                <a:lnTo>
                  <a:pt x="28992" y="509"/>
                </a:lnTo>
                <a:lnTo>
                  <a:pt x="47879" y="25850"/>
                </a:lnTo>
                <a:lnTo>
                  <a:pt x="47480" y="28896"/>
                </a:lnTo>
                <a:lnTo>
                  <a:pt x="25368" y="47360"/>
                </a:lnTo>
                <a:lnTo>
                  <a:pt x="22241" y="47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55271" y="59343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441" y="47544"/>
                </a:moveTo>
                <a:lnTo>
                  <a:pt x="0" y="22341"/>
                </a:lnTo>
                <a:lnTo>
                  <a:pt x="539" y="19314"/>
                </a:lnTo>
                <a:lnTo>
                  <a:pt x="25615" y="0"/>
                </a:lnTo>
                <a:lnTo>
                  <a:pt x="28649" y="476"/>
                </a:lnTo>
                <a:lnTo>
                  <a:pt x="47951" y="25530"/>
                </a:lnTo>
                <a:lnTo>
                  <a:pt x="47595" y="28599"/>
                </a:lnTo>
                <a:lnTo>
                  <a:pt x="22441" y="475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656905" y="537117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47497"/>
                </a:moveTo>
                <a:lnTo>
                  <a:pt x="188" y="23945"/>
                </a:lnTo>
                <a:lnTo>
                  <a:pt x="0" y="20728"/>
                </a:lnTo>
                <a:lnTo>
                  <a:pt x="20890" y="0"/>
                </a:lnTo>
                <a:lnTo>
                  <a:pt x="24107" y="213"/>
                </a:lnTo>
                <a:lnTo>
                  <a:pt x="27215" y="261"/>
                </a:lnTo>
                <a:lnTo>
                  <a:pt x="47325" y="20838"/>
                </a:lnTo>
                <a:lnTo>
                  <a:pt x="47301" y="23945"/>
                </a:lnTo>
                <a:lnTo>
                  <a:pt x="26144" y="47391"/>
                </a:lnTo>
                <a:lnTo>
                  <a:pt x="23020" y="4749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54165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43743"/>
                </a:moveTo>
                <a:lnTo>
                  <a:pt x="0" y="22219"/>
                </a:lnTo>
                <a:lnTo>
                  <a:pt x="243" y="19127"/>
                </a:lnTo>
                <a:lnTo>
                  <a:pt x="21973" y="0"/>
                </a:lnTo>
                <a:lnTo>
                  <a:pt x="24748" y="111"/>
                </a:lnTo>
                <a:lnTo>
                  <a:pt x="43174" y="21196"/>
                </a:lnTo>
                <a:lnTo>
                  <a:pt x="43424" y="23971"/>
                </a:lnTo>
                <a:lnTo>
                  <a:pt x="23785" y="43479"/>
                </a:lnTo>
                <a:lnTo>
                  <a:pt x="21049" y="437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21839" y="6124534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874" y="43888"/>
                </a:move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6924" y="653"/>
                </a:lnTo>
                <a:lnTo>
                  <a:pt x="43087" y="20734"/>
                </a:lnTo>
                <a:lnTo>
                  <a:pt x="42830" y="23500"/>
                </a:lnTo>
                <a:lnTo>
                  <a:pt x="42736" y="26288"/>
                </a:lnTo>
                <a:lnTo>
                  <a:pt x="26574" y="43449"/>
                </a:lnTo>
                <a:lnTo>
                  <a:pt x="23874" y="4388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033989" y="574857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00" y="43679"/>
                </a:moveTo>
                <a:lnTo>
                  <a:pt x="0" y="24153"/>
                </a:lnTo>
                <a:lnTo>
                  <a:pt x="400" y="18253"/>
                </a:lnTo>
                <a:lnTo>
                  <a:pt x="21747" y="0"/>
                </a:lnTo>
                <a:lnTo>
                  <a:pt x="24524" y="87"/>
                </a:lnTo>
                <a:lnTo>
                  <a:pt x="43128" y="21015"/>
                </a:lnTo>
                <a:lnTo>
                  <a:pt x="43378" y="23775"/>
                </a:lnTo>
                <a:lnTo>
                  <a:pt x="23921" y="43298"/>
                </a:lnTo>
                <a:lnTo>
                  <a:pt x="20800" y="436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222984" y="668914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43829"/>
                </a:moveTo>
                <a:lnTo>
                  <a:pt x="0" y="22125"/>
                </a:lnTo>
                <a:lnTo>
                  <a:pt x="13" y="19322"/>
                </a:lnTo>
                <a:lnTo>
                  <a:pt x="23543" y="0"/>
                </a:lnTo>
                <a:lnTo>
                  <a:pt x="26276" y="347"/>
                </a:lnTo>
                <a:lnTo>
                  <a:pt x="44031" y="19408"/>
                </a:lnTo>
                <a:lnTo>
                  <a:pt x="43669" y="19408"/>
                </a:lnTo>
                <a:lnTo>
                  <a:pt x="43806" y="22158"/>
                </a:lnTo>
                <a:lnTo>
                  <a:pt x="25549" y="43502"/>
                </a:lnTo>
                <a:lnTo>
                  <a:pt x="22427" y="438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470820" y="5185313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43425"/>
                </a:moveTo>
                <a:lnTo>
                  <a:pt x="0" y="22893"/>
                </a:lnTo>
                <a:lnTo>
                  <a:pt x="180" y="19766"/>
                </a:lnTo>
                <a:lnTo>
                  <a:pt x="20375" y="0"/>
                </a:lnTo>
                <a:lnTo>
                  <a:pt x="25906" y="416"/>
                </a:lnTo>
                <a:lnTo>
                  <a:pt x="43849" y="21397"/>
                </a:lnTo>
                <a:lnTo>
                  <a:pt x="43680" y="24142"/>
                </a:lnTo>
                <a:lnTo>
                  <a:pt x="20061" y="434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30186" y="4996561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20853" y="43719"/>
                </a:moveTo>
                <a:lnTo>
                  <a:pt x="0" y="22254"/>
                </a:lnTo>
                <a:lnTo>
                  <a:pt x="253" y="19199"/>
                </a:lnTo>
                <a:lnTo>
                  <a:pt x="21581" y="0"/>
                </a:lnTo>
                <a:lnTo>
                  <a:pt x="24354" y="115"/>
                </a:lnTo>
                <a:lnTo>
                  <a:pt x="42419" y="21377"/>
                </a:lnTo>
                <a:lnTo>
                  <a:pt x="42644" y="24093"/>
                </a:lnTo>
                <a:lnTo>
                  <a:pt x="23574" y="43479"/>
                </a:lnTo>
                <a:lnTo>
                  <a:pt x="20853" y="437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223380" y="6313512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383" y="43291"/>
                </a:moveTo>
                <a:lnTo>
                  <a:pt x="0" y="22041"/>
                </a:lnTo>
                <a:lnTo>
                  <a:pt x="147" y="19309"/>
                </a:lnTo>
                <a:lnTo>
                  <a:pt x="19535" y="0"/>
                </a:lnTo>
                <a:lnTo>
                  <a:pt x="22254" y="106"/>
                </a:lnTo>
                <a:lnTo>
                  <a:pt x="43454" y="21302"/>
                </a:lnTo>
                <a:lnTo>
                  <a:pt x="43247" y="24420"/>
                </a:lnTo>
                <a:lnTo>
                  <a:pt x="21383" y="432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11234" y="875642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352" y="43792"/>
                </a:moveTo>
                <a:lnTo>
                  <a:pt x="0" y="22254"/>
                </a:lnTo>
                <a:lnTo>
                  <a:pt x="253" y="19198"/>
                </a:lnTo>
                <a:lnTo>
                  <a:pt x="21581" y="0"/>
                </a:lnTo>
                <a:lnTo>
                  <a:pt x="24365" y="42"/>
                </a:lnTo>
                <a:lnTo>
                  <a:pt x="43144" y="20833"/>
                </a:lnTo>
                <a:lnTo>
                  <a:pt x="43446" y="23609"/>
                </a:lnTo>
                <a:lnTo>
                  <a:pt x="24118" y="43479"/>
                </a:lnTo>
                <a:lnTo>
                  <a:pt x="21352" y="437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07266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43741"/>
                </a:moveTo>
                <a:lnTo>
                  <a:pt x="0" y="22269"/>
                </a:lnTo>
                <a:lnTo>
                  <a:pt x="247" y="19227"/>
                </a:lnTo>
                <a:lnTo>
                  <a:pt x="21399" y="0"/>
                </a:lnTo>
                <a:lnTo>
                  <a:pt x="24244" y="22"/>
                </a:lnTo>
                <a:lnTo>
                  <a:pt x="43143" y="21377"/>
                </a:lnTo>
                <a:lnTo>
                  <a:pt x="43368" y="24153"/>
                </a:lnTo>
                <a:lnTo>
                  <a:pt x="23574" y="43479"/>
                </a:lnTo>
                <a:lnTo>
                  <a:pt x="20848" y="4374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411458" y="10260617"/>
            <a:ext cx="43180" cy="26670"/>
          </a:xfrm>
          <a:custGeom>
            <a:avLst/>
            <a:gdLst/>
            <a:ahLst/>
            <a:cxnLst/>
            <a:rect l="l" t="t" r="r" b="b"/>
            <a:pathLst>
              <a:path w="43179" h="26670">
                <a:moveTo>
                  <a:pt x="42765" y="26382"/>
                </a:moveTo>
                <a:lnTo>
                  <a:pt x="355" y="26382"/>
                </a:lnTo>
                <a:lnTo>
                  <a:pt x="270" y="25611"/>
                </a:lnTo>
                <a:lnTo>
                  <a:pt x="0" y="20046"/>
                </a:lnTo>
                <a:lnTo>
                  <a:pt x="432" y="17217"/>
                </a:lnTo>
                <a:lnTo>
                  <a:pt x="20220" y="0"/>
                </a:lnTo>
                <a:lnTo>
                  <a:pt x="23350" y="187"/>
                </a:lnTo>
                <a:lnTo>
                  <a:pt x="43072" y="20046"/>
                </a:lnTo>
                <a:lnTo>
                  <a:pt x="42920" y="22832"/>
                </a:lnTo>
                <a:lnTo>
                  <a:pt x="42813" y="26147"/>
                </a:lnTo>
                <a:lnTo>
                  <a:pt x="42765" y="2638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026074" y="612463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4866" y="43559"/>
                </a:moveTo>
                <a:lnTo>
                  <a:pt x="22087" y="43509"/>
                </a:lnTo>
                <a:lnTo>
                  <a:pt x="19297" y="43584"/>
                </a:lnTo>
                <a:lnTo>
                  <a:pt x="16596" y="43129"/>
                </a:lnTo>
                <a:lnTo>
                  <a:pt x="0" y="20089"/>
                </a:lnTo>
                <a:lnTo>
                  <a:pt x="486" y="17063"/>
                </a:lnTo>
                <a:lnTo>
                  <a:pt x="20409" y="0"/>
                </a:lnTo>
                <a:lnTo>
                  <a:pt x="26301" y="443"/>
                </a:lnTo>
                <a:lnTo>
                  <a:pt x="43101" y="19907"/>
                </a:lnTo>
                <a:lnTo>
                  <a:pt x="42925" y="22675"/>
                </a:lnTo>
                <a:lnTo>
                  <a:pt x="42975" y="25453"/>
                </a:lnTo>
                <a:lnTo>
                  <a:pt x="27543" y="43063"/>
                </a:lnTo>
                <a:lnTo>
                  <a:pt x="24866" y="435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22457" y="856954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44491"/>
                </a:moveTo>
                <a:lnTo>
                  <a:pt x="0" y="22929"/>
                </a:lnTo>
                <a:lnTo>
                  <a:pt x="598" y="17080"/>
                </a:lnTo>
                <a:lnTo>
                  <a:pt x="20033" y="0"/>
                </a:lnTo>
                <a:lnTo>
                  <a:pt x="22814" y="104"/>
                </a:lnTo>
                <a:lnTo>
                  <a:pt x="44570" y="24030"/>
                </a:lnTo>
                <a:lnTo>
                  <a:pt x="44133" y="27030"/>
                </a:lnTo>
                <a:lnTo>
                  <a:pt x="24866" y="44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93501" y="5748620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24172" y="43634"/>
                </a:moveTo>
                <a:lnTo>
                  <a:pt x="21449" y="43609"/>
                </a:lnTo>
                <a:lnTo>
                  <a:pt x="18651" y="43587"/>
                </a:lnTo>
                <a:lnTo>
                  <a:pt x="15960" y="43040"/>
                </a:ln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4167" y="311"/>
                </a:lnTo>
                <a:lnTo>
                  <a:pt x="42525" y="20609"/>
                </a:lnTo>
                <a:lnTo>
                  <a:pt x="42287" y="23319"/>
                </a:lnTo>
                <a:lnTo>
                  <a:pt x="42239" y="26042"/>
                </a:lnTo>
                <a:lnTo>
                  <a:pt x="26798" y="43139"/>
                </a:lnTo>
                <a:lnTo>
                  <a:pt x="24172" y="436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699" y="5748690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19011" y="43567"/>
                </a:moveTo>
                <a:lnTo>
                  <a:pt x="0" y="22025"/>
                </a:lnTo>
                <a:lnTo>
                  <a:pt x="420" y="18901"/>
                </a:lnTo>
                <a:lnTo>
                  <a:pt x="20535" y="0"/>
                </a:lnTo>
                <a:lnTo>
                  <a:pt x="23251" y="60"/>
                </a:lnTo>
                <a:lnTo>
                  <a:pt x="42841" y="20094"/>
                </a:lnTo>
                <a:lnTo>
                  <a:pt x="42640" y="22887"/>
                </a:lnTo>
                <a:lnTo>
                  <a:pt x="42640" y="25610"/>
                </a:lnTo>
                <a:lnTo>
                  <a:pt x="24888" y="43515"/>
                </a:lnTo>
                <a:lnTo>
                  <a:pt x="19011" y="4356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284345" y="499909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2431" y="39703"/>
                </a:moveTo>
                <a:lnTo>
                  <a:pt x="0" y="20874"/>
                </a:lnTo>
                <a:lnTo>
                  <a:pt x="199" y="18116"/>
                </a:lnTo>
                <a:lnTo>
                  <a:pt x="20131" y="0"/>
                </a:lnTo>
                <a:lnTo>
                  <a:pt x="22814" y="229"/>
                </a:lnTo>
                <a:lnTo>
                  <a:pt x="39575" y="18866"/>
                </a:lnTo>
                <a:lnTo>
                  <a:pt x="39519" y="21558"/>
                </a:lnTo>
                <a:lnTo>
                  <a:pt x="22431" y="397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70647" y="5750688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19520" y="39463"/>
                </a:moveTo>
                <a:lnTo>
                  <a:pt x="0" y="19983"/>
                </a:lnTo>
                <a:lnTo>
                  <a:pt x="229" y="17228"/>
                </a:lnTo>
                <a:lnTo>
                  <a:pt x="19342" y="0"/>
                </a:lnTo>
                <a:lnTo>
                  <a:pt x="22106" y="55"/>
                </a:lnTo>
                <a:lnTo>
                  <a:pt x="40413" y="22266"/>
                </a:lnTo>
                <a:lnTo>
                  <a:pt x="39964" y="24645"/>
                </a:lnTo>
                <a:lnTo>
                  <a:pt x="22287" y="39186"/>
                </a:lnTo>
                <a:lnTo>
                  <a:pt x="19520" y="3946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787948" y="9510589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39529"/>
                </a:moveTo>
                <a:lnTo>
                  <a:pt x="0" y="21113"/>
                </a:lnTo>
                <a:lnTo>
                  <a:pt x="182" y="18331"/>
                </a:lnTo>
                <a:lnTo>
                  <a:pt x="24018" y="0"/>
                </a:lnTo>
                <a:lnTo>
                  <a:pt x="28470" y="1421"/>
                </a:lnTo>
                <a:lnTo>
                  <a:pt x="36339" y="7510"/>
                </a:lnTo>
                <a:lnTo>
                  <a:pt x="38832" y="11463"/>
                </a:lnTo>
                <a:lnTo>
                  <a:pt x="39885" y="16323"/>
                </a:lnTo>
                <a:lnTo>
                  <a:pt x="40668" y="19110"/>
                </a:lnTo>
                <a:lnTo>
                  <a:pt x="24658" y="39439"/>
                </a:lnTo>
                <a:lnTo>
                  <a:pt x="21764" y="39331"/>
                </a:lnTo>
                <a:lnTo>
                  <a:pt x="19358" y="395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336301" y="5939690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95" y="39133"/>
                </a:moveTo>
                <a:lnTo>
                  <a:pt x="0" y="15915"/>
                </a:lnTo>
                <a:lnTo>
                  <a:pt x="543" y="13287"/>
                </a:lnTo>
                <a:lnTo>
                  <a:pt x="19102" y="0"/>
                </a:lnTo>
                <a:lnTo>
                  <a:pt x="21799" y="551"/>
                </a:lnTo>
                <a:lnTo>
                  <a:pt x="26617" y="1202"/>
                </a:lnTo>
                <a:lnTo>
                  <a:pt x="30666" y="3322"/>
                </a:lnTo>
                <a:lnTo>
                  <a:pt x="37226" y="10496"/>
                </a:lnTo>
                <a:lnTo>
                  <a:pt x="38976" y="14717"/>
                </a:lnTo>
                <a:lnTo>
                  <a:pt x="39195" y="19573"/>
                </a:lnTo>
                <a:lnTo>
                  <a:pt x="38963" y="22337"/>
                </a:lnTo>
                <a:lnTo>
                  <a:pt x="22194" y="38779"/>
                </a:lnTo>
                <a:lnTo>
                  <a:pt x="19495" y="3913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225552" y="7066895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70">
                <a:moveTo>
                  <a:pt x="18632" y="39312"/>
                </a:moveTo>
                <a:lnTo>
                  <a:pt x="0" y="20739"/>
                </a:lnTo>
                <a:lnTo>
                  <a:pt x="150" y="18116"/>
                </a:lnTo>
                <a:lnTo>
                  <a:pt x="150" y="15713"/>
                </a:lnTo>
                <a:lnTo>
                  <a:pt x="15867" y="0"/>
                </a:lnTo>
                <a:lnTo>
                  <a:pt x="21011" y="19"/>
                </a:lnTo>
                <a:lnTo>
                  <a:pt x="38195" y="18461"/>
                </a:lnTo>
                <a:lnTo>
                  <a:pt x="38021" y="21196"/>
                </a:lnTo>
                <a:lnTo>
                  <a:pt x="37109" y="26004"/>
                </a:lnTo>
                <a:lnTo>
                  <a:pt x="34864" y="30079"/>
                </a:lnTo>
                <a:lnTo>
                  <a:pt x="27711" y="36763"/>
                </a:lnTo>
                <a:lnTo>
                  <a:pt x="23492" y="38727"/>
                </a:lnTo>
                <a:lnTo>
                  <a:pt x="18632" y="3931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720862" y="4811950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9536" y="39680"/>
                </a:moveTo>
                <a:lnTo>
                  <a:pt x="510" y="21564"/>
                </a:lnTo>
                <a:lnTo>
                  <a:pt x="0" y="18813"/>
                </a:lnTo>
                <a:lnTo>
                  <a:pt x="16744" y="0"/>
                </a:lnTo>
                <a:lnTo>
                  <a:pt x="19536" y="186"/>
                </a:lnTo>
                <a:lnTo>
                  <a:pt x="21882" y="182"/>
                </a:lnTo>
                <a:lnTo>
                  <a:pt x="39175" y="19657"/>
                </a:lnTo>
                <a:lnTo>
                  <a:pt x="38874" y="22400"/>
                </a:lnTo>
                <a:lnTo>
                  <a:pt x="22343" y="39473"/>
                </a:lnTo>
                <a:lnTo>
                  <a:pt x="19536" y="396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00795" y="1007535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8820" y="39455"/>
                </a:moveTo>
                <a:lnTo>
                  <a:pt x="174" y="19690"/>
                </a:lnTo>
                <a:lnTo>
                  <a:pt x="0" y="17226"/>
                </a:lnTo>
                <a:lnTo>
                  <a:pt x="17750" y="305"/>
                </a:lnTo>
                <a:lnTo>
                  <a:pt x="20505" y="0"/>
                </a:lnTo>
                <a:lnTo>
                  <a:pt x="39675" y="19508"/>
                </a:lnTo>
                <a:lnTo>
                  <a:pt x="39383" y="24533"/>
                </a:lnTo>
                <a:lnTo>
                  <a:pt x="37535" y="28899"/>
                </a:lnTo>
                <a:lnTo>
                  <a:pt x="30729" y="36317"/>
                </a:lnTo>
                <a:lnTo>
                  <a:pt x="26537" y="38533"/>
                </a:lnTo>
                <a:lnTo>
                  <a:pt x="21555" y="39255"/>
                </a:lnTo>
                <a:lnTo>
                  <a:pt x="18820" y="394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225183" y="593929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39477"/>
                </a:moveTo>
                <a:lnTo>
                  <a:pt x="881" y="23229"/>
                </a:lnTo>
                <a:lnTo>
                  <a:pt x="125" y="20534"/>
                </a:lnTo>
                <a:lnTo>
                  <a:pt x="17914" y="221"/>
                </a:lnTo>
                <a:lnTo>
                  <a:pt x="20321" y="0"/>
                </a:lnTo>
                <a:lnTo>
                  <a:pt x="39139" y="18697"/>
                </a:lnTo>
                <a:lnTo>
                  <a:pt x="38992" y="21383"/>
                </a:lnTo>
                <a:lnTo>
                  <a:pt x="21175" y="39352"/>
                </a:lnTo>
                <a:lnTo>
                  <a:pt x="18792" y="394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602090" y="8947222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450" y="39642"/>
                </a:moveTo>
                <a:lnTo>
                  <a:pt x="0" y="20047"/>
                </a:lnTo>
                <a:lnTo>
                  <a:pt x="330" y="17358"/>
                </a:lnTo>
                <a:lnTo>
                  <a:pt x="446" y="14938"/>
                </a:lnTo>
                <a:lnTo>
                  <a:pt x="17119" y="0"/>
                </a:lnTo>
                <a:lnTo>
                  <a:pt x="21961" y="245"/>
                </a:lnTo>
                <a:lnTo>
                  <a:pt x="38793" y="21021"/>
                </a:lnTo>
                <a:lnTo>
                  <a:pt x="38318" y="23683"/>
                </a:lnTo>
                <a:lnTo>
                  <a:pt x="21205" y="39547"/>
                </a:lnTo>
                <a:lnTo>
                  <a:pt x="18450" y="396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416507" y="6129738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89" h="34925">
                <a:moveTo>
                  <a:pt x="17985" y="34783"/>
                </a:move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703" y="16666"/>
                </a:lnTo>
                <a:lnTo>
                  <a:pt x="33702" y="19069"/>
                </a:lnTo>
                <a:lnTo>
                  <a:pt x="17985" y="3478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415935" y="65053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34699"/>
                </a:moveTo>
                <a:lnTo>
                  <a:pt x="0" y="16266"/>
                </a:lnTo>
                <a:lnTo>
                  <a:pt x="193" y="14175"/>
                </a:lnTo>
                <a:lnTo>
                  <a:pt x="16763" y="0"/>
                </a:lnTo>
                <a:lnTo>
                  <a:pt x="19142" y="200"/>
                </a:lnTo>
                <a:lnTo>
                  <a:pt x="34456" y="16583"/>
                </a:lnTo>
                <a:lnTo>
                  <a:pt x="34456" y="18985"/>
                </a:lnTo>
                <a:lnTo>
                  <a:pt x="18738" y="346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039971" y="53777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34384"/>
                </a:moveTo>
                <a:lnTo>
                  <a:pt x="0" y="18670"/>
                </a:lnTo>
                <a:lnTo>
                  <a:pt x="0" y="16267"/>
                </a:lnTo>
                <a:lnTo>
                  <a:pt x="20157" y="0"/>
                </a:lnTo>
                <a:lnTo>
                  <a:pt x="23957" y="1181"/>
                </a:lnTo>
                <a:lnTo>
                  <a:pt x="30732" y="6193"/>
                </a:lnTo>
                <a:lnTo>
                  <a:pt x="32973" y="9481"/>
                </a:lnTo>
                <a:lnTo>
                  <a:pt x="34066" y="13550"/>
                </a:lnTo>
                <a:lnTo>
                  <a:pt x="34452" y="15998"/>
                </a:lnTo>
                <a:lnTo>
                  <a:pt x="34340" y="18424"/>
                </a:lnTo>
                <a:lnTo>
                  <a:pt x="18120" y="3438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149905" y="575387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888" y="34373"/>
                </a:moveTo>
                <a:lnTo>
                  <a:pt x="0" y="16169"/>
                </a:lnTo>
                <a:lnTo>
                  <a:pt x="358" y="13721"/>
                </a:lnTo>
                <a:lnTo>
                  <a:pt x="1416" y="9616"/>
                </a:lnTo>
                <a:lnTo>
                  <a:pt x="3641" y="6291"/>
                </a:lnTo>
                <a:lnTo>
                  <a:pt x="10425" y="1204"/>
                </a:lnTo>
                <a:lnTo>
                  <a:pt x="14240" y="0"/>
                </a:lnTo>
                <a:lnTo>
                  <a:pt x="18478" y="134"/>
                </a:lnTo>
                <a:lnTo>
                  <a:pt x="34605" y="16257"/>
                </a:lnTo>
                <a:lnTo>
                  <a:pt x="34605" y="18659"/>
                </a:lnTo>
                <a:lnTo>
                  <a:pt x="18888" y="343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406745" y="5377106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60" h="34925">
                <a:moveTo>
                  <a:pt x="16866" y="34499"/>
                </a:moveTo>
                <a:lnTo>
                  <a:pt x="0" y="16473"/>
                </a:lnTo>
                <a:lnTo>
                  <a:pt x="186" y="14424"/>
                </a:lnTo>
                <a:lnTo>
                  <a:pt x="16262" y="0"/>
                </a:lnTo>
                <a:lnTo>
                  <a:pt x="18723" y="71"/>
                </a:lnTo>
                <a:lnTo>
                  <a:pt x="34986" y="16383"/>
                </a:lnTo>
                <a:lnTo>
                  <a:pt x="34875" y="18750"/>
                </a:lnTo>
                <a:lnTo>
                  <a:pt x="16866" y="344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39065" y="76347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34365"/>
                </a:moveTo>
                <a:lnTo>
                  <a:pt x="0" y="17160"/>
                </a:lnTo>
                <a:lnTo>
                  <a:pt x="5" y="14716"/>
                </a:lnTo>
                <a:lnTo>
                  <a:pt x="16782" y="0"/>
                </a:lnTo>
                <a:lnTo>
                  <a:pt x="23295" y="858"/>
                </a:lnTo>
                <a:lnTo>
                  <a:pt x="34796" y="18589"/>
                </a:lnTo>
                <a:lnTo>
                  <a:pt x="34299" y="21002"/>
                </a:lnTo>
                <a:lnTo>
                  <a:pt x="17912" y="343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662198" y="5001931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34312"/>
                </a:moveTo>
                <a:lnTo>
                  <a:pt x="0" y="17596"/>
                </a:lnTo>
                <a:lnTo>
                  <a:pt x="150" y="15101"/>
                </a:lnTo>
                <a:lnTo>
                  <a:pt x="907" y="10707"/>
                </a:lnTo>
                <a:lnTo>
                  <a:pt x="3002" y="7086"/>
                </a:lnTo>
                <a:lnTo>
                  <a:pt x="9865" y="1391"/>
                </a:lnTo>
                <a:lnTo>
                  <a:pt x="13810" y="0"/>
                </a:lnTo>
                <a:lnTo>
                  <a:pt x="18270" y="64"/>
                </a:lnTo>
                <a:lnTo>
                  <a:pt x="36593" y="17264"/>
                </a:lnTo>
                <a:lnTo>
                  <a:pt x="36280" y="19723"/>
                </a:lnTo>
                <a:lnTo>
                  <a:pt x="20804" y="3431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791468" y="9893943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791536" y="913717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902921" y="612909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34880"/>
                </a:moveTo>
                <a:lnTo>
                  <a:pt x="0" y="16262"/>
                </a:lnTo>
                <a:lnTo>
                  <a:pt x="177" y="14164"/>
                </a:lnTo>
                <a:lnTo>
                  <a:pt x="16800" y="0"/>
                </a:lnTo>
                <a:lnTo>
                  <a:pt x="19192" y="207"/>
                </a:lnTo>
                <a:lnTo>
                  <a:pt x="34479" y="16764"/>
                </a:lnTo>
                <a:lnTo>
                  <a:pt x="34369" y="19131"/>
                </a:lnTo>
                <a:lnTo>
                  <a:pt x="16359" y="3488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782926" y="5001978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9494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34325"/>
                </a:moveTo>
                <a:lnTo>
                  <a:pt x="0" y="16847"/>
                </a:lnTo>
                <a:lnTo>
                  <a:pt x="192" y="14567"/>
                </a:lnTo>
                <a:lnTo>
                  <a:pt x="18384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51" y="18951"/>
                </a:lnTo>
                <a:lnTo>
                  <a:pt x="20086" y="33928"/>
                </a:lnTo>
                <a:lnTo>
                  <a:pt x="17785" y="343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347112" y="4814854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18232" y="556550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226816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852432" y="5190015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86106" y="5564811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34740"/>
                </a:moveTo>
                <a:lnTo>
                  <a:pt x="0" y="18837"/>
                </a:lnTo>
                <a:lnTo>
                  <a:pt x="259" y="16364"/>
                </a:lnTo>
                <a:lnTo>
                  <a:pt x="390" y="12071"/>
                </a:lnTo>
                <a:lnTo>
                  <a:pt x="1948" y="8379"/>
                </a:lnTo>
                <a:lnTo>
                  <a:pt x="7919" y="2202"/>
                </a:lnTo>
                <a:lnTo>
                  <a:pt x="11555" y="518"/>
                </a:lnTo>
                <a:lnTo>
                  <a:pt x="15842" y="240"/>
                </a:lnTo>
                <a:lnTo>
                  <a:pt x="18312" y="0"/>
                </a:lnTo>
                <a:lnTo>
                  <a:pt x="33915" y="16077"/>
                </a:lnTo>
                <a:lnTo>
                  <a:pt x="33600" y="18538"/>
                </a:lnTo>
                <a:lnTo>
                  <a:pt x="33625" y="20597"/>
                </a:lnTo>
                <a:lnTo>
                  <a:pt x="18379" y="34480"/>
                </a:lnTo>
                <a:lnTo>
                  <a:pt x="15906" y="347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94927" y="518931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99357" y="481322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981975" y="9328358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606200" y="632014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981793" y="970417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477704" y="4816847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973374" y="4816122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63885" y="556810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29401"/>
                </a:moveTo>
                <a:lnTo>
                  <a:pt x="0" y="14493"/>
                </a:lnTo>
                <a:lnTo>
                  <a:pt x="274" y="12528"/>
                </a:lnTo>
                <a:lnTo>
                  <a:pt x="16225" y="0"/>
                </a:lnTo>
                <a:lnTo>
                  <a:pt x="18143" y="350"/>
                </a:lnTo>
                <a:lnTo>
                  <a:pt x="29727" y="18197"/>
                </a:lnTo>
                <a:lnTo>
                  <a:pt x="28650" y="21291"/>
                </a:lnTo>
                <a:lnTo>
                  <a:pt x="24168" y="26669"/>
                </a:lnTo>
                <a:lnTo>
                  <a:pt x="21319" y="28285"/>
                </a:lnTo>
                <a:lnTo>
                  <a:pt x="17861" y="28829"/>
                </a:lnTo>
                <a:lnTo>
                  <a:pt x="13749" y="294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51523" y="4815093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28964" y="5192036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716806" y="594385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29711"/>
                </a:moveTo>
                <a:lnTo>
                  <a:pt x="0" y="15956"/>
                </a:lnTo>
                <a:lnTo>
                  <a:pt x="73" y="13962"/>
                </a:lnTo>
                <a:lnTo>
                  <a:pt x="757" y="9841"/>
                </a:lnTo>
                <a:lnTo>
                  <a:pt x="2723" y="6468"/>
                </a:lnTo>
                <a:lnTo>
                  <a:pt x="9221" y="1216"/>
                </a:lnTo>
                <a:lnTo>
                  <a:pt x="12932" y="0"/>
                </a:lnTo>
                <a:lnTo>
                  <a:pt x="17106" y="194"/>
                </a:lnTo>
                <a:lnTo>
                  <a:pt x="21148" y="1217"/>
                </a:lnTo>
                <a:lnTo>
                  <a:pt x="24330" y="3460"/>
                </a:lnTo>
                <a:lnTo>
                  <a:pt x="28972" y="10388"/>
                </a:lnTo>
                <a:lnTo>
                  <a:pt x="29837" y="14183"/>
                </a:lnTo>
                <a:lnTo>
                  <a:pt x="29246" y="18310"/>
                </a:lnTo>
                <a:lnTo>
                  <a:pt x="28498" y="21721"/>
                </a:lnTo>
                <a:lnTo>
                  <a:pt x="26738" y="24489"/>
                </a:lnTo>
                <a:lnTo>
                  <a:pt x="21189" y="28734"/>
                </a:lnTo>
                <a:lnTo>
                  <a:pt x="18058" y="297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229845" y="7448244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61867" y="4628102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42327" y="50043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529262" y="5755969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09" h="28575">
                <a:moveTo>
                  <a:pt x="14416" y="28491"/>
                </a:moveTo>
                <a:lnTo>
                  <a:pt x="0" y="13827"/>
                </a:lnTo>
                <a:lnTo>
                  <a:pt x="625" y="10034"/>
                </a:lnTo>
                <a:lnTo>
                  <a:pt x="13339" y="0"/>
                </a:lnTo>
                <a:lnTo>
                  <a:pt x="15223" y="3"/>
                </a:lnTo>
                <a:lnTo>
                  <a:pt x="20590" y="1148"/>
                </a:lnTo>
                <a:lnTo>
                  <a:pt x="23399" y="2954"/>
                </a:lnTo>
                <a:lnTo>
                  <a:pt x="27667" y="8666"/>
                </a:lnTo>
                <a:lnTo>
                  <a:pt x="28603" y="11872"/>
                </a:lnTo>
                <a:lnTo>
                  <a:pt x="28341" y="15427"/>
                </a:lnTo>
                <a:lnTo>
                  <a:pt x="14416" y="284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538765" y="4627814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41535" y="801194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794569" y="10267915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7771" y="19085"/>
                </a:moveTo>
                <a:lnTo>
                  <a:pt x="674" y="19085"/>
                </a:lnTo>
                <a:lnTo>
                  <a:pt x="320" y="18163"/>
                </a:lnTo>
                <a:lnTo>
                  <a:pt x="0" y="16159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28483" y="15450"/>
                </a:lnTo>
                <a:lnTo>
                  <a:pt x="27771" y="190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33042" y="5756089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913982" y="462823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418231" y="5755439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10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01164" y="5379873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29740"/>
                </a:moveTo>
                <a:lnTo>
                  <a:pt x="0" y="13433"/>
                </a:lnTo>
                <a:lnTo>
                  <a:pt x="1021" y="7937"/>
                </a:lnTo>
                <a:lnTo>
                  <a:pt x="2772" y="5121"/>
                </a:lnTo>
                <a:lnTo>
                  <a:pt x="8492" y="867"/>
                </a:lnTo>
                <a:lnTo>
                  <a:pt x="11693" y="0"/>
                </a:lnTo>
                <a:lnTo>
                  <a:pt x="15235" y="391"/>
                </a:lnTo>
                <a:lnTo>
                  <a:pt x="17030" y="485"/>
                </a:lnTo>
                <a:lnTo>
                  <a:pt x="28332" y="12726"/>
                </a:lnTo>
                <a:lnTo>
                  <a:pt x="28282" y="14522"/>
                </a:lnTo>
                <a:lnTo>
                  <a:pt x="28341" y="16614"/>
                </a:lnTo>
                <a:lnTo>
                  <a:pt x="16453" y="29487"/>
                </a:lnTo>
                <a:lnTo>
                  <a:pt x="14422" y="297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5049" y="5379770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29824"/>
                </a:moveTo>
                <a:lnTo>
                  <a:pt x="0" y="16517"/>
                </a:lnTo>
                <a:lnTo>
                  <a:pt x="137" y="14444"/>
                </a:lnTo>
                <a:lnTo>
                  <a:pt x="63" y="12681"/>
                </a:lnTo>
                <a:lnTo>
                  <a:pt x="12821" y="494"/>
                </a:lnTo>
                <a:lnTo>
                  <a:pt x="16429" y="0"/>
                </a:lnTo>
                <a:lnTo>
                  <a:pt x="19707" y="822"/>
                </a:lnTo>
                <a:lnTo>
                  <a:pt x="25600" y="5101"/>
                </a:lnTo>
                <a:lnTo>
                  <a:pt x="27396" y="7962"/>
                </a:lnTo>
                <a:lnTo>
                  <a:pt x="28042" y="11545"/>
                </a:lnTo>
                <a:lnTo>
                  <a:pt x="28492" y="13583"/>
                </a:lnTo>
                <a:lnTo>
                  <a:pt x="15539" y="29661"/>
                </a:lnTo>
                <a:lnTo>
                  <a:pt x="13467" y="298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17824" y="688420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290162" y="462807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788836" y="46311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412557" y="463156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858046" y="444372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481843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105725" y="44440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729054" y="444395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173709" y="10271313"/>
            <a:ext cx="22225" cy="15875"/>
          </a:xfrm>
          <a:custGeom>
            <a:avLst/>
            <a:gdLst/>
            <a:ahLst/>
            <a:cxnLst/>
            <a:rect l="l" t="t" r="r" b="b"/>
            <a:pathLst>
              <a:path w="22225" h="15875">
                <a:moveTo>
                  <a:pt x="21318" y="15687"/>
                </a:moveTo>
                <a:lnTo>
                  <a:pt x="618" y="15687"/>
                </a:lnTo>
                <a:lnTo>
                  <a:pt x="218" y="14130"/>
                </a:lnTo>
                <a:lnTo>
                  <a:pt x="124" y="13576"/>
                </a:lnTo>
                <a:lnTo>
                  <a:pt x="0" y="10779"/>
                </a:lnTo>
                <a:lnTo>
                  <a:pt x="837" y="7469"/>
                </a:lnTo>
                <a:lnTo>
                  <a:pt x="11271" y="0"/>
                </a:lnTo>
                <a:lnTo>
                  <a:pt x="14163" y="185"/>
                </a:lnTo>
                <a:lnTo>
                  <a:pt x="16616" y="1320"/>
                </a:lnTo>
                <a:lnTo>
                  <a:pt x="20643" y="5485"/>
                </a:lnTo>
                <a:lnTo>
                  <a:pt x="21693" y="7974"/>
                </a:lnTo>
                <a:lnTo>
                  <a:pt x="21780" y="10869"/>
                </a:lnTo>
                <a:lnTo>
                  <a:pt x="21989" y="12232"/>
                </a:lnTo>
                <a:lnTo>
                  <a:pt x="21907" y="13576"/>
                </a:lnTo>
                <a:lnTo>
                  <a:pt x="21318" y="156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344801" y="55720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4"/>
                </a:moveTo>
                <a:lnTo>
                  <a:pt x="0" y="10959"/>
                </a:lnTo>
                <a:lnTo>
                  <a:pt x="253" y="9293"/>
                </a:lnTo>
                <a:lnTo>
                  <a:pt x="311" y="7913"/>
                </a:lnTo>
                <a:lnTo>
                  <a:pt x="10126" y="0"/>
                </a:lnTo>
                <a:lnTo>
                  <a:pt x="11488" y="235"/>
                </a:lnTo>
                <a:lnTo>
                  <a:pt x="17830" y="417"/>
                </a:lnTo>
                <a:lnTo>
                  <a:pt x="20729" y="4221"/>
                </a:lnTo>
                <a:lnTo>
                  <a:pt x="21997" y="10562"/>
                </a:lnTo>
                <a:lnTo>
                  <a:pt x="20367" y="15815"/>
                </a:lnTo>
                <a:lnTo>
                  <a:pt x="18373" y="20888"/>
                </a:lnTo>
                <a:lnTo>
                  <a:pt x="12031" y="21975"/>
                </a:lnTo>
                <a:lnTo>
                  <a:pt x="10351" y="2210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53535" y="4442745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977513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797341" y="6136273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721430" y="5572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90"/>
                </a:lnTo>
                <a:lnTo>
                  <a:pt x="17488" y="19656"/>
                </a:lnTo>
                <a:lnTo>
                  <a:pt x="15319" y="21113"/>
                </a:lnTo>
                <a:lnTo>
                  <a:pt x="12662" y="21842"/>
                </a:lnTo>
                <a:lnTo>
                  <a:pt x="11003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610067" y="669998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531971" y="5383624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22003"/>
                </a:moveTo>
                <a:lnTo>
                  <a:pt x="10049" y="21460"/>
                </a:lnTo>
                <a:lnTo>
                  <a:pt x="7146" y="21419"/>
                </a:lnTo>
                <a:lnTo>
                  <a:pt x="4723" y="20320"/>
                </a:lnTo>
                <a:lnTo>
                  <a:pt x="838" y="16004"/>
                </a:lnTo>
                <a:lnTo>
                  <a:pt x="0" y="13480"/>
                </a:lnTo>
                <a:lnTo>
                  <a:pt x="450" y="8907"/>
                </a:lnTo>
                <a:lnTo>
                  <a:pt x="11459" y="0"/>
                </a:lnTo>
                <a:lnTo>
                  <a:pt x="13114" y="44"/>
                </a:lnTo>
                <a:lnTo>
                  <a:pt x="22912" y="11786"/>
                </a:lnTo>
                <a:lnTo>
                  <a:pt x="22008" y="14756"/>
                </a:lnTo>
                <a:lnTo>
                  <a:pt x="20921" y="20191"/>
                </a:lnTo>
                <a:lnTo>
                  <a:pt x="15847" y="220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49224" y="557184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421154" y="500723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097219" y="5947873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440"/>
                </a:moveTo>
                <a:lnTo>
                  <a:pt x="0" y="11933"/>
                </a:lnTo>
                <a:lnTo>
                  <a:pt x="0" y="6317"/>
                </a:lnTo>
                <a:lnTo>
                  <a:pt x="1630" y="1063"/>
                </a:lnTo>
                <a:lnTo>
                  <a:pt x="8697" y="519"/>
                </a:lnTo>
                <a:lnTo>
                  <a:pt x="11455" y="0"/>
                </a:lnTo>
                <a:lnTo>
                  <a:pt x="21332" y="9967"/>
                </a:lnTo>
                <a:lnTo>
                  <a:pt x="21296" y="11618"/>
                </a:lnTo>
                <a:lnTo>
                  <a:pt x="12009" y="22291"/>
                </a:lnTo>
                <a:lnTo>
                  <a:pt x="10328" y="224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849044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609871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411108" y="5006344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284506" y="61351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03743" y="500765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21877"/>
                </a:moveTo>
                <a:lnTo>
                  <a:pt x="10119" y="21514"/>
                </a:lnTo>
                <a:lnTo>
                  <a:pt x="7229" y="21417"/>
                </a:lnTo>
                <a:lnTo>
                  <a:pt x="4807" y="20303"/>
                </a:lnTo>
                <a:lnTo>
                  <a:pt x="899" y="16040"/>
                </a:lnTo>
                <a:lnTo>
                  <a:pt x="0" y="13531"/>
                </a:lnTo>
                <a:lnTo>
                  <a:pt x="153" y="10645"/>
                </a:lnTo>
                <a:lnTo>
                  <a:pt x="11339" y="0"/>
                </a:lnTo>
                <a:lnTo>
                  <a:pt x="13001" y="66"/>
                </a:lnTo>
                <a:lnTo>
                  <a:pt x="22795" y="11683"/>
                </a:lnTo>
                <a:lnTo>
                  <a:pt x="21897" y="14630"/>
                </a:lnTo>
                <a:lnTo>
                  <a:pt x="20810" y="20065"/>
                </a:lnTo>
                <a:lnTo>
                  <a:pt x="15737" y="21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797524" y="87672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7741" y="50076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991" y="22125"/>
                </a:moveTo>
                <a:lnTo>
                  <a:pt x="8317" y="21188"/>
                </a:lnTo>
                <a:lnTo>
                  <a:pt x="6937" y="21009"/>
                </a:lnTo>
                <a:lnTo>
                  <a:pt x="5659" y="20548"/>
                </a:lnTo>
                <a:lnTo>
                  <a:pt x="0" y="11731"/>
                </a:lnTo>
                <a:lnTo>
                  <a:pt x="113" y="10378"/>
                </a:lnTo>
                <a:lnTo>
                  <a:pt x="525" y="9050"/>
                </a:lnTo>
                <a:lnTo>
                  <a:pt x="864" y="7360"/>
                </a:lnTo>
                <a:lnTo>
                  <a:pt x="13085" y="0"/>
                </a:lnTo>
                <a:lnTo>
                  <a:pt x="14728" y="350"/>
                </a:lnTo>
                <a:lnTo>
                  <a:pt x="22512" y="12511"/>
                </a:lnTo>
                <a:lnTo>
                  <a:pt x="21726" y="15209"/>
                </a:lnTo>
                <a:lnTo>
                  <a:pt x="20637" y="17825"/>
                </a:lnTo>
                <a:lnTo>
                  <a:pt x="18798" y="19709"/>
                </a:lnTo>
                <a:lnTo>
                  <a:pt x="13622" y="22017"/>
                </a:lnTo>
                <a:lnTo>
                  <a:pt x="10991" y="22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660573" y="6136984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292954" y="425529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916888" y="425561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540785" y="425529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164660" y="425506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21198" y="83914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421168" y="726368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797523" y="651126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233965" y="482005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609788" y="70759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601651" y="481984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797392" y="688758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225398" y="48200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233636" y="820409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986123" y="895623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172297" y="9894492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610002" y="5572107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610084" y="519592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36478" y="500745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908227" y="57596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21948"/>
                </a:moveTo>
                <a:lnTo>
                  <a:pt x="10690" y="21726"/>
                </a:lnTo>
                <a:lnTo>
                  <a:pt x="4892" y="20640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3"/>
                </a:lnTo>
                <a:lnTo>
                  <a:pt x="22011" y="7280"/>
                </a:lnTo>
                <a:lnTo>
                  <a:pt x="22566" y="9866"/>
                </a:lnTo>
                <a:lnTo>
                  <a:pt x="21687" y="15441"/>
                </a:lnTo>
                <a:lnTo>
                  <a:pt x="20378" y="17700"/>
                </a:lnTo>
                <a:lnTo>
                  <a:pt x="15984" y="21187"/>
                </a:lnTo>
                <a:lnTo>
                  <a:pt x="13487" y="219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797264" y="53836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421157" y="53831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986043" y="10084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610106" y="85800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36671" y="538316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154793" y="5382439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23287"/>
                </a:moveTo>
                <a:lnTo>
                  <a:pt x="9123" y="22891"/>
                </a:lnTo>
                <a:lnTo>
                  <a:pt x="4225" y="20022"/>
                </a:lnTo>
                <a:lnTo>
                  <a:pt x="2604" y="17942"/>
                </a:lnTo>
                <a:lnTo>
                  <a:pt x="0" y="9239"/>
                </a:lnTo>
                <a:lnTo>
                  <a:pt x="6523" y="0"/>
                </a:lnTo>
                <a:lnTo>
                  <a:pt x="12502" y="724"/>
                </a:lnTo>
                <a:lnTo>
                  <a:pt x="15352" y="955"/>
                </a:lnTo>
                <a:lnTo>
                  <a:pt x="17813" y="2056"/>
                </a:lnTo>
                <a:lnTo>
                  <a:pt x="21957" y="5995"/>
                </a:lnTo>
                <a:lnTo>
                  <a:pt x="23181" y="8398"/>
                </a:lnTo>
                <a:lnTo>
                  <a:pt x="23556" y="11232"/>
                </a:lnTo>
                <a:lnTo>
                  <a:pt x="23556" y="17391"/>
                </a:lnTo>
                <a:lnTo>
                  <a:pt x="21019" y="21920"/>
                </a:lnTo>
                <a:lnTo>
                  <a:pt x="14496" y="22645"/>
                </a:lnTo>
                <a:lnTo>
                  <a:pt x="11730" y="232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801" y="5383345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7248" y="22826"/>
                </a:moveTo>
                <a:lnTo>
                  <a:pt x="2899" y="21196"/>
                </a:lnTo>
                <a:lnTo>
                  <a:pt x="0" y="8152"/>
                </a:lnTo>
                <a:lnTo>
                  <a:pt x="6704" y="0"/>
                </a:lnTo>
                <a:lnTo>
                  <a:pt x="13046" y="905"/>
                </a:lnTo>
                <a:lnTo>
                  <a:pt x="15866" y="1239"/>
                </a:lnTo>
                <a:lnTo>
                  <a:pt x="18263" y="2427"/>
                </a:lnTo>
                <a:lnTo>
                  <a:pt x="22211" y="6510"/>
                </a:lnTo>
                <a:lnTo>
                  <a:pt x="23317" y="8946"/>
                </a:lnTo>
                <a:lnTo>
                  <a:pt x="23556" y="11775"/>
                </a:lnTo>
                <a:lnTo>
                  <a:pt x="23556" y="17935"/>
                </a:lnTo>
                <a:lnTo>
                  <a:pt x="20294" y="22464"/>
                </a:lnTo>
                <a:lnTo>
                  <a:pt x="7248" y="2282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797321" y="57592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173383" y="951971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225377" y="5195765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67226" y="51952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23329"/>
                </a:moveTo>
                <a:lnTo>
                  <a:pt x="8973" y="22983"/>
                </a:lnTo>
                <a:lnTo>
                  <a:pt x="3494" y="19905"/>
                </a:lnTo>
                <a:lnTo>
                  <a:pt x="1700" y="17623"/>
                </a:lnTo>
                <a:lnTo>
                  <a:pt x="0" y="11574"/>
                </a:lnTo>
                <a:lnTo>
                  <a:pt x="343" y="8692"/>
                </a:lnTo>
                <a:lnTo>
                  <a:pt x="3416" y="3211"/>
                </a:lnTo>
                <a:lnTo>
                  <a:pt x="5697" y="1414"/>
                </a:lnTo>
                <a:lnTo>
                  <a:pt x="10354" y="99"/>
                </a:lnTo>
                <a:lnTo>
                  <a:pt x="12008" y="0"/>
                </a:lnTo>
                <a:lnTo>
                  <a:pt x="15360" y="526"/>
                </a:lnTo>
                <a:lnTo>
                  <a:pt x="23398" y="10344"/>
                </a:lnTo>
                <a:lnTo>
                  <a:pt x="23329" y="13039"/>
                </a:lnTo>
                <a:lnTo>
                  <a:pt x="11856" y="2332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92625" y="5195650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22473"/>
                </a:moveTo>
                <a:lnTo>
                  <a:pt x="7181" y="22279"/>
                </a:lnTo>
                <a:lnTo>
                  <a:pt x="4794" y="21106"/>
                </a:lnTo>
                <a:lnTo>
                  <a:pt x="984" y="16803"/>
                </a:lnTo>
                <a:lnTo>
                  <a:pt x="108" y="14292"/>
                </a:lnTo>
                <a:lnTo>
                  <a:pt x="264" y="11422"/>
                </a:lnTo>
                <a:lnTo>
                  <a:pt x="0" y="10086"/>
                </a:lnTo>
                <a:lnTo>
                  <a:pt x="8961" y="190"/>
                </a:lnTo>
                <a:lnTo>
                  <a:pt x="10648" y="0"/>
                </a:lnTo>
                <a:lnTo>
                  <a:pt x="21186" y="11014"/>
                </a:lnTo>
                <a:lnTo>
                  <a:pt x="20921" y="12690"/>
                </a:lnTo>
                <a:lnTo>
                  <a:pt x="20433" y="15368"/>
                </a:lnTo>
                <a:lnTo>
                  <a:pt x="19178" y="17617"/>
                </a:lnTo>
                <a:lnTo>
                  <a:pt x="15132" y="21258"/>
                </a:lnTo>
                <a:lnTo>
                  <a:pt x="12763" y="22270"/>
                </a:lnTo>
                <a:lnTo>
                  <a:pt x="10049" y="2247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17284" y="519597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22152"/>
                </a:moveTo>
                <a:lnTo>
                  <a:pt x="0" y="11676"/>
                </a:lnTo>
                <a:lnTo>
                  <a:pt x="65" y="10022"/>
                </a:lnTo>
                <a:lnTo>
                  <a:pt x="518" y="8383"/>
                </a:lnTo>
                <a:lnTo>
                  <a:pt x="682" y="7030"/>
                </a:lnTo>
                <a:lnTo>
                  <a:pt x="9647" y="0"/>
                </a:lnTo>
                <a:lnTo>
                  <a:pt x="10978" y="61"/>
                </a:lnTo>
                <a:lnTo>
                  <a:pt x="12296" y="412"/>
                </a:lnTo>
                <a:lnTo>
                  <a:pt x="15038" y="890"/>
                </a:lnTo>
                <a:lnTo>
                  <a:pt x="17312" y="2186"/>
                </a:lnTo>
                <a:lnTo>
                  <a:pt x="20928" y="6415"/>
                </a:lnTo>
                <a:lnTo>
                  <a:pt x="21855" y="8863"/>
                </a:lnTo>
                <a:lnTo>
                  <a:pt x="21900" y="11644"/>
                </a:lnTo>
                <a:lnTo>
                  <a:pt x="21391" y="14374"/>
                </a:lnTo>
                <a:lnTo>
                  <a:pt x="20139" y="16704"/>
                </a:lnTo>
                <a:lnTo>
                  <a:pt x="16145" y="20563"/>
                </a:lnTo>
                <a:lnTo>
                  <a:pt x="13774" y="21736"/>
                </a:lnTo>
                <a:lnTo>
                  <a:pt x="11028" y="2215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173276" y="914373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045119" y="463152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669000" y="46315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613111" y="4071782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236575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862395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484409" y="4072287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110228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733948" y="407117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357702" y="407190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980079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605686" y="4072221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229029" y="407262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990158" y="820876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613869" y="820876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614559" y="783185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236575" y="783267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990475" y="858429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366162" y="8583233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988740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613291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367056" y="707993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988740" y="7080663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367023" y="67033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990370" y="670402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477742" y="557577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366362" y="632783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990370" y="63279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366544" y="89589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742717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365275" y="5951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990733" y="595173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741870" y="5575015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366362" y="557592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991054" y="5576004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100883" y="557628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11925"/>
                </a:moveTo>
                <a:lnTo>
                  <a:pt x="7208" y="11775"/>
                </a:lnTo>
                <a:lnTo>
                  <a:pt x="5034" y="11775"/>
                </a:lnTo>
                <a:lnTo>
                  <a:pt x="866" y="10326"/>
                </a:lnTo>
                <a:lnTo>
                  <a:pt x="504" y="8695"/>
                </a:lnTo>
                <a:lnTo>
                  <a:pt x="0" y="6675"/>
                </a:lnTo>
                <a:lnTo>
                  <a:pt x="325" y="4799"/>
                </a:lnTo>
                <a:lnTo>
                  <a:pt x="2636" y="1334"/>
                </a:lnTo>
                <a:lnTo>
                  <a:pt x="4243" y="311"/>
                </a:lnTo>
                <a:lnTo>
                  <a:pt x="6302" y="0"/>
                </a:lnTo>
                <a:lnTo>
                  <a:pt x="8476" y="1268"/>
                </a:lnTo>
                <a:lnTo>
                  <a:pt x="11557" y="1992"/>
                </a:lnTo>
                <a:lnTo>
                  <a:pt x="12281" y="3623"/>
                </a:lnTo>
                <a:lnTo>
                  <a:pt x="13377" y="5507"/>
                </a:lnTo>
                <a:lnTo>
                  <a:pt x="13348" y="7374"/>
                </a:lnTo>
                <a:lnTo>
                  <a:pt x="11045" y="11075"/>
                </a:lnTo>
                <a:lnTo>
                  <a:pt x="9382" y="11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364551" y="9335423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42323" y="933669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364551" y="9711156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742898" y="9711782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366041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991053" y="4823995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612566" y="4824637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853042" y="482463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349403" y="482382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40" y="2524"/>
                </a:lnTo>
                <a:lnTo>
                  <a:pt x="4935" y="250"/>
                </a:lnTo>
                <a:lnTo>
                  <a:pt x="6849" y="0"/>
                </a:lnTo>
                <a:lnTo>
                  <a:pt x="8878" y="635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72607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11925"/>
                </a:moveTo>
                <a:lnTo>
                  <a:pt x="7327" y="11775"/>
                </a:lnTo>
                <a:lnTo>
                  <a:pt x="4972" y="11775"/>
                </a:lnTo>
                <a:lnTo>
                  <a:pt x="985" y="10326"/>
                </a:lnTo>
                <a:lnTo>
                  <a:pt x="441" y="8695"/>
                </a:lnTo>
                <a:lnTo>
                  <a:pt x="0" y="6656"/>
                </a:lnTo>
                <a:lnTo>
                  <a:pt x="370" y="4776"/>
                </a:lnTo>
                <a:lnTo>
                  <a:pt x="2735" y="1336"/>
                </a:lnTo>
                <a:lnTo>
                  <a:pt x="4358" y="317"/>
                </a:lnTo>
                <a:lnTo>
                  <a:pt x="6421" y="0"/>
                </a:lnTo>
                <a:lnTo>
                  <a:pt x="8414" y="1268"/>
                </a:lnTo>
                <a:lnTo>
                  <a:pt x="11676" y="1992"/>
                </a:lnTo>
                <a:lnTo>
                  <a:pt x="12401" y="3623"/>
                </a:lnTo>
                <a:lnTo>
                  <a:pt x="13496" y="5507"/>
                </a:lnTo>
                <a:lnTo>
                  <a:pt x="13467" y="7374"/>
                </a:lnTo>
                <a:lnTo>
                  <a:pt x="11164" y="11075"/>
                </a:lnTo>
                <a:lnTo>
                  <a:pt x="9502" y="119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95788" y="4823791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12851"/>
                </a:moveTo>
                <a:lnTo>
                  <a:pt x="3535" y="12006"/>
                </a:lnTo>
                <a:lnTo>
                  <a:pt x="1630" y="9903"/>
                </a:lnTo>
                <a:lnTo>
                  <a:pt x="0" y="6099"/>
                </a:lnTo>
                <a:lnTo>
                  <a:pt x="2355" y="2838"/>
                </a:lnTo>
                <a:lnTo>
                  <a:pt x="5798" y="845"/>
                </a:lnTo>
                <a:lnTo>
                  <a:pt x="6371" y="431"/>
                </a:lnTo>
                <a:lnTo>
                  <a:pt x="7008" y="179"/>
                </a:lnTo>
                <a:lnTo>
                  <a:pt x="8411" y="0"/>
                </a:lnTo>
                <a:lnTo>
                  <a:pt x="9091" y="83"/>
                </a:lnTo>
                <a:lnTo>
                  <a:pt x="12321" y="3382"/>
                </a:lnTo>
                <a:lnTo>
                  <a:pt x="13952" y="7548"/>
                </a:lnTo>
                <a:lnTo>
                  <a:pt x="13227" y="11353"/>
                </a:lnTo>
                <a:lnTo>
                  <a:pt x="8697" y="12440"/>
                </a:lnTo>
                <a:lnTo>
                  <a:pt x="5890" y="1285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19615" y="48242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7610" y="12343"/>
                </a:moveTo>
                <a:lnTo>
                  <a:pt x="2899" y="11437"/>
                </a:lnTo>
                <a:lnTo>
                  <a:pt x="0" y="4191"/>
                </a:lnTo>
                <a:lnTo>
                  <a:pt x="2718" y="2379"/>
                </a:lnTo>
                <a:lnTo>
                  <a:pt x="4530" y="1292"/>
                </a:lnTo>
                <a:lnTo>
                  <a:pt x="5251" y="707"/>
                </a:lnTo>
                <a:lnTo>
                  <a:pt x="6068" y="332"/>
                </a:lnTo>
                <a:lnTo>
                  <a:pt x="7895" y="0"/>
                </a:lnTo>
                <a:lnTo>
                  <a:pt x="8793" y="63"/>
                </a:lnTo>
                <a:lnTo>
                  <a:pt x="13227" y="4191"/>
                </a:lnTo>
                <a:lnTo>
                  <a:pt x="14858" y="7995"/>
                </a:lnTo>
                <a:lnTo>
                  <a:pt x="14133" y="10531"/>
                </a:lnTo>
                <a:lnTo>
                  <a:pt x="7610" y="123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477379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364551" y="1008725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742323" y="1008870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366363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366182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989102" y="4447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613320" y="4447092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990370" y="520000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238568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853190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475748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099575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12319"/>
                </a:moveTo>
                <a:lnTo>
                  <a:pt x="9785" y="10688"/>
                </a:lnTo>
                <a:lnTo>
                  <a:pt x="7429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725033" y="51987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1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347410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12319"/>
                </a:moveTo>
                <a:lnTo>
                  <a:pt x="9784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152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605718" y="444691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229001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852284" y="4447719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73411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12914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0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0872" y="5351"/>
                </a:lnTo>
                <a:lnTo>
                  <a:pt x="11959" y="7344"/>
                </a:lnTo>
                <a:lnTo>
                  <a:pt x="7111" y="12876"/>
                </a:lnTo>
                <a:lnTo>
                  <a:pt x="5103" y="1291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95788" y="444771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12876"/>
                </a:moveTo>
                <a:lnTo>
                  <a:pt x="3571" y="12091"/>
                </a:lnTo>
                <a:lnTo>
                  <a:pt x="1630" y="10061"/>
                </a:lnTo>
                <a:lnTo>
                  <a:pt x="0" y="5351"/>
                </a:lnTo>
                <a:lnTo>
                  <a:pt x="2355" y="2815"/>
                </a:lnTo>
                <a:lnTo>
                  <a:pt x="5798" y="822"/>
                </a:lnTo>
                <a:lnTo>
                  <a:pt x="6384" y="406"/>
                </a:lnTo>
                <a:lnTo>
                  <a:pt x="7034" y="159"/>
                </a:lnTo>
                <a:lnTo>
                  <a:pt x="8461" y="0"/>
                </a:lnTo>
                <a:lnTo>
                  <a:pt x="9150" y="98"/>
                </a:lnTo>
                <a:lnTo>
                  <a:pt x="12321" y="3539"/>
                </a:lnTo>
                <a:lnTo>
                  <a:pt x="13952" y="7706"/>
                </a:lnTo>
                <a:lnTo>
                  <a:pt x="13227" y="11329"/>
                </a:lnTo>
                <a:lnTo>
                  <a:pt x="8697" y="12416"/>
                </a:lnTo>
                <a:lnTo>
                  <a:pt x="5927" y="1287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21065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179001" y="614115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554993" y="9900482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85923" y="5012514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14120"/>
                </a:moveTo>
                <a:lnTo>
                  <a:pt x="669" y="11040"/>
                </a:lnTo>
                <a:lnTo>
                  <a:pt x="126" y="6873"/>
                </a:lnTo>
                <a:lnTo>
                  <a:pt x="0" y="4306"/>
                </a:lnTo>
                <a:lnTo>
                  <a:pt x="966" y="2253"/>
                </a:lnTo>
                <a:lnTo>
                  <a:pt x="3025" y="714"/>
                </a:lnTo>
                <a:lnTo>
                  <a:pt x="4899" y="0"/>
                </a:lnTo>
                <a:lnTo>
                  <a:pt x="6705" y="142"/>
                </a:lnTo>
                <a:lnTo>
                  <a:pt x="10182" y="2139"/>
                </a:lnTo>
                <a:lnTo>
                  <a:pt x="11214" y="3627"/>
                </a:lnTo>
                <a:lnTo>
                  <a:pt x="11541" y="5605"/>
                </a:lnTo>
                <a:lnTo>
                  <a:pt x="10273" y="7779"/>
                </a:lnTo>
                <a:lnTo>
                  <a:pt x="9729" y="11221"/>
                </a:lnTo>
                <a:lnTo>
                  <a:pt x="7917" y="12127"/>
                </a:lnTo>
                <a:lnTo>
                  <a:pt x="3387" y="1412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161559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13768"/>
                </a:moveTo>
                <a:lnTo>
                  <a:pt x="3019" y="11594"/>
                </a:lnTo>
                <a:lnTo>
                  <a:pt x="906" y="9849"/>
                </a:lnTo>
                <a:lnTo>
                  <a:pt x="0" y="7615"/>
                </a:lnTo>
                <a:lnTo>
                  <a:pt x="301" y="4891"/>
                </a:lnTo>
                <a:lnTo>
                  <a:pt x="1569" y="543"/>
                </a:lnTo>
                <a:lnTo>
                  <a:pt x="5374" y="0"/>
                </a:lnTo>
                <a:lnTo>
                  <a:pt x="9361" y="1268"/>
                </a:lnTo>
                <a:lnTo>
                  <a:pt x="10035" y="1406"/>
                </a:lnTo>
                <a:lnTo>
                  <a:pt x="12606" y="5092"/>
                </a:lnTo>
                <a:lnTo>
                  <a:pt x="12399" y="6452"/>
                </a:lnTo>
                <a:lnTo>
                  <a:pt x="12137" y="7064"/>
                </a:lnTo>
                <a:lnTo>
                  <a:pt x="11716" y="7608"/>
                </a:lnTo>
                <a:lnTo>
                  <a:pt x="9905" y="11413"/>
                </a:lnTo>
                <a:lnTo>
                  <a:pt x="682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802944" y="839704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536221" y="501281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12368"/>
                </a:moveTo>
                <a:lnTo>
                  <a:pt x="3623" y="11100"/>
                </a:lnTo>
                <a:lnTo>
                  <a:pt x="0" y="3854"/>
                </a:lnTo>
                <a:lnTo>
                  <a:pt x="1811" y="2042"/>
                </a:lnTo>
                <a:lnTo>
                  <a:pt x="4167" y="955"/>
                </a:lnTo>
                <a:lnTo>
                  <a:pt x="5940" y="77"/>
                </a:lnTo>
                <a:lnTo>
                  <a:pt x="7748" y="0"/>
                </a:lnTo>
                <a:lnTo>
                  <a:pt x="11432" y="1444"/>
                </a:lnTo>
                <a:lnTo>
                  <a:pt x="12705" y="2729"/>
                </a:lnTo>
                <a:lnTo>
                  <a:pt x="13408" y="4578"/>
                </a:lnTo>
                <a:lnTo>
                  <a:pt x="13408" y="6571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913737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665902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802615" y="501304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179181" y="501275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554993" y="501268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179135" y="839586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178892" y="651652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09845" y="426050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13033"/>
                </a:moveTo>
                <a:lnTo>
                  <a:pt x="574" y="11040"/>
                </a:lnTo>
                <a:lnTo>
                  <a:pt x="31" y="6873"/>
                </a:lnTo>
                <a:lnTo>
                  <a:pt x="0" y="4351"/>
                </a:lnTo>
                <a:lnTo>
                  <a:pt x="966" y="2297"/>
                </a:lnTo>
                <a:lnTo>
                  <a:pt x="2930" y="714"/>
                </a:lnTo>
                <a:lnTo>
                  <a:pt x="4803" y="0"/>
                </a:lnTo>
                <a:lnTo>
                  <a:pt x="6610" y="142"/>
                </a:lnTo>
                <a:lnTo>
                  <a:pt x="10087" y="2139"/>
                </a:lnTo>
                <a:lnTo>
                  <a:pt x="11120" y="3627"/>
                </a:lnTo>
                <a:lnTo>
                  <a:pt x="11446" y="5605"/>
                </a:lnTo>
                <a:lnTo>
                  <a:pt x="10359" y="7779"/>
                </a:lnTo>
                <a:lnTo>
                  <a:pt x="9634" y="11221"/>
                </a:lnTo>
                <a:lnTo>
                  <a:pt x="6010" y="13033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84036" y="426064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8" y="12530"/>
                </a:moveTo>
                <a:lnTo>
                  <a:pt x="3937" y="12339"/>
                </a:lnTo>
                <a:lnTo>
                  <a:pt x="2457" y="11468"/>
                </a:lnTo>
                <a:lnTo>
                  <a:pt x="300" y="8363"/>
                </a:lnTo>
                <a:lnTo>
                  <a:pt x="0" y="6672"/>
                </a:lnTo>
                <a:lnTo>
                  <a:pt x="956" y="3014"/>
                </a:lnTo>
                <a:lnTo>
                  <a:pt x="2046" y="1687"/>
                </a:lnTo>
                <a:lnTo>
                  <a:pt x="5447" y="35"/>
                </a:lnTo>
                <a:lnTo>
                  <a:pt x="7165" y="0"/>
                </a:lnTo>
                <a:lnTo>
                  <a:pt x="8898" y="754"/>
                </a:lnTo>
                <a:lnTo>
                  <a:pt x="11021" y="845"/>
                </a:lnTo>
                <a:lnTo>
                  <a:pt x="12470" y="1880"/>
                </a:lnTo>
                <a:lnTo>
                  <a:pt x="14018" y="5837"/>
                </a:lnTo>
                <a:lnTo>
                  <a:pt x="13657" y="7580"/>
                </a:lnTo>
                <a:lnTo>
                  <a:pt x="12160" y="9088"/>
                </a:lnTo>
                <a:lnTo>
                  <a:pt x="11073" y="11262"/>
                </a:lnTo>
                <a:lnTo>
                  <a:pt x="7992" y="11262"/>
                </a:lnTo>
                <a:lnTo>
                  <a:pt x="5818" y="125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160773" y="426103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775"/>
                </a:moveTo>
                <a:lnTo>
                  <a:pt x="4522" y="11498"/>
                </a:lnTo>
                <a:lnTo>
                  <a:pt x="2650" y="10230"/>
                </a:lnTo>
                <a:lnTo>
                  <a:pt x="1449" y="7971"/>
                </a:lnTo>
                <a:lnTo>
                  <a:pt x="0" y="3804"/>
                </a:lnTo>
                <a:lnTo>
                  <a:pt x="2536" y="724"/>
                </a:lnTo>
                <a:lnTo>
                  <a:pt x="6885" y="0"/>
                </a:lnTo>
                <a:lnTo>
                  <a:pt x="8697" y="1086"/>
                </a:lnTo>
                <a:lnTo>
                  <a:pt x="12684" y="1992"/>
                </a:lnTo>
                <a:lnTo>
                  <a:pt x="12865" y="3442"/>
                </a:lnTo>
                <a:lnTo>
                  <a:pt x="13308" y="5412"/>
                </a:lnTo>
                <a:lnTo>
                  <a:pt x="12953" y="7226"/>
                </a:lnTo>
                <a:lnTo>
                  <a:pt x="10646" y="10542"/>
                </a:lnTo>
                <a:lnTo>
                  <a:pt x="9068" y="11506"/>
                </a:lnTo>
                <a:lnTo>
                  <a:pt x="7066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555045" y="53884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177913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665955" y="538841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912757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11775"/>
                </a:moveTo>
                <a:lnTo>
                  <a:pt x="4703" y="11498"/>
                </a:lnTo>
                <a:lnTo>
                  <a:pt x="2831" y="10230"/>
                </a:lnTo>
                <a:lnTo>
                  <a:pt x="1630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89" y="5412"/>
                </a:lnTo>
                <a:lnTo>
                  <a:pt x="13134" y="7226"/>
                </a:lnTo>
                <a:lnTo>
                  <a:pt x="10827" y="10542"/>
                </a:lnTo>
                <a:lnTo>
                  <a:pt x="9249" y="11505"/>
                </a:lnTo>
                <a:lnTo>
                  <a:pt x="724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178666" y="689316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042152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416906" y="4260860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801922" y="764498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793955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177732" y="4636752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674552" y="426085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049919" y="4260646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426696" y="426049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554631" y="57648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178665" y="576505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179342" y="726853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802828" y="426067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554993" y="9524670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929898" y="952486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553542" y="651683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177913" y="877309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802465" y="726883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426838" y="764502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426728" y="80205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554631" y="614073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666223" y="5764497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289836" y="57647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554861" y="10276875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889" y="10125"/>
                </a:moveTo>
                <a:lnTo>
                  <a:pt x="0" y="10125"/>
                </a:lnTo>
                <a:lnTo>
                  <a:pt x="494" y="8024"/>
                </a:lnTo>
                <a:lnTo>
                  <a:pt x="430" y="4885"/>
                </a:lnTo>
                <a:lnTo>
                  <a:pt x="6496" y="0"/>
                </a:lnTo>
                <a:lnTo>
                  <a:pt x="7415" y="176"/>
                </a:lnTo>
                <a:lnTo>
                  <a:pt x="8286" y="597"/>
                </a:lnTo>
                <a:lnTo>
                  <a:pt x="9916" y="1141"/>
                </a:lnTo>
                <a:lnTo>
                  <a:pt x="10822" y="4221"/>
                </a:lnTo>
                <a:lnTo>
                  <a:pt x="11910" y="6213"/>
                </a:lnTo>
                <a:lnTo>
                  <a:pt x="10889" y="1012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33392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554086" y="914900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931347" y="9148648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09121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12500"/>
                </a:moveTo>
                <a:lnTo>
                  <a:pt x="7641" y="10688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362"/>
                </a:lnTo>
                <a:lnTo>
                  <a:pt x="13801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85557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161286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2"/>
                </a:lnTo>
                <a:lnTo>
                  <a:pt x="13802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665103" y="4637133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3042300" y="463671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426110" y="463636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802465" y="46367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0" name="object 33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028700" y="857508"/>
            <a:ext cx="103798" cy="137583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028700" y="1132729"/>
            <a:ext cx="103798" cy="132518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270081" y="857480"/>
            <a:ext cx="137583" cy="137583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70081" y="1132702"/>
            <a:ext cx="137583" cy="132545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545220" y="857563"/>
            <a:ext cx="137583" cy="137583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545220" y="1132785"/>
            <a:ext cx="137583" cy="132463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820387" y="857508"/>
            <a:ext cx="137583" cy="137583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820387" y="1132729"/>
            <a:ext cx="137583" cy="132518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095581" y="857508"/>
            <a:ext cx="133268" cy="137583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095581" y="1132729"/>
            <a:ext cx="133268" cy="132518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0" y="3842453"/>
            <a:ext cx="6444546" cy="6444545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5349002" y="313366"/>
            <a:ext cx="2609849" cy="714374"/>
          </a:xfrm>
          <a:prstGeom prst="rect">
            <a:avLst/>
          </a:prstGeom>
        </p:spPr>
      </p:pic>
      <p:sp>
        <p:nvSpPr>
          <p:cNvPr id="342" name="object 342"/>
          <p:cNvSpPr/>
          <p:nvPr/>
        </p:nvSpPr>
        <p:spPr>
          <a:xfrm>
            <a:off x="6205164" y="5405820"/>
            <a:ext cx="6400800" cy="3200400"/>
          </a:xfrm>
          <a:custGeom>
            <a:avLst/>
            <a:gdLst/>
            <a:ahLst/>
            <a:cxnLst/>
            <a:rect l="l" t="t" r="r" b="b"/>
            <a:pathLst>
              <a:path w="6400800" h="3200400">
                <a:moveTo>
                  <a:pt x="6400549" y="3200306"/>
                </a:moveTo>
                <a:lnTo>
                  <a:pt x="6269090" y="3200306"/>
                </a:lnTo>
                <a:lnTo>
                  <a:pt x="6268716" y="3152046"/>
                </a:lnTo>
                <a:lnTo>
                  <a:pt x="6267599" y="3103964"/>
                </a:lnTo>
                <a:lnTo>
                  <a:pt x="6265743" y="3056064"/>
                </a:lnTo>
                <a:lnTo>
                  <a:pt x="6263155" y="3008352"/>
                </a:lnTo>
                <a:lnTo>
                  <a:pt x="6259839" y="2960834"/>
                </a:lnTo>
                <a:lnTo>
                  <a:pt x="6255802" y="2913515"/>
                </a:lnTo>
                <a:lnTo>
                  <a:pt x="6251048" y="2866401"/>
                </a:lnTo>
                <a:lnTo>
                  <a:pt x="6245584" y="2819497"/>
                </a:lnTo>
                <a:lnTo>
                  <a:pt x="6239415" y="2772808"/>
                </a:lnTo>
                <a:lnTo>
                  <a:pt x="6232546" y="2726341"/>
                </a:lnTo>
                <a:lnTo>
                  <a:pt x="6224982" y="2680100"/>
                </a:lnTo>
                <a:lnTo>
                  <a:pt x="6216730" y="2634092"/>
                </a:lnTo>
                <a:lnTo>
                  <a:pt x="6207795" y="2588321"/>
                </a:lnTo>
                <a:lnTo>
                  <a:pt x="6198182" y="2542793"/>
                </a:lnTo>
                <a:lnTo>
                  <a:pt x="6187897" y="2497514"/>
                </a:lnTo>
                <a:lnTo>
                  <a:pt x="6176945" y="2452489"/>
                </a:lnTo>
                <a:lnTo>
                  <a:pt x="6165332" y="2407724"/>
                </a:lnTo>
                <a:lnTo>
                  <a:pt x="6153063" y="2363224"/>
                </a:lnTo>
                <a:lnTo>
                  <a:pt x="6140144" y="2318994"/>
                </a:lnTo>
                <a:lnTo>
                  <a:pt x="6126580" y="2275041"/>
                </a:lnTo>
                <a:lnTo>
                  <a:pt x="6112378" y="2231370"/>
                </a:lnTo>
                <a:lnTo>
                  <a:pt x="6097541" y="2187985"/>
                </a:lnTo>
                <a:lnTo>
                  <a:pt x="6082076" y="2144894"/>
                </a:lnTo>
                <a:lnTo>
                  <a:pt x="6065989" y="2102100"/>
                </a:lnTo>
                <a:lnTo>
                  <a:pt x="6049284" y="2059610"/>
                </a:lnTo>
                <a:lnTo>
                  <a:pt x="6031968" y="2017429"/>
                </a:lnTo>
                <a:lnTo>
                  <a:pt x="6014045" y="1975563"/>
                </a:lnTo>
                <a:lnTo>
                  <a:pt x="5995522" y="1934018"/>
                </a:lnTo>
                <a:lnTo>
                  <a:pt x="5976403" y="1892797"/>
                </a:lnTo>
                <a:lnTo>
                  <a:pt x="5956695" y="1851908"/>
                </a:lnTo>
                <a:lnTo>
                  <a:pt x="5936403" y="1811356"/>
                </a:lnTo>
                <a:lnTo>
                  <a:pt x="5915532" y="1771146"/>
                </a:lnTo>
                <a:lnTo>
                  <a:pt x="5894087" y="1731283"/>
                </a:lnTo>
                <a:lnTo>
                  <a:pt x="5872075" y="1691774"/>
                </a:lnTo>
                <a:lnTo>
                  <a:pt x="5849501" y="1652623"/>
                </a:lnTo>
                <a:lnTo>
                  <a:pt x="5826370" y="1613837"/>
                </a:lnTo>
                <a:lnTo>
                  <a:pt x="5802688" y="1575420"/>
                </a:lnTo>
                <a:lnTo>
                  <a:pt x="5778460" y="1537379"/>
                </a:lnTo>
                <a:lnTo>
                  <a:pt x="5753693" y="1499718"/>
                </a:lnTo>
                <a:lnTo>
                  <a:pt x="5728390" y="1462443"/>
                </a:lnTo>
                <a:lnTo>
                  <a:pt x="5702558" y="1425560"/>
                </a:lnTo>
                <a:lnTo>
                  <a:pt x="5676203" y="1389074"/>
                </a:lnTo>
                <a:lnTo>
                  <a:pt x="5649329" y="1352991"/>
                </a:lnTo>
                <a:lnTo>
                  <a:pt x="5621942" y="1317316"/>
                </a:lnTo>
                <a:lnTo>
                  <a:pt x="5594049" y="1282055"/>
                </a:lnTo>
                <a:lnTo>
                  <a:pt x="5565654" y="1247212"/>
                </a:lnTo>
                <a:lnTo>
                  <a:pt x="5536762" y="1212795"/>
                </a:lnTo>
                <a:lnTo>
                  <a:pt x="5507380" y="1178808"/>
                </a:lnTo>
                <a:lnTo>
                  <a:pt x="5477513" y="1145256"/>
                </a:lnTo>
                <a:lnTo>
                  <a:pt x="5447166" y="1112146"/>
                </a:lnTo>
                <a:lnTo>
                  <a:pt x="5416345" y="1079482"/>
                </a:lnTo>
                <a:lnTo>
                  <a:pt x="5385055" y="1047271"/>
                </a:lnTo>
                <a:lnTo>
                  <a:pt x="5353302" y="1015517"/>
                </a:lnTo>
                <a:lnTo>
                  <a:pt x="5321091" y="984226"/>
                </a:lnTo>
                <a:lnTo>
                  <a:pt x="5288428" y="953404"/>
                </a:lnTo>
                <a:lnTo>
                  <a:pt x="5255318" y="923057"/>
                </a:lnTo>
                <a:lnTo>
                  <a:pt x="5221768" y="893189"/>
                </a:lnTo>
                <a:lnTo>
                  <a:pt x="5187781" y="863806"/>
                </a:lnTo>
                <a:lnTo>
                  <a:pt x="5153365" y="834914"/>
                </a:lnTo>
                <a:lnTo>
                  <a:pt x="5118523" y="806518"/>
                </a:lnTo>
                <a:lnTo>
                  <a:pt x="5083263" y="778624"/>
                </a:lnTo>
                <a:lnTo>
                  <a:pt x="5047589" y="751237"/>
                </a:lnTo>
                <a:lnTo>
                  <a:pt x="5011506" y="724362"/>
                </a:lnTo>
                <a:lnTo>
                  <a:pt x="4975021" y="698006"/>
                </a:lnTo>
                <a:lnTo>
                  <a:pt x="4938139" y="672174"/>
                </a:lnTo>
                <a:lnTo>
                  <a:pt x="4900865" y="646871"/>
                </a:lnTo>
                <a:lnTo>
                  <a:pt x="4863205" y="622102"/>
                </a:lnTo>
                <a:lnTo>
                  <a:pt x="4825164" y="597874"/>
                </a:lnTo>
                <a:lnTo>
                  <a:pt x="4786749" y="574191"/>
                </a:lnTo>
                <a:lnTo>
                  <a:pt x="4747963" y="551060"/>
                </a:lnTo>
                <a:lnTo>
                  <a:pt x="4708813" y="528485"/>
                </a:lnTo>
                <a:lnTo>
                  <a:pt x="4669305" y="506473"/>
                </a:lnTo>
                <a:lnTo>
                  <a:pt x="4629443" y="485028"/>
                </a:lnTo>
                <a:lnTo>
                  <a:pt x="4589234" y="464156"/>
                </a:lnTo>
                <a:lnTo>
                  <a:pt x="4548683" y="443863"/>
                </a:lnTo>
                <a:lnTo>
                  <a:pt x="4507795" y="424155"/>
                </a:lnTo>
                <a:lnTo>
                  <a:pt x="4466575" y="405036"/>
                </a:lnTo>
                <a:lnTo>
                  <a:pt x="4425030" y="386512"/>
                </a:lnTo>
                <a:lnTo>
                  <a:pt x="4383165" y="368589"/>
                </a:lnTo>
                <a:lnTo>
                  <a:pt x="4340986" y="351272"/>
                </a:lnTo>
                <a:lnTo>
                  <a:pt x="4298497" y="334567"/>
                </a:lnTo>
                <a:lnTo>
                  <a:pt x="4255704" y="318479"/>
                </a:lnTo>
                <a:lnTo>
                  <a:pt x="4212614" y="303014"/>
                </a:lnTo>
                <a:lnTo>
                  <a:pt x="4169230" y="288177"/>
                </a:lnTo>
                <a:lnTo>
                  <a:pt x="4125560" y="273974"/>
                </a:lnTo>
                <a:lnTo>
                  <a:pt x="4081607" y="260410"/>
                </a:lnTo>
                <a:lnTo>
                  <a:pt x="4037379" y="247491"/>
                </a:lnTo>
                <a:lnTo>
                  <a:pt x="3992880" y="235222"/>
                </a:lnTo>
                <a:lnTo>
                  <a:pt x="3948116" y="223608"/>
                </a:lnTo>
                <a:lnTo>
                  <a:pt x="3903092" y="212656"/>
                </a:lnTo>
                <a:lnTo>
                  <a:pt x="3857814" y="202371"/>
                </a:lnTo>
                <a:lnTo>
                  <a:pt x="3812287" y="192758"/>
                </a:lnTo>
                <a:lnTo>
                  <a:pt x="3766518" y="183822"/>
                </a:lnTo>
                <a:lnTo>
                  <a:pt x="3720510" y="175570"/>
                </a:lnTo>
                <a:lnTo>
                  <a:pt x="3674270" y="168006"/>
                </a:lnTo>
                <a:lnTo>
                  <a:pt x="3627804" y="161137"/>
                </a:lnTo>
                <a:lnTo>
                  <a:pt x="3581117" y="154968"/>
                </a:lnTo>
                <a:lnTo>
                  <a:pt x="3534214" y="149503"/>
                </a:lnTo>
                <a:lnTo>
                  <a:pt x="3487100" y="144750"/>
                </a:lnTo>
                <a:lnTo>
                  <a:pt x="3439783" y="140712"/>
                </a:lnTo>
                <a:lnTo>
                  <a:pt x="3392266" y="137397"/>
                </a:lnTo>
                <a:lnTo>
                  <a:pt x="3344555" y="134808"/>
                </a:lnTo>
                <a:lnTo>
                  <a:pt x="3296656" y="132953"/>
                </a:lnTo>
                <a:lnTo>
                  <a:pt x="3248575" y="131835"/>
                </a:lnTo>
                <a:lnTo>
                  <a:pt x="3200316" y="131462"/>
                </a:lnTo>
                <a:lnTo>
                  <a:pt x="3152057" y="131835"/>
                </a:lnTo>
                <a:lnTo>
                  <a:pt x="3103976" y="132953"/>
                </a:lnTo>
                <a:lnTo>
                  <a:pt x="3056077" y="134808"/>
                </a:lnTo>
                <a:lnTo>
                  <a:pt x="3008366" y="137397"/>
                </a:lnTo>
                <a:lnTo>
                  <a:pt x="2960849" y="140712"/>
                </a:lnTo>
                <a:lnTo>
                  <a:pt x="2913531" y="144750"/>
                </a:lnTo>
                <a:lnTo>
                  <a:pt x="2866417" y="149503"/>
                </a:lnTo>
                <a:lnTo>
                  <a:pt x="2819514" y="154968"/>
                </a:lnTo>
                <a:lnTo>
                  <a:pt x="2772826" y="161137"/>
                </a:lnTo>
                <a:lnTo>
                  <a:pt x="2726359" y="168006"/>
                </a:lnTo>
                <a:lnTo>
                  <a:pt x="2680119" y="175570"/>
                </a:lnTo>
                <a:lnTo>
                  <a:pt x="2634111" y="183822"/>
                </a:lnTo>
                <a:lnTo>
                  <a:pt x="2588341" y="192758"/>
                </a:lnTo>
                <a:lnTo>
                  <a:pt x="2542814" y="202371"/>
                </a:lnTo>
                <a:lnTo>
                  <a:pt x="2497535" y="212656"/>
                </a:lnTo>
                <a:lnTo>
                  <a:pt x="2452511" y="223608"/>
                </a:lnTo>
                <a:lnTo>
                  <a:pt x="2407746" y="235222"/>
                </a:lnTo>
                <a:lnTo>
                  <a:pt x="2363246" y="247491"/>
                </a:lnTo>
                <a:lnTo>
                  <a:pt x="2319017" y="260410"/>
                </a:lnTo>
                <a:lnTo>
                  <a:pt x="2275064" y="273974"/>
                </a:lnTo>
                <a:lnTo>
                  <a:pt x="2231393" y="288177"/>
                </a:lnTo>
                <a:lnTo>
                  <a:pt x="2188009" y="303014"/>
                </a:lnTo>
                <a:lnTo>
                  <a:pt x="2144917" y="318479"/>
                </a:lnTo>
                <a:lnTo>
                  <a:pt x="2102124" y="334567"/>
                </a:lnTo>
                <a:lnTo>
                  <a:pt x="2059634" y="351272"/>
                </a:lnTo>
                <a:lnTo>
                  <a:pt x="2017454" y="368589"/>
                </a:lnTo>
                <a:lnTo>
                  <a:pt x="1975588" y="386512"/>
                </a:lnTo>
                <a:lnTo>
                  <a:pt x="1934042" y="405036"/>
                </a:lnTo>
                <a:lnTo>
                  <a:pt x="1892822" y="424155"/>
                </a:lnTo>
                <a:lnTo>
                  <a:pt x="1851933" y="443863"/>
                </a:lnTo>
                <a:lnTo>
                  <a:pt x="1811380" y="464156"/>
                </a:lnTo>
                <a:lnTo>
                  <a:pt x="1771170" y="485028"/>
                </a:lnTo>
                <a:lnTo>
                  <a:pt x="1731307" y="506473"/>
                </a:lnTo>
                <a:lnTo>
                  <a:pt x="1691798" y="528485"/>
                </a:lnTo>
                <a:lnTo>
                  <a:pt x="1652647" y="551060"/>
                </a:lnTo>
                <a:lnTo>
                  <a:pt x="1613861" y="574191"/>
                </a:lnTo>
                <a:lnTo>
                  <a:pt x="1575444" y="597874"/>
                </a:lnTo>
                <a:lnTo>
                  <a:pt x="1537402" y="622102"/>
                </a:lnTo>
                <a:lnTo>
                  <a:pt x="1499741" y="646871"/>
                </a:lnTo>
                <a:lnTo>
                  <a:pt x="1462466" y="672174"/>
                </a:lnTo>
                <a:lnTo>
                  <a:pt x="1425582" y="698006"/>
                </a:lnTo>
                <a:lnTo>
                  <a:pt x="1389096" y="724362"/>
                </a:lnTo>
                <a:lnTo>
                  <a:pt x="1353013" y="751237"/>
                </a:lnTo>
                <a:lnTo>
                  <a:pt x="1317337" y="778624"/>
                </a:lnTo>
                <a:lnTo>
                  <a:pt x="1282076" y="806518"/>
                </a:lnTo>
                <a:lnTo>
                  <a:pt x="1247233" y="834914"/>
                </a:lnTo>
                <a:lnTo>
                  <a:pt x="1212815" y="863806"/>
                </a:lnTo>
                <a:lnTo>
                  <a:pt x="1178828" y="893189"/>
                </a:lnTo>
                <a:lnTo>
                  <a:pt x="1145276" y="923057"/>
                </a:lnTo>
                <a:lnTo>
                  <a:pt x="1112165" y="953405"/>
                </a:lnTo>
                <a:lnTo>
                  <a:pt x="1079501" y="984226"/>
                </a:lnTo>
                <a:lnTo>
                  <a:pt x="1047289" y="1015517"/>
                </a:lnTo>
                <a:lnTo>
                  <a:pt x="1015535" y="1047271"/>
                </a:lnTo>
                <a:lnTo>
                  <a:pt x="984244" y="1079482"/>
                </a:lnTo>
                <a:lnTo>
                  <a:pt x="953421" y="1112146"/>
                </a:lnTo>
                <a:lnTo>
                  <a:pt x="923073" y="1145256"/>
                </a:lnTo>
                <a:lnTo>
                  <a:pt x="893205" y="1178808"/>
                </a:lnTo>
                <a:lnTo>
                  <a:pt x="863821" y="1212795"/>
                </a:lnTo>
                <a:lnTo>
                  <a:pt x="834929" y="1247213"/>
                </a:lnTo>
                <a:lnTo>
                  <a:pt x="806532" y="1282055"/>
                </a:lnTo>
                <a:lnTo>
                  <a:pt x="778637" y="1317316"/>
                </a:lnTo>
                <a:lnTo>
                  <a:pt x="751250" y="1352991"/>
                </a:lnTo>
                <a:lnTo>
                  <a:pt x="724375" y="1389074"/>
                </a:lnTo>
                <a:lnTo>
                  <a:pt x="698018" y="1425560"/>
                </a:lnTo>
                <a:lnTo>
                  <a:pt x="672185" y="1462443"/>
                </a:lnTo>
                <a:lnTo>
                  <a:pt x="646882" y="1499718"/>
                </a:lnTo>
                <a:lnTo>
                  <a:pt x="622113" y="1537379"/>
                </a:lnTo>
                <a:lnTo>
                  <a:pt x="597884" y="1575420"/>
                </a:lnTo>
                <a:lnTo>
                  <a:pt x="574201" y="1613837"/>
                </a:lnTo>
                <a:lnTo>
                  <a:pt x="551069" y="1652624"/>
                </a:lnTo>
                <a:lnTo>
                  <a:pt x="528494" y="1691774"/>
                </a:lnTo>
                <a:lnTo>
                  <a:pt x="506481" y="1731283"/>
                </a:lnTo>
                <a:lnTo>
                  <a:pt x="485035" y="1771146"/>
                </a:lnTo>
                <a:lnTo>
                  <a:pt x="464163" y="1811356"/>
                </a:lnTo>
                <a:lnTo>
                  <a:pt x="443870" y="1851908"/>
                </a:lnTo>
                <a:lnTo>
                  <a:pt x="424161" y="1892797"/>
                </a:lnTo>
                <a:lnTo>
                  <a:pt x="405041" y="1934018"/>
                </a:lnTo>
                <a:lnTo>
                  <a:pt x="386517" y="1975563"/>
                </a:lnTo>
                <a:lnTo>
                  <a:pt x="368593" y="2017429"/>
                </a:lnTo>
                <a:lnTo>
                  <a:pt x="351276" y="2059610"/>
                </a:lnTo>
                <a:lnTo>
                  <a:pt x="334571" y="2102100"/>
                </a:lnTo>
                <a:lnTo>
                  <a:pt x="318482" y="2144894"/>
                </a:lnTo>
                <a:lnTo>
                  <a:pt x="303017" y="2187985"/>
                </a:lnTo>
                <a:lnTo>
                  <a:pt x="288179" y="2231370"/>
                </a:lnTo>
                <a:lnTo>
                  <a:pt x="273976" y="2275041"/>
                </a:lnTo>
                <a:lnTo>
                  <a:pt x="260411" y="2318994"/>
                </a:lnTo>
                <a:lnTo>
                  <a:pt x="247492" y="2363224"/>
                </a:lnTo>
                <a:lnTo>
                  <a:pt x="235222" y="2407724"/>
                </a:lnTo>
                <a:lnTo>
                  <a:pt x="223609" y="2452489"/>
                </a:lnTo>
                <a:lnTo>
                  <a:pt x="212656" y="2497514"/>
                </a:lnTo>
                <a:lnTo>
                  <a:pt x="202370" y="2542793"/>
                </a:lnTo>
                <a:lnTo>
                  <a:pt x="192757" y="2588321"/>
                </a:lnTo>
                <a:lnTo>
                  <a:pt x="183821" y="2634092"/>
                </a:lnTo>
                <a:lnTo>
                  <a:pt x="175569" y="2680100"/>
                </a:lnTo>
                <a:lnTo>
                  <a:pt x="168005" y="2726341"/>
                </a:lnTo>
                <a:lnTo>
                  <a:pt x="161135" y="2772808"/>
                </a:lnTo>
                <a:lnTo>
                  <a:pt x="154966" y="2819497"/>
                </a:lnTo>
                <a:lnTo>
                  <a:pt x="149501" y="2866401"/>
                </a:lnTo>
                <a:lnTo>
                  <a:pt x="144747" y="2913515"/>
                </a:lnTo>
                <a:lnTo>
                  <a:pt x="140710" y="2960834"/>
                </a:lnTo>
                <a:lnTo>
                  <a:pt x="137394" y="3008352"/>
                </a:lnTo>
                <a:lnTo>
                  <a:pt x="134806" y="3056064"/>
                </a:lnTo>
                <a:lnTo>
                  <a:pt x="132950" y="3103964"/>
                </a:lnTo>
                <a:lnTo>
                  <a:pt x="131832" y="3152046"/>
                </a:lnTo>
                <a:lnTo>
                  <a:pt x="131459" y="3200306"/>
                </a:lnTo>
                <a:lnTo>
                  <a:pt x="0" y="3200306"/>
                </a:lnTo>
                <a:lnTo>
                  <a:pt x="361" y="3151821"/>
                </a:lnTo>
                <a:lnTo>
                  <a:pt x="1443" y="3103508"/>
                </a:lnTo>
                <a:lnTo>
                  <a:pt x="3239" y="3055370"/>
                </a:lnTo>
                <a:lnTo>
                  <a:pt x="5745" y="3007415"/>
                </a:lnTo>
                <a:lnTo>
                  <a:pt x="8956" y="2959646"/>
                </a:lnTo>
                <a:lnTo>
                  <a:pt x="12866" y="2912068"/>
                </a:lnTo>
                <a:lnTo>
                  <a:pt x="17470" y="2864688"/>
                </a:lnTo>
                <a:lnTo>
                  <a:pt x="22763" y="2817510"/>
                </a:lnTo>
                <a:lnTo>
                  <a:pt x="28740" y="2770539"/>
                </a:lnTo>
                <a:lnTo>
                  <a:pt x="35397" y="2723780"/>
                </a:lnTo>
                <a:lnTo>
                  <a:pt x="42727" y="2677239"/>
                </a:lnTo>
                <a:lnTo>
                  <a:pt x="50725" y="2630920"/>
                </a:lnTo>
                <a:lnTo>
                  <a:pt x="59387" y="2584829"/>
                </a:lnTo>
                <a:lnTo>
                  <a:pt x="68708" y="2538971"/>
                </a:lnTo>
                <a:lnTo>
                  <a:pt x="78681" y="2493350"/>
                </a:lnTo>
                <a:lnTo>
                  <a:pt x="89303" y="2447973"/>
                </a:lnTo>
                <a:lnTo>
                  <a:pt x="100568" y="2402844"/>
                </a:lnTo>
                <a:lnTo>
                  <a:pt x="112471" y="2357968"/>
                </a:lnTo>
                <a:lnTo>
                  <a:pt x="125006" y="2313351"/>
                </a:lnTo>
                <a:lnTo>
                  <a:pt x="138169" y="2268997"/>
                </a:lnTo>
                <a:lnTo>
                  <a:pt x="151955" y="2224912"/>
                </a:lnTo>
                <a:lnTo>
                  <a:pt x="166358" y="2181101"/>
                </a:lnTo>
                <a:lnTo>
                  <a:pt x="181373" y="2137569"/>
                </a:lnTo>
                <a:lnTo>
                  <a:pt x="196995" y="2094321"/>
                </a:lnTo>
                <a:lnTo>
                  <a:pt x="213219" y="2051362"/>
                </a:lnTo>
                <a:lnTo>
                  <a:pt x="230040" y="2008697"/>
                </a:lnTo>
                <a:lnTo>
                  <a:pt x="247453" y="1966332"/>
                </a:lnTo>
                <a:lnTo>
                  <a:pt x="265452" y="1924272"/>
                </a:lnTo>
                <a:lnTo>
                  <a:pt x="284033" y="1882521"/>
                </a:lnTo>
                <a:lnTo>
                  <a:pt x="303190" y="1841085"/>
                </a:lnTo>
                <a:lnTo>
                  <a:pt x="322919" y="1799969"/>
                </a:lnTo>
                <a:lnTo>
                  <a:pt x="343213" y="1759178"/>
                </a:lnTo>
                <a:lnTo>
                  <a:pt x="364068" y="1718718"/>
                </a:lnTo>
                <a:lnTo>
                  <a:pt x="385479" y="1678592"/>
                </a:lnTo>
                <a:lnTo>
                  <a:pt x="407441" y="1638808"/>
                </a:lnTo>
                <a:lnTo>
                  <a:pt x="429949" y="1599368"/>
                </a:lnTo>
                <a:lnTo>
                  <a:pt x="452997" y="1560280"/>
                </a:lnTo>
                <a:lnTo>
                  <a:pt x="476580" y="1521547"/>
                </a:lnTo>
                <a:lnTo>
                  <a:pt x="500693" y="1483176"/>
                </a:lnTo>
                <a:lnTo>
                  <a:pt x="525331" y="1445170"/>
                </a:lnTo>
                <a:lnTo>
                  <a:pt x="550490" y="1407536"/>
                </a:lnTo>
                <a:lnTo>
                  <a:pt x="576163" y="1370278"/>
                </a:lnTo>
                <a:lnTo>
                  <a:pt x="602346" y="1333402"/>
                </a:lnTo>
                <a:lnTo>
                  <a:pt x="629033" y="1296912"/>
                </a:lnTo>
                <a:lnTo>
                  <a:pt x="656220" y="1260814"/>
                </a:lnTo>
                <a:lnTo>
                  <a:pt x="683901" y="1225113"/>
                </a:lnTo>
                <a:lnTo>
                  <a:pt x="712071" y="1189814"/>
                </a:lnTo>
                <a:lnTo>
                  <a:pt x="740725" y="1154922"/>
                </a:lnTo>
                <a:lnTo>
                  <a:pt x="769858" y="1120442"/>
                </a:lnTo>
                <a:lnTo>
                  <a:pt x="799465" y="1086380"/>
                </a:lnTo>
                <a:lnTo>
                  <a:pt x="829541" y="1052740"/>
                </a:lnTo>
                <a:lnTo>
                  <a:pt x="860080" y="1019528"/>
                </a:lnTo>
                <a:lnTo>
                  <a:pt x="891077" y="986748"/>
                </a:lnTo>
                <a:lnTo>
                  <a:pt x="922528" y="954407"/>
                </a:lnTo>
                <a:lnTo>
                  <a:pt x="954427" y="922508"/>
                </a:lnTo>
                <a:lnTo>
                  <a:pt x="986769" y="891058"/>
                </a:lnTo>
                <a:lnTo>
                  <a:pt x="1019549" y="860061"/>
                </a:lnTo>
                <a:lnTo>
                  <a:pt x="1052761" y="829522"/>
                </a:lnTo>
                <a:lnTo>
                  <a:pt x="1086402" y="799447"/>
                </a:lnTo>
                <a:lnTo>
                  <a:pt x="1120464" y="769841"/>
                </a:lnTo>
                <a:lnTo>
                  <a:pt x="1154944" y="740708"/>
                </a:lnTo>
                <a:lnTo>
                  <a:pt x="1189837" y="712054"/>
                </a:lnTo>
                <a:lnTo>
                  <a:pt x="1225136" y="683885"/>
                </a:lnTo>
                <a:lnTo>
                  <a:pt x="1260837" y="656204"/>
                </a:lnTo>
                <a:lnTo>
                  <a:pt x="1296936" y="629018"/>
                </a:lnTo>
                <a:lnTo>
                  <a:pt x="1333426" y="602331"/>
                </a:lnTo>
                <a:lnTo>
                  <a:pt x="1370302" y="576149"/>
                </a:lnTo>
                <a:lnTo>
                  <a:pt x="1407560" y="550476"/>
                </a:lnTo>
                <a:lnTo>
                  <a:pt x="1445195" y="525318"/>
                </a:lnTo>
                <a:lnTo>
                  <a:pt x="1483201" y="500680"/>
                </a:lnTo>
                <a:lnTo>
                  <a:pt x="1521572" y="476567"/>
                </a:lnTo>
                <a:lnTo>
                  <a:pt x="1560305" y="452985"/>
                </a:lnTo>
                <a:lnTo>
                  <a:pt x="1599394" y="429937"/>
                </a:lnTo>
                <a:lnTo>
                  <a:pt x="1638833" y="407430"/>
                </a:lnTo>
                <a:lnTo>
                  <a:pt x="1678618" y="385469"/>
                </a:lnTo>
                <a:lnTo>
                  <a:pt x="1718743" y="364058"/>
                </a:lnTo>
                <a:lnTo>
                  <a:pt x="1759204" y="343203"/>
                </a:lnTo>
                <a:lnTo>
                  <a:pt x="1799995" y="322910"/>
                </a:lnTo>
                <a:lnTo>
                  <a:pt x="1841111" y="303182"/>
                </a:lnTo>
                <a:lnTo>
                  <a:pt x="1882547" y="284025"/>
                </a:lnTo>
                <a:lnTo>
                  <a:pt x="1924297" y="265445"/>
                </a:lnTo>
                <a:lnTo>
                  <a:pt x="1966358" y="247446"/>
                </a:lnTo>
                <a:lnTo>
                  <a:pt x="2008723" y="230034"/>
                </a:lnTo>
                <a:lnTo>
                  <a:pt x="2051387" y="213213"/>
                </a:lnTo>
                <a:lnTo>
                  <a:pt x="2094346" y="196989"/>
                </a:lnTo>
                <a:lnTo>
                  <a:pt x="2137594" y="181367"/>
                </a:lnTo>
                <a:lnTo>
                  <a:pt x="2181126" y="166353"/>
                </a:lnTo>
                <a:lnTo>
                  <a:pt x="2224936" y="151950"/>
                </a:lnTo>
                <a:lnTo>
                  <a:pt x="2269021" y="138165"/>
                </a:lnTo>
                <a:lnTo>
                  <a:pt x="2313375" y="125002"/>
                </a:lnTo>
                <a:lnTo>
                  <a:pt x="2357991" y="112467"/>
                </a:lnTo>
                <a:lnTo>
                  <a:pt x="2402867" y="100565"/>
                </a:lnTo>
                <a:lnTo>
                  <a:pt x="2447995" y="89301"/>
                </a:lnTo>
                <a:lnTo>
                  <a:pt x="2493372" y="78679"/>
                </a:lnTo>
                <a:lnTo>
                  <a:pt x="2538992" y="68706"/>
                </a:lnTo>
                <a:lnTo>
                  <a:pt x="2584850" y="59385"/>
                </a:lnTo>
                <a:lnTo>
                  <a:pt x="2630940" y="50724"/>
                </a:lnTo>
                <a:lnTo>
                  <a:pt x="2677258" y="42725"/>
                </a:lnTo>
                <a:lnTo>
                  <a:pt x="2723799" y="35395"/>
                </a:lnTo>
                <a:lnTo>
                  <a:pt x="2770557" y="28739"/>
                </a:lnTo>
                <a:lnTo>
                  <a:pt x="2817527" y="22762"/>
                </a:lnTo>
                <a:lnTo>
                  <a:pt x="2864705" y="17469"/>
                </a:lnTo>
                <a:lnTo>
                  <a:pt x="2912084" y="12865"/>
                </a:lnTo>
                <a:lnTo>
                  <a:pt x="2959660" y="8955"/>
                </a:lnTo>
                <a:lnTo>
                  <a:pt x="3007428" y="5745"/>
                </a:lnTo>
                <a:lnTo>
                  <a:pt x="3055383" y="3239"/>
                </a:lnTo>
                <a:lnTo>
                  <a:pt x="3103519" y="1443"/>
                </a:lnTo>
                <a:lnTo>
                  <a:pt x="3151832" y="361"/>
                </a:lnTo>
                <a:lnTo>
                  <a:pt x="3200316" y="0"/>
                </a:lnTo>
                <a:lnTo>
                  <a:pt x="3248800" y="361"/>
                </a:lnTo>
                <a:lnTo>
                  <a:pt x="3297112" y="1443"/>
                </a:lnTo>
                <a:lnTo>
                  <a:pt x="3345248" y="3239"/>
                </a:lnTo>
                <a:lnTo>
                  <a:pt x="3393203" y="5745"/>
                </a:lnTo>
                <a:lnTo>
                  <a:pt x="3440971" y="8955"/>
                </a:lnTo>
                <a:lnTo>
                  <a:pt x="3488547" y="12865"/>
                </a:lnTo>
                <a:lnTo>
                  <a:pt x="3535926" y="17469"/>
                </a:lnTo>
                <a:lnTo>
                  <a:pt x="3583103" y="22762"/>
                </a:lnTo>
                <a:lnTo>
                  <a:pt x="3630073" y="28739"/>
                </a:lnTo>
                <a:lnTo>
                  <a:pt x="3676831" y="35395"/>
                </a:lnTo>
                <a:lnTo>
                  <a:pt x="3723371" y="42725"/>
                </a:lnTo>
                <a:lnTo>
                  <a:pt x="3769689" y="50724"/>
                </a:lnTo>
                <a:lnTo>
                  <a:pt x="3815779" y="59385"/>
                </a:lnTo>
                <a:lnTo>
                  <a:pt x="3861636" y="68706"/>
                </a:lnTo>
                <a:lnTo>
                  <a:pt x="3907255" y="78679"/>
                </a:lnTo>
                <a:lnTo>
                  <a:pt x="3952632" y="89301"/>
                </a:lnTo>
                <a:lnTo>
                  <a:pt x="3997760" y="100565"/>
                </a:lnTo>
                <a:lnTo>
                  <a:pt x="4042634" y="112467"/>
                </a:lnTo>
                <a:lnTo>
                  <a:pt x="4087251" y="125002"/>
                </a:lnTo>
                <a:lnTo>
                  <a:pt x="4131603" y="138165"/>
                </a:lnTo>
                <a:lnTo>
                  <a:pt x="4175687" y="151950"/>
                </a:lnTo>
                <a:lnTo>
                  <a:pt x="4219497" y="166353"/>
                </a:lnTo>
                <a:lnTo>
                  <a:pt x="4263029" y="181367"/>
                </a:lnTo>
                <a:lnTo>
                  <a:pt x="4306276" y="196989"/>
                </a:lnTo>
                <a:lnTo>
                  <a:pt x="4349234" y="213213"/>
                </a:lnTo>
                <a:lnTo>
                  <a:pt x="4391897" y="230034"/>
                </a:lnTo>
                <a:lnTo>
                  <a:pt x="4434261" y="247446"/>
                </a:lnTo>
                <a:lnTo>
                  <a:pt x="4476321" y="265445"/>
                </a:lnTo>
                <a:lnTo>
                  <a:pt x="4518071" y="284025"/>
                </a:lnTo>
                <a:lnTo>
                  <a:pt x="4559506" y="303182"/>
                </a:lnTo>
                <a:lnTo>
                  <a:pt x="4600621" y="322910"/>
                </a:lnTo>
                <a:lnTo>
                  <a:pt x="4641411" y="343203"/>
                </a:lnTo>
                <a:lnTo>
                  <a:pt x="4681870" y="364058"/>
                </a:lnTo>
                <a:lnTo>
                  <a:pt x="4721995" y="385469"/>
                </a:lnTo>
                <a:lnTo>
                  <a:pt x="4761779" y="407430"/>
                </a:lnTo>
                <a:lnTo>
                  <a:pt x="4801217" y="429937"/>
                </a:lnTo>
                <a:lnTo>
                  <a:pt x="4840304" y="452985"/>
                </a:lnTo>
                <a:lnTo>
                  <a:pt x="4879036" y="476567"/>
                </a:lnTo>
                <a:lnTo>
                  <a:pt x="4917407" y="500680"/>
                </a:lnTo>
                <a:lnTo>
                  <a:pt x="4955411" y="525318"/>
                </a:lnTo>
                <a:lnTo>
                  <a:pt x="4993045" y="550476"/>
                </a:lnTo>
                <a:lnTo>
                  <a:pt x="5030302" y="576149"/>
                </a:lnTo>
                <a:lnTo>
                  <a:pt x="5067177" y="602331"/>
                </a:lnTo>
                <a:lnTo>
                  <a:pt x="5103666" y="629018"/>
                </a:lnTo>
                <a:lnTo>
                  <a:pt x="5139763" y="656204"/>
                </a:lnTo>
                <a:lnTo>
                  <a:pt x="5175464" y="683885"/>
                </a:lnTo>
                <a:lnTo>
                  <a:pt x="5210762" y="712054"/>
                </a:lnTo>
                <a:lnTo>
                  <a:pt x="5245653" y="740708"/>
                </a:lnTo>
                <a:lnTo>
                  <a:pt x="5280132" y="769841"/>
                </a:lnTo>
                <a:lnTo>
                  <a:pt x="5314194" y="799447"/>
                </a:lnTo>
                <a:lnTo>
                  <a:pt x="5347833" y="829522"/>
                </a:lnTo>
                <a:lnTo>
                  <a:pt x="5381044" y="860061"/>
                </a:lnTo>
                <a:lnTo>
                  <a:pt x="5413823" y="891058"/>
                </a:lnTo>
                <a:lnTo>
                  <a:pt x="5446163" y="922508"/>
                </a:lnTo>
                <a:lnTo>
                  <a:pt x="5478061" y="954407"/>
                </a:lnTo>
                <a:lnTo>
                  <a:pt x="5509511" y="986748"/>
                </a:lnTo>
                <a:lnTo>
                  <a:pt x="5540507" y="1019528"/>
                </a:lnTo>
                <a:lnTo>
                  <a:pt x="5571045" y="1052740"/>
                </a:lnTo>
                <a:lnTo>
                  <a:pt x="5601120" y="1086380"/>
                </a:lnTo>
                <a:lnTo>
                  <a:pt x="5630725" y="1120442"/>
                </a:lnTo>
                <a:lnTo>
                  <a:pt x="5659857" y="1154922"/>
                </a:lnTo>
                <a:lnTo>
                  <a:pt x="5688510" y="1189814"/>
                </a:lnTo>
                <a:lnTo>
                  <a:pt x="5716680" y="1225113"/>
                </a:lnTo>
                <a:lnTo>
                  <a:pt x="5744359" y="1260814"/>
                </a:lnTo>
                <a:lnTo>
                  <a:pt x="5771545" y="1296912"/>
                </a:lnTo>
                <a:lnTo>
                  <a:pt x="5798231" y="1333402"/>
                </a:lnTo>
                <a:lnTo>
                  <a:pt x="5824413" y="1370278"/>
                </a:lnTo>
                <a:lnTo>
                  <a:pt x="5850085" y="1407536"/>
                </a:lnTo>
                <a:lnTo>
                  <a:pt x="5875242" y="1445170"/>
                </a:lnTo>
                <a:lnTo>
                  <a:pt x="5899880" y="1483176"/>
                </a:lnTo>
                <a:lnTo>
                  <a:pt x="5923992" y="1521547"/>
                </a:lnTo>
                <a:lnTo>
                  <a:pt x="5947574" y="1560280"/>
                </a:lnTo>
                <a:lnTo>
                  <a:pt x="5970621" y="1599368"/>
                </a:lnTo>
                <a:lnTo>
                  <a:pt x="5993127" y="1638808"/>
                </a:lnTo>
                <a:lnTo>
                  <a:pt x="6015088" y="1678592"/>
                </a:lnTo>
                <a:lnTo>
                  <a:pt x="6036498" y="1718718"/>
                </a:lnTo>
                <a:lnTo>
                  <a:pt x="6057353" y="1759178"/>
                </a:lnTo>
                <a:lnTo>
                  <a:pt x="6077646" y="1799969"/>
                </a:lnTo>
                <a:lnTo>
                  <a:pt x="6097374" y="1841085"/>
                </a:lnTo>
                <a:lnTo>
                  <a:pt x="6116530" y="1882521"/>
                </a:lnTo>
                <a:lnTo>
                  <a:pt x="6135110" y="1924272"/>
                </a:lnTo>
                <a:lnTo>
                  <a:pt x="6153108" y="1966332"/>
                </a:lnTo>
                <a:lnTo>
                  <a:pt x="6170520" y="2008697"/>
                </a:lnTo>
                <a:lnTo>
                  <a:pt x="6187340" y="2051362"/>
                </a:lnTo>
                <a:lnTo>
                  <a:pt x="6203563" y="2094321"/>
                </a:lnTo>
                <a:lnTo>
                  <a:pt x="6219185" y="2137569"/>
                </a:lnTo>
                <a:lnTo>
                  <a:pt x="6234199" y="2181101"/>
                </a:lnTo>
                <a:lnTo>
                  <a:pt x="6248601" y="2224912"/>
                </a:lnTo>
                <a:lnTo>
                  <a:pt x="6262386" y="2268997"/>
                </a:lnTo>
                <a:lnTo>
                  <a:pt x="6275549" y="2313351"/>
                </a:lnTo>
                <a:lnTo>
                  <a:pt x="6288083" y="2357968"/>
                </a:lnTo>
                <a:lnTo>
                  <a:pt x="6299985" y="2402844"/>
                </a:lnTo>
                <a:lnTo>
                  <a:pt x="6311250" y="2447973"/>
                </a:lnTo>
                <a:lnTo>
                  <a:pt x="6321871" y="2493350"/>
                </a:lnTo>
                <a:lnTo>
                  <a:pt x="6331844" y="2538971"/>
                </a:lnTo>
                <a:lnTo>
                  <a:pt x="6341164" y="2584829"/>
                </a:lnTo>
                <a:lnTo>
                  <a:pt x="6349826" y="2630920"/>
                </a:lnTo>
                <a:lnTo>
                  <a:pt x="6357824" y="2677239"/>
                </a:lnTo>
                <a:lnTo>
                  <a:pt x="6365154" y="2723780"/>
                </a:lnTo>
                <a:lnTo>
                  <a:pt x="6371809" y="2770539"/>
                </a:lnTo>
                <a:lnTo>
                  <a:pt x="6377786" y="2817510"/>
                </a:lnTo>
                <a:lnTo>
                  <a:pt x="6383079" y="2864688"/>
                </a:lnTo>
                <a:lnTo>
                  <a:pt x="6387683" y="2912068"/>
                </a:lnTo>
                <a:lnTo>
                  <a:pt x="6391593" y="2959646"/>
                </a:lnTo>
                <a:lnTo>
                  <a:pt x="6394803" y="3007415"/>
                </a:lnTo>
                <a:lnTo>
                  <a:pt x="6397309" y="3055370"/>
                </a:lnTo>
                <a:lnTo>
                  <a:pt x="6399106" y="3103508"/>
                </a:lnTo>
                <a:lnTo>
                  <a:pt x="6400187" y="3151821"/>
                </a:lnTo>
                <a:lnTo>
                  <a:pt x="6400549" y="3200306"/>
                </a:lnTo>
                <a:close/>
              </a:path>
            </a:pathLst>
          </a:custGeom>
          <a:solidFill>
            <a:srgbClr val="D4F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3" name="object 343"/>
          <p:cNvGrpSpPr/>
          <p:nvPr/>
        </p:nvGrpSpPr>
        <p:grpSpPr>
          <a:xfrm>
            <a:off x="8831062" y="4065759"/>
            <a:ext cx="742950" cy="742950"/>
            <a:chOff x="8831062" y="4065759"/>
            <a:chExt cx="742950" cy="742950"/>
          </a:xfrm>
        </p:grpSpPr>
        <p:pic>
          <p:nvPicPr>
            <p:cNvPr id="344" name="object 34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876779" y="4084963"/>
              <a:ext cx="697160" cy="723674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831062" y="4065759"/>
              <a:ext cx="687628" cy="687628"/>
            </a:xfrm>
            <a:prstGeom prst="rect">
              <a:avLst/>
            </a:prstGeom>
          </p:spPr>
        </p:pic>
      </p:grpSp>
      <p:pic>
        <p:nvPicPr>
          <p:cNvPr id="346" name="object 34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4774782" y="3992008"/>
            <a:ext cx="904875" cy="895315"/>
          </a:xfrm>
          <a:prstGeom prst="rect">
            <a:avLst/>
          </a:prstGeom>
        </p:spPr>
      </p:pic>
      <p:sp>
        <p:nvSpPr>
          <p:cNvPr id="347" name="object 347"/>
          <p:cNvSpPr/>
          <p:nvPr/>
        </p:nvSpPr>
        <p:spPr>
          <a:xfrm>
            <a:off x="7833335" y="1419198"/>
            <a:ext cx="1562735" cy="1381125"/>
          </a:xfrm>
          <a:custGeom>
            <a:avLst/>
            <a:gdLst/>
            <a:ahLst/>
            <a:cxnLst/>
            <a:rect l="l" t="t" r="r" b="b"/>
            <a:pathLst>
              <a:path w="1562734" h="1381125">
                <a:moveTo>
                  <a:pt x="1528305" y="452094"/>
                </a:moveTo>
                <a:lnTo>
                  <a:pt x="1523111" y="403745"/>
                </a:lnTo>
                <a:lnTo>
                  <a:pt x="1508264" y="359016"/>
                </a:lnTo>
                <a:lnTo>
                  <a:pt x="1484871" y="319011"/>
                </a:lnTo>
                <a:lnTo>
                  <a:pt x="1475600" y="308737"/>
                </a:lnTo>
                <a:lnTo>
                  <a:pt x="1475600" y="452094"/>
                </a:lnTo>
                <a:lnTo>
                  <a:pt x="1475600" y="527888"/>
                </a:lnTo>
                <a:lnTo>
                  <a:pt x="1278305" y="527888"/>
                </a:lnTo>
                <a:lnTo>
                  <a:pt x="1260703" y="481495"/>
                </a:lnTo>
                <a:lnTo>
                  <a:pt x="1238453" y="442455"/>
                </a:lnTo>
                <a:lnTo>
                  <a:pt x="1238453" y="617258"/>
                </a:lnTo>
                <a:lnTo>
                  <a:pt x="1238453" y="696683"/>
                </a:lnTo>
                <a:lnTo>
                  <a:pt x="711454" y="696683"/>
                </a:lnTo>
                <a:lnTo>
                  <a:pt x="711454" y="617258"/>
                </a:lnTo>
                <a:lnTo>
                  <a:pt x="715708" y="569734"/>
                </a:lnTo>
                <a:lnTo>
                  <a:pt x="727075" y="528218"/>
                </a:lnTo>
                <a:lnTo>
                  <a:pt x="747483" y="483743"/>
                </a:lnTo>
                <a:lnTo>
                  <a:pt x="773518" y="446773"/>
                </a:lnTo>
                <a:lnTo>
                  <a:pt x="805294" y="414845"/>
                </a:lnTo>
                <a:lnTo>
                  <a:pt x="842086" y="388683"/>
                </a:lnTo>
                <a:lnTo>
                  <a:pt x="883119" y="369074"/>
                </a:lnTo>
                <a:lnTo>
                  <a:pt x="927658" y="356755"/>
                </a:lnTo>
                <a:lnTo>
                  <a:pt x="974953" y="352475"/>
                </a:lnTo>
                <a:lnTo>
                  <a:pt x="1022248" y="356755"/>
                </a:lnTo>
                <a:lnTo>
                  <a:pt x="1066787" y="369074"/>
                </a:lnTo>
                <a:lnTo>
                  <a:pt x="1107821" y="388683"/>
                </a:lnTo>
                <a:lnTo>
                  <a:pt x="1144612" y="414845"/>
                </a:lnTo>
                <a:lnTo>
                  <a:pt x="1176388" y="446773"/>
                </a:lnTo>
                <a:lnTo>
                  <a:pt x="1202423" y="483743"/>
                </a:lnTo>
                <a:lnTo>
                  <a:pt x="1221943" y="524979"/>
                </a:lnTo>
                <a:lnTo>
                  <a:pt x="1234198" y="569734"/>
                </a:lnTo>
                <a:lnTo>
                  <a:pt x="1238453" y="617258"/>
                </a:lnTo>
                <a:lnTo>
                  <a:pt x="1238453" y="442455"/>
                </a:lnTo>
                <a:lnTo>
                  <a:pt x="1206042" y="400659"/>
                </a:lnTo>
                <a:lnTo>
                  <a:pt x="1170279" y="367563"/>
                </a:lnTo>
                <a:lnTo>
                  <a:pt x="1129753" y="340233"/>
                </a:lnTo>
                <a:lnTo>
                  <a:pt x="1153452" y="317728"/>
                </a:lnTo>
                <a:lnTo>
                  <a:pt x="1156627" y="314718"/>
                </a:lnTo>
                <a:lnTo>
                  <a:pt x="1188059" y="295681"/>
                </a:lnTo>
                <a:lnTo>
                  <a:pt x="1222959" y="283781"/>
                </a:lnTo>
                <a:lnTo>
                  <a:pt x="1260195" y="279666"/>
                </a:lnTo>
                <a:lnTo>
                  <a:pt x="1304328" y="279666"/>
                </a:lnTo>
                <a:lnTo>
                  <a:pt x="1349844" y="285953"/>
                </a:lnTo>
                <a:lnTo>
                  <a:pt x="1390751" y="303415"/>
                </a:lnTo>
                <a:lnTo>
                  <a:pt x="1425409" y="330390"/>
                </a:lnTo>
                <a:lnTo>
                  <a:pt x="1452206" y="365252"/>
                </a:lnTo>
                <a:lnTo>
                  <a:pt x="1469478" y="406374"/>
                </a:lnTo>
                <a:lnTo>
                  <a:pt x="1475600" y="452094"/>
                </a:lnTo>
                <a:lnTo>
                  <a:pt x="1475600" y="308737"/>
                </a:lnTo>
                <a:lnTo>
                  <a:pt x="1454035" y="284822"/>
                </a:lnTo>
                <a:lnTo>
                  <a:pt x="1446999" y="279666"/>
                </a:lnTo>
                <a:lnTo>
                  <a:pt x="1416875" y="257556"/>
                </a:lnTo>
                <a:lnTo>
                  <a:pt x="1374482" y="238290"/>
                </a:lnTo>
                <a:lnTo>
                  <a:pt x="1383703" y="227037"/>
                </a:lnTo>
                <a:lnTo>
                  <a:pt x="1391323" y="217728"/>
                </a:lnTo>
                <a:lnTo>
                  <a:pt x="1403959" y="194106"/>
                </a:lnTo>
                <a:lnTo>
                  <a:pt x="1411909" y="168021"/>
                </a:lnTo>
                <a:lnTo>
                  <a:pt x="1414665" y="139992"/>
                </a:lnTo>
                <a:lnTo>
                  <a:pt x="1407553" y="95821"/>
                </a:lnTo>
                <a:lnTo>
                  <a:pt x="1387729" y="57404"/>
                </a:lnTo>
                <a:lnTo>
                  <a:pt x="1383296" y="52959"/>
                </a:lnTo>
                <a:lnTo>
                  <a:pt x="1361973" y="31521"/>
                </a:lnTo>
                <a:lnTo>
                  <a:pt x="1361973" y="139992"/>
                </a:lnTo>
                <a:lnTo>
                  <a:pt x="1355153" y="173850"/>
                </a:lnTo>
                <a:lnTo>
                  <a:pt x="1336560" y="201510"/>
                </a:lnTo>
                <a:lnTo>
                  <a:pt x="1309027" y="220192"/>
                </a:lnTo>
                <a:lnTo>
                  <a:pt x="1275346" y="227037"/>
                </a:lnTo>
                <a:lnTo>
                  <a:pt x="1241666" y="220192"/>
                </a:lnTo>
                <a:lnTo>
                  <a:pt x="1214120" y="201510"/>
                </a:lnTo>
                <a:lnTo>
                  <a:pt x="1198143" y="177723"/>
                </a:lnTo>
                <a:lnTo>
                  <a:pt x="1195539" y="173850"/>
                </a:lnTo>
                <a:lnTo>
                  <a:pt x="1188720" y="139992"/>
                </a:lnTo>
                <a:lnTo>
                  <a:pt x="1189850" y="134366"/>
                </a:lnTo>
                <a:lnTo>
                  <a:pt x="1195539" y="106146"/>
                </a:lnTo>
                <a:lnTo>
                  <a:pt x="1214120" y="78486"/>
                </a:lnTo>
                <a:lnTo>
                  <a:pt x="1241666" y="59804"/>
                </a:lnTo>
                <a:lnTo>
                  <a:pt x="1275346" y="52959"/>
                </a:lnTo>
                <a:lnTo>
                  <a:pt x="1309027" y="59804"/>
                </a:lnTo>
                <a:lnTo>
                  <a:pt x="1336560" y="78486"/>
                </a:lnTo>
                <a:lnTo>
                  <a:pt x="1355153" y="106146"/>
                </a:lnTo>
                <a:lnTo>
                  <a:pt x="1361973" y="139992"/>
                </a:lnTo>
                <a:lnTo>
                  <a:pt x="1361973" y="31521"/>
                </a:lnTo>
                <a:lnTo>
                  <a:pt x="1357541" y="27063"/>
                </a:lnTo>
                <a:lnTo>
                  <a:pt x="1319301" y="7150"/>
                </a:lnTo>
                <a:lnTo>
                  <a:pt x="1275346" y="0"/>
                </a:lnTo>
                <a:lnTo>
                  <a:pt x="1232306" y="6819"/>
                </a:lnTo>
                <a:lnTo>
                  <a:pt x="1194714" y="25857"/>
                </a:lnTo>
                <a:lnTo>
                  <a:pt x="1180160" y="39954"/>
                </a:lnTo>
                <a:lnTo>
                  <a:pt x="1180160" y="241935"/>
                </a:lnTo>
                <a:lnTo>
                  <a:pt x="1151686" y="255308"/>
                </a:lnTo>
                <a:lnTo>
                  <a:pt x="1125359" y="272503"/>
                </a:lnTo>
                <a:lnTo>
                  <a:pt x="1101547" y="293370"/>
                </a:lnTo>
                <a:lnTo>
                  <a:pt x="1080681" y="317728"/>
                </a:lnTo>
                <a:lnTo>
                  <a:pt x="1078382" y="316738"/>
                </a:lnTo>
                <a:lnTo>
                  <a:pt x="1073772" y="315404"/>
                </a:lnTo>
                <a:lnTo>
                  <a:pt x="1089558" y="299859"/>
                </a:lnTo>
                <a:lnTo>
                  <a:pt x="1101356" y="288213"/>
                </a:lnTo>
                <a:lnTo>
                  <a:pt x="1122591" y="255511"/>
                </a:lnTo>
                <a:lnTo>
                  <a:pt x="1136294" y="218325"/>
                </a:lnTo>
                <a:lnTo>
                  <a:pt x="1141285" y="177723"/>
                </a:lnTo>
                <a:lnTo>
                  <a:pt x="1147686" y="195808"/>
                </a:lnTo>
                <a:lnTo>
                  <a:pt x="1156398" y="212686"/>
                </a:lnTo>
                <a:lnTo>
                  <a:pt x="1167269" y="228130"/>
                </a:lnTo>
                <a:lnTo>
                  <a:pt x="1180160" y="241935"/>
                </a:lnTo>
                <a:lnTo>
                  <a:pt x="1180160" y="39954"/>
                </a:lnTo>
                <a:lnTo>
                  <a:pt x="1164717" y="54902"/>
                </a:lnTo>
                <a:lnTo>
                  <a:pt x="1144435" y="91795"/>
                </a:lnTo>
                <a:lnTo>
                  <a:pt x="1136015" y="134366"/>
                </a:lnTo>
                <a:lnTo>
                  <a:pt x="1119162" y="90779"/>
                </a:lnTo>
                <a:lnTo>
                  <a:pt x="1091946" y="53759"/>
                </a:lnTo>
                <a:lnTo>
                  <a:pt x="1090930" y="52959"/>
                </a:lnTo>
                <a:lnTo>
                  <a:pt x="1088923" y="51358"/>
                </a:lnTo>
                <a:lnTo>
                  <a:pt x="1088923" y="176403"/>
                </a:lnTo>
                <a:lnTo>
                  <a:pt x="1079258" y="224459"/>
                </a:lnTo>
                <a:lnTo>
                  <a:pt x="1052931" y="263702"/>
                </a:lnTo>
                <a:lnTo>
                  <a:pt x="1013879" y="290156"/>
                </a:lnTo>
                <a:lnTo>
                  <a:pt x="966063" y="299859"/>
                </a:lnTo>
                <a:lnTo>
                  <a:pt x="918235" y="290106"/>
                </a:lnTo>
                <a:lnTo>
                  <a:pt x="903363" y="279996"/>
                </a:lnTo>
                <a:lnTo>
                  <a:pt x="881443" y="265099"/>
                </a:lnTo>
                <a:lnTo>
                  <a:pt x="879182" y="263575"/>
                </a:lnTo>
                <a:lnTo>
                  <a:pt x="852855" y="224320"/>
                </a:lnTo>
                <a:lnTo>
                  <a:pt x="845807" y="189306"/>
                </a:lnTo>
                <a:lnTo>
                  <a:pt x="843203" y="176403"/>
                </a:lnTo>
                <a:lnTo>
                  <a:pt x="852855" y="128485"/>
                </a:lnTo>
                <a:lnTo>
                  <a:pt x="856907" y="122453"/>
                </a:lnTo>
                <a:lnTo>
                  <a:pt x="879182" y="89230"/>
                </a:lnTo>
                <a:lnTo>
                  <a:pt x="918235" y="62699"/>
                </a:lnTo>
                <a:lnTo>
                  <a:pt x="966063" y="52959"/>
                </a:lnTo>
                <a:lnTo>
                  <a:pt x="1013739" y="62649"/>
                </a:lnTo>
                <a:lnTo>
                  <a:pt x="1052804" y="89115"/>
                </a:lnTo>
                <a:lnTo>
                  <a:pt x="1079220" y="128346"/>
                </a:lnTo>
                <a:lnTo>
                  <a:pt x="1088923" y="176403"/>
                </a:lnTo>
                <a:lnTo>
                  <a:pt x="1088923" y="51358"/>
                </a:lnTo>
                <a:lnTo>
                  <a:pt x="1056144" y="25095"/>
                </a:lnTo>
                <a:lnTo>
                  <a:pt x="1013587" y="6565"/>
                </a:lnTo>
                <a:lnTo>
                  <a:pt x="966063" y="0"/>
                </a:lnTo>
                <a:lnTo>
                  <a:pt x="920902" y="5905"/>
                </a:lnTo>
                <a:lnTo>
                  <a:pt x="880097" y="22606"/>
                </a:lnTo>
                <a:lnTo>
                  <a:pt x="845185" y="48615"/>
                </a:lnTo>
                <a:lnTo>
                  <a:pt x="820153" y="79349"/>
                </a:lnTo>
                <a:lnTo>
                  <a:pt x="820153" y="340563"/>
                </a:lnTo>
                <a:lnTo>
                  <a:pt x="779627" y="367893"/>
                </a:lnTo>
                <a:lnTo>
                  <a:pt x="743864" y="401002"/>
                </a:lnTo>
                <a:lnTo>
                  <a:pt x="713498" y="439191"/>
                </a:lnTo>
                <a:lnTo>
                  <a:pt x="689203" y="481825"/>
                </a:lnTo>
                <a:lnTo>
                  <a:pt x="671601" y="528218"/>
                </a:lnTo>
                <a:lnTo>
                  <a:pt x="474306" y="528218"/>
                </a:lnTo>
                <a:lnTo>
                  <a:pt x="474345" y="452094"/>
                </a:lnTo>
                <a:lnTo>
                  <a:pt x="480428" y="406565"/>
                </a:lnTo>
                <a:lnTo>
                  <a:pt x="497700" y="365366"/>
                </a:lnTo>
                <a:lnTo>
                  <a:pt x="524497" y="330466"/>
                </a:lnTo>
                <a:lnTo>
                  <a:pt x="559155" y="303517"/>
                </a:lnTo>
                <a:lnTo>
                  <a:pt x="600062" y="286156"/>
                </a:lnTo>
                <a:lnTo>
                  <a:pt x="645579" y="279996"/>
                </a:lnTo>
                <a:lnTo>
                  <a:pt x="689711" y="279996"/>
                </a:lnTo>
                <a:lnTo>
                  <a:pt x="726909" y="284060"/>
                </a:lnTo>
                <a:lnTo>
                  <a:pt x="761720" y="295884"/>
                </a:lnTo>
                <a:lnTo>
                  <a:pt x="793140" y="314909"/>
                </a:lnTo>
                <a:lnTo>
                  <a:pt x="820153" y="340563"/>
                </a:lnTo>
                <a:lnTo>
                  <a:pt x="820153" y="79349"/>
                </a:lnTo>
                <a:lnTo>
                  <a:pt x="817664" y="82397"/>
                </a:lnTo>
                <a:lnTo>
                  <a:pt x="814552" y="89103"/>
                </a:lnTo>
                <a:lnTo>
                  <a:pt x="814552" y="265099"/>
                </a:lnTo>
                <a:lnTo>
                  <a:pt x="801649" y="256908"/>
                </a:lnTo>
                <a:lnTo>
                  <a:pt x="788200" y="249720"/>
                </a:lnTo>
                <a:lnTo>
                  <a:pt x="774255" y="243509"/>
                </a:lnTo>
                <a:lnTo>
                  <a:pt x="759866" y="238290"/>
                </a:lnTo>
                <a:lnTo>
                  <a:pt x="769480" y="227380"/>
                </a:lnTo>
                <a:lnTo>
                  <a:pt x="769734" y="227037"/>
                </a:lnTo>
                <a:lnTo>
                  <a:pt x="777989" y="215544"/>
                </a:lnTo>
                <a:lnTo>
                  <a:pt x="785253" y="202831"/>
                </a:lnTo>
                <a:lnTo>
                  <a:pt x="791159" y="189306"/>
                </a:lnTo>
                <a:lnTo>
                  <a:pt x="793800" y="209575"/>
                </a:lnTo>
                <a:lnTo>
                  <a:pt x="798652" y="229069"/>
                </a:lnTo>
                <a:lnTo>
                  <a:pt x="805611" y="247624"/>
                </a:lnTo>
                <a:lnTo>
                  <a:pt x="814552" y="265099"/>
                </a:lnTo>
                <a:lnTo>
                  <a:pt x="814552" y="89103"/>
                </a:lnTo>
                <a:lnTo>
                  <a:pt x="799071" y="122453"/>
                </a:lnTo>
                <a:lnTo>
                  <a:pt x="783844" y="74282"/>
                </a:lnTo>
                <a:lnTo>
                  <a:pt x="767143" y="52959"/>
                </a:lnTo>
                <a:lnTo>
                  <a:pt x="753402" y="35407"/>
                </a:lnTo>
                <a:lnTo>
                  <a:pt x="747356" y="31686"/>
                </a:lnTo>
                <a:lnTo>
                  <a:pt x="747356" y="139992"/>
                </a:lnTo>
                <a:lnTo>
                  <a:pt x="740537" y="173850"/>
                </a:lnTo>
                <a:lnTo>
                  <a:pt x="721956" y="201510"/>
                </a:lnTo>
                <a:lnTo>
                  <a:pt x="694410" y="220192"/>
                </a:lnTo>
                <a:lnTo>
                  <a:pt x="660730" y="227037"/>
                </a:lnTo>
                <a:lnTo>
                  <a:pt x="627049" y="220192"/>
                </a:lnTo>
                <a:lnTo>
                  <a:pt x="599503" y="201510"/>
                </a:lnTo>
                <a:lnTo>
                  <a:pt x="580923" y="173850"/>
                </a:lnTo>
                <a:lnTo>
                  <a:pt x="574103" y="139992"/>
                </a:lnTo>
                <a:lnTo>
                  <a:pt x="580923" y="106146"/>
                </a:lnTo>
                <a:lnTo>
                  <a:pt x="627049" y="59804"/>
                </a:lnTo>
                <a:lnTo>
                  <a:pt x="694410" y="59804"/>
                </a:lnTo>
                <a:lnTo>
                  <a:pt x="740537" y="106146"/>
                </a:lnTo>
                <a:lnTo>
                  <a:pt x="747356" y="139992"/>
                </a:lnTo>
                <a:lnTo>
                  <a:pt x="747356" y="31686"/>
                </a:lnTo>
                <a:lnTo>
                  <a:pt x="711288" y="9448"/>
                </a:lnTo>
                <a:lnTo>
                  <a:pt x="661060" y="0"/>
                </a:lnTo>
                <a:lnTo>
                  <a:pt x="617093" y="7150"/>
                </a:lnTo>
                <a:lnTo>
                  <a:pt x="578866" y="27063"/>
                </a:lnTo>
                <a:lnTo>
                  <a:pt x="548678" y="57404"/>
                </a:lnTo>
                <a:lnTo>
                  <a:pt x="528853" y="95821"/>
                </a:lnTo>
                <a:lnTo>
                  <a:pt x="521728" y="139992"/>
                </a:lnTo>
                <a:lnTo>
                  <a:pt x="524789" y="169240"/>
                </a:lnTo>
                <a:lnTo>
                  <a:pt x="533552" y="196430"/>
                </a:lnTo>
                <a:lnTo>
                  <a:pt x="547433" y="220891"/>
                </a:lnTo>
                <a:lnTo>
                  <a:pt x="565873" y="241935"/>
                </a:lnTo>
                <a:lnTo>
                  <a:pt x="525907" y="262128"/>
                </a:lnTo>
                <a:lnTo>
                  <a:pt x="490994" y="289585"/>
                </a:lnTo>
                <a:lnTo>
                  <a:pt x="462114" y="323316"/>
                </a:lnTo>
                <a:lnTo>
                  <a:pt x="440270" y="362305"/>
                </a:lnTo>
                <a:lnTo>
                  <a:pt x="426427" y="405574"/>
                </a:lnTo>
                <a:lnTo>
                  <a:pt x="421601" y="452094"/>
                </a:lnTo>
                <a:lnTo>
                  <a:pt x="421601" y="554367"/>
                </a:lnTo>
                <a:lnTo>
                  <a:pt x="423684" y="564654"/>
                </a:lnTo>
                <a:lnTo>
                  <a:pt x="429348" y="573074"/>
                </a:lnTo>
                <a:lnTo>
                  <a:pt x="437718" y="578751"/>
                </a:lnTo>
                <a:lnTo>
                  <a:pt x="447954" y="580847"/>
                </a:lnTo>
                <a:lnTo>
                  <a:pt x="660730" y="580847"/>
                </a:lnTo>
                <a:lnTo>
                  <a:pt x="659866" y="589838"/>
                </a:lnTo>
                <a:lnTo>
                  <a:pt x="659244" y="598919"/>
                </a:lnTo>
                <a:lnTo>
                  <a:pt x="658876" y="608076"/>
                </a:lnTo>
                <a:lnTo>
                  <a:pt x="658749" y="723163"/>
                </a:lnTo>
                <a:lnTo>
                  <a:pt x="660831" y="733437"/>
                </a:lnTo>
                <a:lnTo>
                  <a:pt x="666496" y="741857"/>
                </a:lnTo>
                <a:lnTo>
                  <a:pt x="674878" y="747547"/>
                </a:lnTo>
                <a:lnTo>
                  <a:pt x="685101" y="749642"/>
                </a:lnTo>
                <a:lnTo>
                  <a:pt x="1264805" y="749642"/>
                </a:lnTo>
                <a:lnTo>
                  <a:pt x="1275029" y="747547"/>
                </a:lnTo>
                <a:lnTo>
                  <a:pt x="1283411" y="741857"/>
                </a:lnTo>
                <a:lnTo>
                  <a:pt x="1289075" y="733437"/>
                </a:lnTo>
                <a:lnTo>
                  <a:pt x="1291158" y="723163"/>
                </a:lnTo>
                <a:lnTo>
                  <a:pt x="1291158" y="696683"/>
                </a:lnTo>
                <a:lnTo>
                  <a:pt x="1291031" y="608076"/>
                </a:lnTo>
                <a:lnTo>
                  <a:pt x="1290662" y="598919"/>
                </a:lnTo>
                <a:lnTo>
                  <a:pt x="1290040" y="589838"/>
                </a:lnTo>
                <a:lnTo>
                  <a:pt x="1289177" y="580847"/>
                </a:lnTo>
                <a:lnTo>
                  <a:pt x="1501952" y="580847"/>
                </a:lnTo>
                <a:lnTo>
                  <a:pt x="1512189" y="578751"/>
                </a:lnTo>
                <a:lnTo>
                  <a:pt x="1520558" y="573074"/>
                </a:lnTo>
                <a:lnTo>
                  <a:pt x="1526222" y="564654"/>
                </a:lnTo>
                <a:lnTo>
                  <a:pt x="1528305" y="554367"/>
                </a:lnTo>
                <a:lnTo>
                  <a:pt x="1528305" y="527888"/>
                </a:lnTo>
                <a:lnTo>
                  <a:pt x="1528305" y="452094"/>
                </a:lnTo>
                <a:close/>
              </a:path>
              <a:path w="1562734" h="1381125">
                <a:moveTo>
                  <a:pt x="1562163" y="886409"/>
                </a:moveTo>
                <a:lnTo>
                  <a:pt x="1554822" y="848906"/>
                </a:lnTo>
                <a:lnTo>
                  <a:pt x="1534896" y="816165"/>
                </a:lnTo>
                <a:lnTo>
                  <a:pt x="1510398" y="797382"/>
                </a:lnTo>
                <a:lnTo>
                  <a:pt x="1510398" y="886244"/>
                </a:lnTo>
                <a:lnTo>
                  <a:pt x="1510296" y="887653"/>
                </a:lnTo>
                <a:lnTo>
                  <a:pt x="1048080" y="1293418"/>
                </a:lnTo>
                <a:lnTo>
                  <a:pt x="995807" y="1310627"/>
                </a:lnTo>
                <a:lnTo>
                  <a:pt x="947331" y="1322031"/>
                </a:lnTo>
                <a:lnTo>
                  <a:pt x="902779" y="1327416"/>
                </a:lnTo>
                <a:lnTo>
                  <a:pt x="855776" y="1327365"/>
                </a:lnTo>
                <a:lnTo>
                  <a:pt x="809510" y="1321295"/>
                </a:lnTo>
                <a:lnTo>
                  <a:pt x="760831" y="1309433"/>
                </a:lnTo>
                <a:lnTo>
                  <a:pt x="708164" y="1291767"/>
                </a:lnTo>
                <a:lnTo>
                  <a:pt x="707834" y="1291767"/>
                </a:lnTo>
                <a:lnTo>
                  <a:pt x="707504" y="1291437"/>
                </a:lnTo>
                <a:lnTo>
                  <a:pt x="706843" y="1291437"/>
                </a:lnTo>
                <a:lnTo>
                  <a:pt x="552551" y="1242123"/>
                </a:lnTo>
                <a:lnTo>
                  <a:pt x="389978" y="1190155"/>
                </a:lnTo>
                <a:lnTo>
                  <a:pt x="384708" y="1188834"/>
                </a:lnTo>
                <a:lnTo>
                  <a:pt x="271411" y="1188834"/>
                </a:lnTo>
                <a:lnTo>
                  <a:pt x="271411" y="887653"/>
                </a:lnTo>
                <a:lnTo>
                  <a:pt x="381088" y="887653"/>
                </a:lnTo>
                <a:lnTo>
                  <a:pt x="381088" y="887984"/>
                </a:lnTo>
                <a:lnTo>
                  <a:pt x="384708" y="887984"/>
                </a:lnTo>
                <a:lnTo>
                  <a:pt x="386524" y="887653"/>
                </a:lnTo>
                <a:lnTo>
                  <a:pt x="388340" y="887323"/>
                </a:lnTo>
                <a:lnTo>
                  <a:pt x="391629" y="885672"/>
                </a:lnTo>
                <a:lnTo>
                  <a:pt x="441032" y="863485"/>
                </a:lnTo>
                <a:lnTo>
                  <a:pt x="484949" y="847674"/>
                </a:lnTo>
                <a:lnTo>
                  <a:pt x="529894" y="838746"/>
                </a:lnTo>
                <a:lnTo>
                  <a:pt x="575233" y="836650"/>
                </a:lnTo>
                <a:lnTo>
                  <a:pt x="620344" y="841286"/>
                </a:lnTo>
                <a:lnTo>
                  <a:pt x="664603" y="852601"/>
                </a:lnTo>
                <a:lnTo>
                  <a:pt x="707364" y="870508"/>
                </a:lnTo>
                <a:lnTo>
                  <a:pt x="748017" y="894930"/>
                </a:lnTo>
                <a:lnTo>
                  <a:pt x="763701" y="913295"/>
                </a:lnTo>
                <a:lnTo>
                  <a:pt x="782599" y="926909"/>
                </a:lnTo>
                <a:lnTo>
                  <a:pt x="803960" y="935380"/>
                </a:lnTo>
                <a:lnTo>
                  <a:pt x="827062" y="938288"/>
                </a:lnTo>
                <a:lnTo>
                  <a:pt x="1081011" y="938288"/>
                </a:lnTo>
                <a:lnTo>
                  <a:pt x="1097813" y="942111"/>
                </a:lnTo>
                <a:lnTo>
                  <a:pt x="1111681" y="952525"/>
                </a:lnTo>
                <a:lnTo>
                  <a:pt x="1121168" y="967892"/>
                </a:lnTo>
                <a:lnTo>
                  <a:pt x="1124813" y="986612"/>
                </a:lnTo>
                <a:lnTo>
                  <a:pt x="1124038" y="997546"/>
                </a:lnTo>
                <a:lnTo>
                  <a:pt x="1100112" y="1033272"/>
                </a:lnTo>
                <a:lnTo>
                  <a:pt x="1079360" y="1037247"/>
                </a:lnTo>
                <a:lnTo>
                  <a:pt x="789190" y="1037247"/>
                </a:lnTo>
                <a:lnTo>
                  <a:pt x="778954" y="1039342"/>
                </a:lnTo>
                <a:lnTo>
                  <a:pt x="770572" y="1045032"/>
                </a:lnTo>
                <a:lnTo>
                  <a:pt x="764921" y="1053452"/>
                </a:lnTo>
                <a:lnTo>
                  <a:pt x="762838" y="1063726"/>
                </a:lnTo>
                <a:lnTo>
                  <a:pt x="764921" y="1074013"/>
                </a:lnTo>
                <a:lnTo>
                  <a:pt x="770572" y="1082421"/>
                </a:lnTo>
                <a:lnTo>
                  <a:pt x="778954" y="1088110"/>
                </a:lnTo>
                <a:lnTo>
                  <a:pt x="789190" y="1090206"/>
                </a:lnTo>
                <a:lnTo>
                  <a:pt x="1091552" y="1090206"/>
                </a:lnTo>
                <a:lnTo>
                  <a:pt x="1099451" y="1089215"/>
                </a:lnTo>
                <a:lnTo>
                  <a:pt x="1107033" y="1087221"/>
                </a:lnTo>
                <a:lnTo>
                  <a:pt x="1131341" y="1081163"/>
                </a:lnTo>
                <a:lnTo>
                  <a:pt x="1177112" y="1059853"/>
                </a:lnTo>
                <a:lnTo>
                  <a:pt x="1262176" y="992898"/>
                </a:lnTo>
                <a:lnTo>
                  <a:pt x="1440027" y="848271"/>
                </a:lnTo>
                <a:lnTo>
                  <a:pt x="1440688" y="847610"/>
                </a:lnTo>
                <a:lnTo>
                  <a:pt x="1454492" y="839571"/>
                </a:lnTo>
                <a:lnTo>
                  <a:pt x="1496682" y="851573"/>
                </a:lnTo>
                <a:lnTo>
                  <a:pt x="1510398" y="886244"/>
                </a:lnTo>
                <a:lnTo>
                  <a:pt x="1510398" y="797382"/>
                </a:lnTo>
                <a:lnTo>
                  <a:pt x="1505597" y="793686"/>
                </a:lnTo>
                <a:lnTo>
                  <a:pt x="1471942" y="784517"/>
                </a:lnTo>
                <a:lnTo>
                  <a:pt x="1437487" y="788936"/>
                </a:lnTo>
                <a:lnTo>
                  <a:pt x="1405775" y="807224"/>
                </a:lnTo>
                <a:lnTo>
                  <a:pt x="1177188" y="992898"/>
                </a:lnTo>
                <a:lnTo>
                  <a:pt x="1177188" y="985951"/>
                </a:lnTo>
                <a:lnTo>
                  <a:pt x="1169060" y="946912"/>
                </a:lnTo>
                <a:lnTo>
                  <a:pt x="1148207" y="914920"/>
                </a:lnTo>
                <a:lnTo>
                  <a:pt x="1117714" y="893279"/>
                </a:lnTo>
                <a:lnTo>
                  <a:pt x="1080681" y="885329"/>
                </a:lnTo>
                <a:lnTo>
                  <a:pt x="826731" y="885329"/>
                </a:lnTo>
                <a:lnTo>
                  <a:pt x="816063" y="883767"/>
                </a:lnTo>
                <a:lnTo>
                  <a:pt x="806069" y="879259"/>
                </a:lnTo>
                <a:lnTo>
                  <a:pt x="797179" y="872070"/>
                </a:lnTo>
                <a:lnTo>
                  <a:pt x="789838" y="862495"/>
                </a:lnTo>
                <a:lnTo>
                  <a:pt x="787869" y="859523"/>
                </a:lnTo>
                <a:lnTo>
                  <a:pt x="785558" y="856869"/>
                </a:lnTo>
                <a:lnTo>
                  <a:pt x="782599" y="854557"/>
                </a:lnTo>
                <a:lnTo>
                  <a:pt x="754392" y="836650"/>
                </a:lnTo>
                <a:lnTo>
                  <a:pt x="751319" y="834694"/>
                </a:lnTo>
                <a:lnTo>
                  <a:pt x="697204" y="807720"/>
                </a:lnTo>
                <a:lnTo>
                  <a:pt x="651840" y="793381"/>
                </a:lnTo>
                <a:lnTo>
                  <a:pt x="605396" y="785177"/>
                </a:lnTo>
                <a:lnTo>
                  <a:pt x="558393" y="783158"/>
                </a:lnTo>
                <a:lnTo>
                  <a:pt x="511352" y="787400"/>
                </a:lnTo>
                <a:lnTo>
                  <a:pt x="464820" y="797941"/>
                </a:lnTo>
                <a:lnTo>
                  <a:pt x="419290" y="814844"/>
                </a:lnTo>
                <a:lnTo>
                  <a:pt x="375158" y="834694"/>
                </a:lnTo>
                <a:lnTo>
                  <a:pt x="271411" y="834694"/>
                </a:lnTo>
                <a:lnTo>
                  <a:pt x="271411" y="820801"/>
                </a:lnTo>
                <a:lnTo>
                  <a:pt x="271284" y="793686"/>
                </a:lnTo>
                <a:lnTo>
                  <a:pt x="269379" y="784034"/>
                </a:lnTo>
                <a:lnTo>
                  <a:pt x="263791" y="775614"/>
                </a:lnTo>
                <a:lnTo>
                  <a:pt x="255422" y="769937"/>
                </a:lnTo>
                <a:lnTo>
                  <a:pt x="245059" y="767842"/>
                </a:lnTo>
                <a:lnTo>
                  <a:pt x="218706" y="767842"/>
                </a:lnTo>
                <a:lnTo>
                  <a:pt x="218706" y="820801"/>
                </a:lnTo>
                <a:lnTo>
                  <a:pt x="218706" y="1257668"/>
                </a:lnTo>
                <a:lnTo>
                  <a:pt x="175564" y="1257668"/>
                </a:lnTo>
                <a:lnTo>
                  <a:pt x="189953" y="1245235"/>
                </a:lnTo>
                <a:lnTo>
                  <a:pt x="201079" y="1229664"/>
                </a:lnTo>
                <a:lnTo>
                  <a:pt x="205727" y="1217955"/>
                </a:lnTo>
                <a:lnTo>
                  <a:pt x="208254" y="1211554"/>
                </a:lnTo>
                <a:lnTo>
                  <a:pt x="210807" y="1191475"/>
                </a:lnTo>
                <a:lnTo>
                  <a:pt x="205447" y="1165009"/>
                </a:lnTo>
                <a:lnTo>
                  <a:pt x="204558" y="1160640"/>
                </a:lnTo>
                <a:lnTo>
                  <a:pt x="187579" y="1135380"/>
                </a:lnTo>
                <a:lnTo>
                  <a:pt x="162445" y="1118311"/>
                </a:lnTo>
                <a:lnTo>
                  <a:pt x="158102" y="1117434"/>
                </a:lnTo>
                <a:lnTo>
                  <a:pt x="158102" y="1191475"/>
                </a:lnTo>
                <a:lnTo>
                  <a:pt x="156019" y="1201762"/>
                </a:lnTo>
                <a:lnTo>
                  <a:pt x="150355" y="1210183"/>
                </a:lnTo>
                <a:lnTo>
                  <a:pt x="141986" y="1215872"/>
                </a:lnTo>
                <a:lnTo>
                  <a:pt x="131749" y="1217955"/>
                </a:lnTo>
                <a:lnTo>
                  <a:pt x="121526" y="1215872"/>
                </a:lnTo>
                <a:lnTo>
                  <a:pt x="113144" y="1210183"/>
                </a:lnTo>
                <a:lnTo>
                  <a:pt x="107480" y="1201762"/>
                </a:lnTo>
                <a:lnTo>
                  <a:pt x="105397" y="1191475"/>
                </a:lnTo>
                <a:lnTo>
                  <a:pt x="107480" y="1181201"/>
                </a:lnTo>
                <a:lnTo>
                  <a:pt x="113144" y="1172781"/>
                </a:lnTo>
                <a:lnTo>
                  <a:pt x="121526" y="1167091"/>
                </a:lnTo>
                <a:lnTo>
                  <a:pt x="131749" y="1165009"/>
                </a:lnTo>
                <a:lnTo>
                  <a:pt x="141986" y="1167091"/>
                </a:lnTo>
                <a:lnTo>
                  <a:pt x="150355" y="1172781"/>
                </a:lnTo>
                <a:lnTo>
                  <a:pt x="156019" y="1181201"/>
                </a:lnTo>
                <a:lnTo>
                  <a:pt x="158102" y="1191475"/>
                </a:lnTo>
                <a:lnTo>
                  <a:pt x="158102" y="1117434"/>
                </a:lnTo>
                <a:lnTo>
                  <a:pt x="101053" y="1118311"/>
                </a:lnTo>
                <a:lnTo>
                  <a:pt x="58940" y="1160640"/>
                </a:lnTo>
                <a:lnTo>
                  <a:pt x="52705" y="1191475"/>
                </a:lnTo>
                <a:lnTo>
                  <a:pt x="55245" y="1211414"/>
                </a:lnTo>
                <a:lnTo>
                  <a:pt x="62420" y="1229537"/>
                </a:lnTo>
                <a:lnTo>
                  <a:pt x="73545" y="1245184"/>
                </a:lnTo>
                <a:lnTo>
                  <a:pt x="87947" y="1257668"/>
                </a:lnTo>
                <a:lnTo>
                  <a:pt x="52705" y="1257668"/>
                </a:lnTo>
                <a:lnTo>
                  <a:pt x="52705" y="1191475"/>
                </a:lnTo>
                <a:lnTo>
                  <a:pt x="52705" y="820801"/>
                </a:lnTo>
                <a:lnTo>
                  <a:pt x="218706" y="820801"/>
                </a:lnTo>
                <a:lnTo>
                  <a:pt x="218706" y="767842"/>
                </a:lnTo>
                <a:lnTo>
                  <a:pt x="26352" y="767842"/>
                </a:lnTo>
                <a:lnTo>
                  <a:pt x="16116" y="769937"/>
                </a:lnTo>
                <a:lnTo>
                  <a:pt x="7747" y="775614"/>
                </a:lnTo>
                <a:lnTo>
                  <a:pt x="2082" y="784034"/>
                </a:lnTo>
                <a:lnTo>
                  <a:pt x="0" y="794321"/>
                </a:lnTo>
                <a:lnTo>
                  <a:pt x="0" y="1284147"/>
                </a:lnTo>
                <a:lnTo>
                  <a:pt x="2082" y="1294434"/>
                </a:lnTo>
                <a:lnTo>
                  <a:pt x="7747" y="1302854"/>
                </a:lnTo>
                <a:lnTo>
                  <a:pt x="16116" y="1308544"/>
                </a:lnTo>
                <a:lnTo>
                  <a:pt x="26352" y="1310627"/>
                </a:lnTo>
                <a:lnTo>
                  <a:pt x="245059" y="1310627"/>
                </a:lnTo>
                <a:lnTo>
                  <a:pt x="255282" y="1308544"/>
                </a:lnTo>
                <a:lnTo>
                  <a:pt x="263664" y="1302854"/>
                </a:lnTo>
                <a:lnTo>
                  <a:pt x="269328" y="1294434"/>
                </a:lnTo>
                <a:lnTo>
                  <a:pt x="271411" y="1284147"/>
                </a:lnTo>
                <a:lnTo>
                  <a:pt x="271411" y="1257668"/>
                </a:lnTo>
                <a:lnTo>
                  <a:pt x="271411" y="1242123"/>
                </a:lnTo>
                <a:lnTo>
                  <a:pt x="376809" y="1242123"/>
                </a:lnTo>
                <a:lnTo>
                  <a:pt x="689381" y="1341742"/>
                </a:lnTo>
                <a:lnTo>
                  <a:pt x="740562" y="1359065"/>
                </a:lnTo>
                <a:lnTo>
                  <a:pt x="788568" y="1371358"/>
                </a:lnTo>
                <a:lnTo>
                  <a:pt x="834402" y="1378699"/>
                </a:lnTo>
                <a:lnTo>
                  <a:pt x="879106" y="1381125"/>
                </a:lnTo>
                <a:lnTo>
                  <a:pt x="924001" y="1378635"/>
                </a:lnTo>
                <a:lnTo>
                  <a:pt x="969975" y="1371193"/>
                </a:lnTo>
                <a:lnTo>
                  <a:pt x="1018108" y="1358785"/>
                </a:lnTo>
                <a:lnTo>
                  <a:pt x="1069479" y="1341412"/>
                </a:lnTo>
                <a:lnTo>
                  <a:pt x="1077061" y="1337106"/>
                </a:lnTo>
                <a:lnTo>
                  <a:pt x="1088644" y="1327607"/>
                </a:lnTo>
                <a:lnTo>
                  <a:pt x="1534896" y="961783"/>
                </a:lnTo>
                <a:lnTo>
                  <a:pt x="1538846" y="957821"/>
                </a:lnTo>
                <a:lnTo>
                  <a:pt x="1556893" y="923950"/>
                </a:lnTo>
                <a:lnTo>
                  <a:pt x="1562163" y="886409"/>
                </a:lnTo>
                <a:close/>
              </a:path>
            </a:pathLst>
          </a:custGeom>
          <a:solidFill>
            <a:srgbClr val="6DC7B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8" name="object 348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3724550" y="6123256"/>
            <a:ext cx="981074" cy="704849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2495813" y="8317512"/>
            <a:ext cx="1066799" cy="714374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3636770" y="6401296"/>
            <a:ext cx="923924" cy="733424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5083307" y="8317512"/>
            <a:ext cx="1162050" cy="1162050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2238887" y="4270334"/>
            <a:ext cx="1142999" cy="761999"/>
          </a:xfrm>
          <a:prstGeom prst="rect">
            <a:avLst/>
          </a:prstGeom>
        </p:spPr>
      </p:pic>
      <p:grpSp>
        <p:nvGrpSpPr>
          <p:cNvPr id="353" name="object 353"/>
          <p:cNvGrpSpPr/>
          <p:nvPr/>
        </p:nvGrpSpPr>
        <p:grpSpPr>
          <a:xfrm>
            <a:off x="7360919" y="6934200"/>
            <a:ext cx="4023360" cy="3352800"/>
            <a:chOff x="7360919" y="6934200"/>
            <a:chExt cx="4023360" cy="3352800"/>
          </a:xfrm>
        </p:grpSpPr>
        <p:pic>
          <p:nvPicPr>
            <p:cNvPr id="354" name="object 35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774835" y="8778338"/>
              <a:ext cx="2857499" cy="1508661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360919" y="6934200"/>
              <a:ext cx="4023359" cy="1164335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373111" y="7891272"/>
              <a:ext cx="3965447" cy="880871"/>
            </a:xfrm>
            <a:prstGeom prst="rect">
              <a:avLst/>
            </a:prstGeom>
          </p:spPr>
        </p:pic>
      </p:grpSp>
      <p:sp>
        <p:nvSpPr>
          <p:cNvPr id="357" name="object 357"/>
          <p:cNvSpPr txBox="1"/>
          <p:nvPr/>
        </p:nvSpPr>
        <p:spPr>
          <a:xfrm>
            <a:off x="1639567" y="7804970"/>
            <a:ext cx="4578350" cy="8064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2400" spc="-190" dirty="0">
                <a:latin typeface="Verdana"/>
                <a:cs typeface="Verdana"/>
              </a:rPr>
              <a:t>IT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STRATEGY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&amp;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TECHNOLOGY</a:t>
            </a:r>
            <a:endParaRPr sz="24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95"/>
              </a:spcBef>
            </a:pPr>
            <a:r>
              <a:rPr sz="2400" spc="-10" dirty="0">
                <a:latin typeface="Verdana"/>
                <a:cs typeface="Verdana"/>
              </a:rPr>
              <a:t>CONSULTANCY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58" name="object 358"/>
          <p:cNvSpPr txBox="1"/>
          <p:nvPr/>
        </p:nvSpPr>
        <p:spPr>
          <a:xfrm rot="1620000">
            <a:off x="4219514" y="5648228"/>
            <a:ext cx="2975388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95"/>
              </a:lnSpc>
            </a:pPr>
            <a:r>
              <a:rPr sz="3600" baseline="2314" dirty="0">
                <a:latin typeface="Verdana"/>
                <a:cs typeface="Verdana"/>
              </a:rPr>
              <a:t>CUS</a:t>
            </a:r>
            <a:r>
              <a:rPr sz="3600" baseline="1157" dirty="0">
                <a:latin typeface="Verdana"/>
                <a:cs typeface="Verdana"/>
              </a:rPr>
              <a:t>TOM</a:t>
            </a:r>
            <a:r>
              <a:rPr sz="3600" spc="-157" baseline="1157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PR</a:t>
            </a:r>
            <a:r>
              <a:rPr sz="3600" spc="-15" baseline="-1157" dirty="0">
                <a:latin typeface="Verdana"/>
                <a:cs typeface="Verdana"/>
              </a:rPr>
              <a:t>ODU</a:t>
            </a:r>
            <a:r>
              <a:rPr sz="3600" spc="-15" baseline="-2314" dirty="0">
                <a:latin typeface="Verdana"/>
                <a:cs typeface="Verdana"/>
              </a:rPr>
              <a:t>CT</a:t>
            </a:r>
            <a:endParaRPr sz="3600" baseline="-2314">
              <a:latin typeface="Verdana"/>
              <a:cs typeface="Verdana"/>
            </a:endParaRPr>
          </a:p>
        </p:txBody>
      </p:sp>
      <p:sp>
        <p:nvSpPr>
          <p:cNvPr id="359" name="object 359"/>
          <p:cNvSpPr txBox="1"/>
          <p:nvPr/>
        </p:nvSpPr>
        <p:spPr>
          <a:xfrm rot="1620000">
            <a:off x="4664677" y="6146867"/>
            <a:ext cx="2315042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spc="-15" baseline="3472" dirty="0">
                <a:latin typeface="Verdana"/>
                <a:cs typeface="Verdana"/>
              </a:rPr>
              <a:t>DEV</a:t>
            </a:r>
            <a:r>
              <a:rPr sz="3600" spc="-15" baseline="2314" dirty="0">
                <a:latin typeface="Verdana"/>
                <a:cs typeface="Verdana"/>
              </a:rPr>
              <a:t>ELO</a:t>
            </a:r>
            <a:r>
              <a:rPr sz="3600" spc="-15" baseline="1157" dirty="0">
                <a:latin typeface="Verdana"/>
                <a:cs typeface="Verdana"/>
              </a:rPr>
              <a:t>PME</a:t>
            </a:r>
            <a:r>
              <a:rPr sz="2400" spc="-10" dirty="0">
                <a:latin typeface="Verdana"/>
                <a:cs typeface="Verdana"/>
              </a:rPr>
              <a:t>NT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60" name="object 360"/>
          <p:cNvSpPr txBox="1"/>
          <p:nvPr/>
        </p:nvSpPr>
        <p:spPr>
          <a:xfrm rot="18480000">
            <a:off x="10444354" y="4976388"/>
            <a:ext cx="790721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25" dirty="0">
                <a:latin typeface="Verdana"/>
                <a:cs typeface="Verdana"/>
              </a:rPr>
              <a:t>W</a:t>
            </a:r>
            <a:r>
              <a:rPr sz="3600" spc="-37" baseline="1157" dirty="0">
                <a:latin typeface="Verdana"/>
                <a:cs typeface="Verdana"/>
              </a:rPr>
              <a:t>EB</a:t>
            </a:r>
            <a:endParaRPr sz="3600" baseline="1157">
              <a:latin typeface="Verdana"/>
              <a:cs typeface="Verdana"/>
            </a:endParaRPr>
          </a:p>
        </p:txBody>
      </p:sp>
      <p:sp>
        <p:nvSpPr>
          <p:cNvPr id="361" name="object 361"/>
          <p:cNvSpPr txBox="1"/>
          <p:nvPr/>
        </p:nvSpPr>
        <p:spPr>
          <a:xfrm rot="18480000">
            <a:off x="10782331" y="4361647"/>
            <a:ext cx="2045313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55" dirty="0">
                <a:latin typeface="Verdana"/>
                <a:cs typeface="Verdana"/>
              </a:rPr>
              <a:t>AP</a:t>
            </a:r>
            <a:r>
              <a:rPr sz="3600" spc="-82" baseline="1157" dirty="0">
                <a:latin typeface="Verdana"/>
                <a:cs typeface="Verdana"/>
              </a:rPr>
              <a:t>PLIC</a:t>
            </a:r>
            <a:r>
              <a:rPr sz="3600" spc="-82" baseline="2314" dirty="0">
                <a:latin typeface="Verdana"/>
                <a:cs typeface="Verdana"/>
              </a:rPr>
              <a:t>AT</a:t>
            </a:r>
            <a:r>
              <a:rPr sz="3600" spc="-82" baseline="3472" dirty="0">
                <a:latin typeface="Verdana"/>
                <a:cs typeface="Verdana"/>
              </a:rPr>
              <a:t>ION</a:t>
            </a:r>
            <a:endParaRPr sz="3600" baseline="3472">
              <a:latin typeface="Verdana"/>
              <a:cs typeface="Verdana"/>
            </a:endParaRPr>
          </a:p>
        </p:txBody>
      </p:sp>
      <p:sp>
        <p:nvSpPr>
          <p:cNvPr id="362" name="object 362"/>
          <p:cNvSpPr txBox="1"/>
          <p:nvPr/>
        </p:nvSpPr>
        <p:spPr>
          <a:xfrm rot="18480000">
            <a:off x="10910547" y="4925945"/>
            <a:ext cx="1909167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10" dirty="0">
                <a:latin typeface="Verdana"/>
                <a:cs typeface="Verdana"/>
              </a:rPr>
              <a:t>VE</a:t>
            </a:r>
            <a:r>
              <a:rPr sz="3600" spc="-15" baseline="1157" dirty="0">
                <a:latin typeface="Verdana"/>
                <a:cs typeface="Verdana"/>
              </a:rPr>
              <a:t>LOP</a:t>
            </a:r>
            <a:r>
              <a:rPr sz="3600" spc="-15" baseline="2314" dirty="0">
                <a:latin typeface="Verdana"/>
                <a:cs typeface="Verdana"/>
              </a:rPr>
              <a:t>ME</a:t>
            </a:r>
            <a:r>
              <a:rPr sz="3600" spc="-15" baseline="3472" dirty="0">
                <a:latin typeface="Verdana"/>
                <a:cs typeface="Verdana"/>
              </a:rPr>
              <a:t>NT</a:t>
            </a:r>
            <a:endParaRPr sz="3600" baseline="3472">
              <a:latin typeface="Verdana"/>
              <a:cs typeface="Verdana"/>
            </a:endParaRPr>
          </a:p>
        </p:txBody>
      </p:sp>
      <p:sp>
        <p:nvSpPr>
          <p:cNvPr id="363" name="object 363"/>
          <p:cNvSpPr txBox="1"/>
          <p:nvPr/>
        </p:nvSpPr>
        <p:spPr>
          <a:xfrm rot="20400000">
            <a:off x="11734073" y="5666223"/>
            <a:ext cx="3276836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75" dirty="0">
                <a:latin typeface="Verdana"/>
                <a:cs typeface="Verdana"/>
              </a:rPr>
              <a:t>MOB</a:t>
            </a:r>
            <a:r>
              <a:rPr sz="3600" spc="-112" baseline="1157" dirty="0">
                <a:latin typeface="Verdana"/>
                <a:cs typeface="Verdana"/>
              </a:rPr>
              <a:t>ILE</a:t>
            </a:r>
            <a:r>
              <a:rPr sz="3600" spc="-270" baseline="1157" dirty="0">
                <a:latin typeface="Verdana"/>
                <a:cs typeface="Verdana"/>
              </a:rPr>
              <a:t> </a:t>
            </a:r>
            <a:r>
              <a:rPr sz="3600" spc="-60" baseline="1157" dirty="0">
                <a:latin typeface="Verdana"/>
                <a:cs typeface="Verdana"/>
              </a:rPr>
              <a:t>APPL</a:t>
            </a:r>
            <a:r>
              <a:rPr sz="3600" spc="-60" baseline="2314" dirty="0">
                <a:latin typeface="Verdana"/>
                <a:cs typeface="Verdana"/>
              </a:rPr>
              <a:t>ICATION</a:t>
            </a:r>
            <a:endParaRPr sz="3600" baseline="2314">
              <a:latin typeface="Verdana"/>
              <a:cs typeface="Verdana"/>
            </a:endParaRPr>
          </a:p>
        </p:txBody>
      </p:sp>
      <p:sp>
        <p:nvSpPr>
          <p:cNvPr id="364" name="object 364"/>
          <p:cNvSpPr txBox="1"/>
          <p:nvPr/>
        </p:nvSpPr>
        <p:spPr>
          <a:xfrm rot="20400000">
            <a:off x="11896163" y="6199421"/>
            <a:ext cx="231315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10" dirty="0">
                <a:latin typeface="Verdana"/>
                <a:cs typeface="Verdana"/>
              </a:rPr>
              <a:t>DEVE</a:t>
            </a:r>
            <a:r>
              <a:rPr sz="3600" spc="-15" baseline="1157" dirty="0">
                <a:latin typeface="Verdana"/>
                <a:cs typeface="Verdana"/>
              </a:rPr>
              <a:t>LOPMEN</a:t>
            </a:r>
            <a:r>
              <a:rPr sz="3600" spc="-15" baseline="2314" dirty="0">
                <a:latin typeface="Verdana"/>
                <a:cs typeface="Verdana"/>
              </a:rPr>
              <a:t>T</a:t>
            </a:r>
            <a:endParaRPr sz="3600" baseline="2314">
              <a:latin typeface="Verdana"/>
              <a:cs typeface="Verdana"/>
            </a:endParaRPr>
          </a:p>
        </p:txBody>
      </p:sp>
      <p:sp>
        <p:nvSpPr>
          <p:cNvPr id="365" name="object 365"/>
          <p:cNvSpPr txBox="1"/>
          <p:nvPr/>
        </p:nvSpPr>
        <p:spPr>
          <a:xfrm rot="21480000">
            <a:off x="12608326" y="7912727"/>
            <a:ext cx="311249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195" dirty="0">
                <a:latin typeface="Verdana"/>
                <a:cs typeface="Verdana"/>
              </a:rPr>
              <a:t>IT </a:t>
            </a:r>
            <a:r>
              <a:rPr sz="2400" spc="-45" dirty="0">
                <a:latin typeface="Verdana"/>
                <a:cs typeface="Verdana"/>
              </a:rPr>
              <a:t>IN</a:t>
            </a:r>
            <a:r>
              <a:rPr sz="3600" spc="-67" baseline="1157" dirty="0">
                <a:latin typeface="Verdana"/>
                <a:cs typeface="Verdana"/>
              </a:rPr>
              <a:t>FRAS</a:t>
            </a:r>
            <a:r>
              <a:rPr sz="3600" spc="-67" baseline="2314" dirty="0">
                <a:latin typeface="Verdana"/>
                <a:cs typeface="Verdana"/>
              </a:rPr>
              <a:t>TRUCT</a:t>
            </a:r>
            <a:r>
              <a:rPr sz="3600" spc="-67" baseline="3472" dirty="0">
                <a:latin typeface="Verdana"/>
                <a:cs typeface="Verdana"/>
              </a:rPr>
              <a:t>URE</a:t>
            </a:r>
            <a:endParaRPr sz="3600" baseline="3472">
              <a:latin typeface="Verdana"/>
              <a:cs typeface="Verdana"/>
            </a:endParaRPr>
          </a:p>
        </p:txBody>
      </p:sp>
      <p:sp>
        <p:nvSpPr>
          <p:cNvPr id="366" name="object 366"/>
          <p:cNvSpPr txBox="1"/>
          <p:nvPr/>
        </p:nvSpPr>
        <p:spPr>
          <a:xfrm rot="21480000">
            <a:off x="12621150" y="8323055"/>
            <a:ext cx="2067293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10" dirty="0">
                <a:latin typeface="Verdana"/>
                <a:cs typeface="Verdana"/>
              </a:rPr>
              <a:t>MA</a:t>
            </a:r>
            <a:r>
              <a:rPr sz="3600" spc="-15" baseline="1157" dirty="0">
                <a:latin typeface="Verdana"/>
                <a:cs typeface="Verdana"/>
              </a:rPr>
              <a:t>NAGM</a:t>
            </a:r>
            <a:r>
              <a:rPr sz="3600" spc="-15" baseline="2314" dirty="0">
                <a:latin typeface="Verdana"/>
                <a:cs typeface="Verdana"/>
              </a:rPr>
              <a:t>ENT</a:t>
            </a:r>
            <a:endParaRPr sz="3600" baseline="2314">
              <a:latin typeface="Verdana"/>
              <a:cs typeface="Verdana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8926268" y="4823413"/>
            <a:ext cx="619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70" dirty="0">
                <a:latin typeface="Verdana"/>
                <a:cs typeface="Verdana"/>
              </a:rPr>
              <a:t>IIOT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68" name="object 368"/>
          <p:cNvSpPr txBox="1"/>
          <p:nvPr/>
        </p:nvSpPr>
        <p:spPr>
          <a:xfrm rot="2820000">
            <a:off x="6587536" y="4850360"/>
            <a:ext cx="1706382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spc="-44" baseline="2314" dirty="0">
                <a:latin typeface="Verdana"/>
                <a:cs typeface="Verdana"/>
              </a:rPr>
              <a:t>RES</a:t>
            </a:r>
            <a:r>
              <a:rPr sz="3600" spc="-44" baseline="1157" dirty="0">
                <a:latin typeface="Verdana"/>
                <a:cs typeface="Verdana"/>
              </a:rPr>
              <a:t>OUR</a:t>
            </a:r>
            <a:r>
              <a:rPr sz="2400" spc="-30" dirty="0">
                <a:latin typeface="Verdana"/>
                <a:cs typeface="Verdana"/>
              </a:rPr>
              <a:t>CE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69" name="object 369"/>
          <p:cNvSpPr txBox="1"/>
          <p:nvPr/>
        </p:nvSpPr>
        <p:spPr>
          <a:xfrm rot="2820000">
            <a:off x="5269186" y="4660356"/>
            <a:ext cx="292928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spc="-44" baseline="4629" dirty="0">
                <a:latin typeface="Verdana"/>
                <a:cs typeface="Verdana"/>
              </a:rPr>
              <a:t>ARG</a:t>
            </a:r>
            <a:r>
              <a:rPr sz="3600" spc="-44" baseline="3472" dirty="0">
                <a:latin typeface="Verdana"/>
                <a:cs typeface="Verdana"/>
              </a:rPr>
              <a:t>UME</a:t>
            </a:r>
            <a:r>
              <a:rPr sz="3600" spc="-44" baseline="2314" dirty="0">
                <a:latin typeface="Verdana"/>
                <a:cs typeface="Verdana"/>
              </a:rPr>
              <a:t>NTA</a:t>
            </a:r>
            <a:r>
              <a:rPr sz="3600" spc="-44" baseline="1157" dirty="0">
                <a:latin typeface="Verdana"/>
                <a:cs typeface="Verdana"/>
              </a:rPr>
              <a:t>TIO</a:t>
            </a:r>
            <a:r>
              <a:rPr sz="2400" spc="-30" dirty="0">
                <a:latin typeface="Verdana"/>
                <a:cs typeface="Verdana"/>
              </a:rPr>
              <a:t>NS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70" name="object 370"/>
          <p:cNvSpPr txBox="1">
            <a:spLocks noGrp="1"/>
          </p:cNvSpPr>
          <p:nvPr>
            <p:ph type="title"/>
          </p:nvPr>
        </p:nvSpPr>
        <p:spPr>
          <a:xfrm>
            <a:off x="1236563" y="1313528"/>
            <a:ext cx="6426835" cy="161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675"/>
              </a:lnSpc>
              <a:spcBef>
                <a:spcPts val="100"/>
              </a:spcBef>
            </a:pPr>
            <a:r>
              <a:rPr sz="7500" dirty="0">
                <a:solidFill>
                  <a:srgbClr val="292929"/>
                </a:solidFill>
              </a:rPr>
              <a:t>Our</a:t>
            </a:r>
            <a:r>
              <a:rPr sz="7500" spc="140" dirty="0">
                <a:solidFill>
                  <a:srgbClr val="292929"/>
                </a:solidFill>
              </a:rPr>
              <a:t> </a:t>
            </a:r>
            <a:r>
              <a:rPr sz="7500" spc="270" dirty="0">
                <a:solidFill>
                  <a:srgbClr val="292929"/>
                </a:solidFill>
              </a:rPr>
              <a:t>Services</a:t>
            </a:r>
            <a:endParaRPr sz="7500"/>
          </a:p>
          <a:p>
            <a:pPr marL="526415">
              <a:lnSpc>
                <a:spcPts val="3875"/>
              </a:lnSpc>
            </a:pPr>
            <a:r>
              <a:rPr sz="3500" b="0" spc="-125" dirty="0">
                <a:solidFill>
                  <a:srgbClr val="04458F"/>
                </a:solidFill>
                <a:latin typeface="Verdana"/>
                <a:cs typeface="Verdana"/>
              </a:rPr>
              <a:t>Our</a:t>
            </a:r>
            <a:r>
              <a:rPr sz="3500" b="0" spc="-254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b="0" spc="-55" dirty="0">
                <a:solidFill>
                  <a:srgbClr val="04458F"/>
                </a:solidFill>
                <a:latin typeface="Verdana"/>
                <a:cs typeface="Verdana"/>
              </a:rPr>
              <a:t>company</a:t>
            </a:r>
            <a:r>
              <a:rPr sz="3500" b="0" spc="-25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b="0" spc="-20" dirty="0">
                <a:solidFill>
                  <a:srgbClr val="04458F"/>
                </a:solidFill>
                <a:latin typeface="Verdana"/>
                <a:cs typeface="Verdana"/>
              </a:rPr>
              <a:t>is</a:t>
            </a:r>
            <a:r>
              <a:rPr sz="3500" b="0" spc="-25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b="0" spc="-10" dirty="0">
                <a:solidFill>
                  <a:srgbClr val="04458F"/>
                </a:solidFill>
                <a:latin typeface="Verdana"/>
                <a:cs typeface="Verdana"/>
              </a:rPr>
              <a:t>engaged</a:t>
            </a:r>
            <a:r>
              <a:rPr sz="3500" b="0" spc="-250" dirty="0">
                <a:solidFill>
                  <a:srgbClr val="04458F"/>
                </a:solidFill>
                <a:latin typeface="Verdana"/>
                <a:cs typeface="Verdana"/>
              </a:rPr>
              <a:t> </a:t>
            </a:r>
            <a:r>
              <a:rPr sz="3500" b="0" spc="-25" dirty="0">
                <a:solidFill>
                  <a:srgbClr val="04458F"/>
                </a:solidFill>
                <a:latin typeface="Verdana"/>
                <a:cs typeface="Verdana"/>
              </a:rPr>
              <a:t>in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204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1134" y="594816"/>
            <a:ext cx="4316863" cy="74675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571164" y="2362200"/>
            <a:ext cx="9220200" cy="7922895"/>
            <a:chOff x="4571164" y="2362200"/>
            <a:chExt cx="9220200" cy="79228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164" y="3973153"/>
              <a:ext cx="9220199" cy="6311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55863" y="2362200"/>
              <a:ext cx="6898640" cy="6883400"/>
            </a:xfrm>
            <a:custGeom>
              <a:avLst/>
              <a:gdLst/>
              <a:ahLst/>
              <a:cxnLst/>
              <a:rect l="l" t="t" r="r" b="b"/>
              <a:pathLst>
                <a:path w="6898640" h="6883400">
                  <a:moveTo>
                    <a:pt x="3797698" y="12699"/>
                  </a:moveTo>
                  <a:lnTo>
                    <a:pt x="3100400" y="12699"/>
                  </a:lnTo>
                  <a:lnTo>
                    <a:pt x="3149811" y="0"/>
                  </a:lnTo>
                  <a:lnTo>
                    <a:pt x="3748287" y="0"/>
                  </a:lnTo>
                  <a:lnTo>
                    <a:pt x="3797698" y="12699"/>
                  </a:lnTo>
                  <a:close/>
                </a:path>
                <a:path w="6898640" h="6883400">
                  <a:moveTo>
                    <a:pt x="3896071" y="25399"/>
                  </a:moveTo>
                  <a:lnTo>
                    <a:pt x="3002027" y="25399"/>
                  </a:lnTo>
                  <a:lnTo>
                    <a:pt x="3051137" y="12699"/>
                  </a:lnTo>
                  <a:lnTo>
                    <a:pt x="3846961" y="12699"/>
                  </a:lnTo>
                  <a:lnTo>
                    <a:pt x="3896071" y="25399"/>
                  </a:lnTo>
                  <a:close/>
                </a:path>
                <a:path w="6898640" h="6883400">
                  <a:moveTo>
                    <a:pt x="3993806" y="38099"/>
                  </a:moveTo>
                  <a:lnTo>
                    <a:pt x="2904292" y="38099"/>
                  </a:lnTo>
                  <a:lnTo>
                    <a:pt x="2953077" y="25399"/>
                  </a:lnTo>
                  <a:lnTo>
                    <a:pt x="3945021" y="25399"/>
                  </a:lnTo>
                  <a:lnTo>
                    <a:pt x="3993806" y="38099"/>
                  </a:lnTo>
                  <a:close/>
                </a:path>
                <a:path w="6898640" h="6883400">
                  <a:moveTo>
                    <a:pt x="4187175" y="76199"/>
                  </a:moveTo>
                  <a:lnTo>
                    <a:pt x="2710923" y="76199"/>
                  </a:lnTo>
                  <a:lnTo>
                    <a:pt x="2855678" y="38099"/>
                  </a:lnTo>
                  <a:lnTo>
                    <a:pt x="4042419" y="38099"/>
                  </a:lnTo>
                  <a:lnTo>
                    <a:pt x="4187175" y="76199"/>
                  </a:lnTo>
                  <a:close/>
                </a:path>
                <a:path w="6898640" h="6883400">
                  <a:moveTo>
                    <a:pt x="4282715" y="6794499"/>
                  </a:moveTo>
                  <a:lnTo>
                    <a:pt x="2615383" y="6794499"/>
                  </a:lnTo>
                  <a:lnTo>
                    <a:pt x="2473635" y="6756399"/>
                  </a:lnTo>
                  <a:lnTo>
                    <a:pt x="2426825" y="6730999"/>
                  </a:lnTo>
                  <a:lnTo>
                    <a:pt x="2287800" y="6692899"/>
                  </a:lnTo>
                  <a:lnTo>
                    <a:pt x="2241945" y="6667499"/>
                  </a:lnTo>
                  <a:lnTo>
                    <a:pt x="2151002" y="6642099"/>
                  </a:lnTo>
                  <a:lnTo>
                    <a:pt x="2105924" y="6616699"/>
                  </a:lnTo>
                  <a:lnTo>
                    <a:pt x="2061118" y="6603999"/>
                  </a:lnTo>
                  <a:lnTo>
                    <a:pt x="2016588" y="6578599"/>
                  </a:lnTo>
                  <a:lnTo>
                    <a:pt x="1972341" y="6565899"/>
                  </a:lnTo>
                  <a:lnTo>
                    <a:pt x="1841355" y="6489699"/>
                  </a:lnTo>
                  <a:lnTo>
                    <a:pt x="1798297" y="6476999"/>
                  </a:lnTo>
                  <a:lnTo>
                    <a:pt x="1629244" y="6375399"/>
                  </a:lnTo>
                  <a:lnTo>
                    <a:pt x="1546706" y="6324599"/>
                  </a:lnTo>
                  <a:lnTo>
                    <a:pt x="1505955" y="6286499"/>
                  </a:lnTo>
                  <a:lnTo>
                    <a:pt x="1385844" y="6210299"/>
                  </a:lnTo>
                  <a:lnTo>
                    <a:pt x="1346540" y="6172199"/>
                  </a:lnTo>
                  <a:lnTo>
                    <a:pt x="1307613" y="6146799"/>
                  </a:lnTo>
                  <a:lnTo>
                    <a:pt x="1269068" y="6108699"/>
                  </a:lnTo>
                  <a:lnTo>
                    <a:pt x="1230912" y="6083299"/>
                  </a:lnTo>
                  <a:lnTo>
                    <a:pt x="1193149" y="6045199"/>
                  </a:lnTo>
                  <a:lnTo>
                    <a:pt x="1155787" y="6019799"/>
                  </a:lnTo>
                  <a:lnTo>
                    <a:pt x="1118830" y="5981699"/>
                  </a:lnTo>
                  <a:lnTo>
                    <a:pt x="1082285" y="5943599"/>
                  </a:lnTo>
                  <a:lnTo>
                    <a:pt x="1046157" y="5918199"/>
                  </a:lnTo>
                  <a:lnTo>
                    <a:pt x="1010453" y="5880099"/>
                  </a:lnTo>
                  <a:lnTo>
                    <a:pt x="975179" y="5841999"/>
                  </a:lnTo>
                  <a:lnTo>
                    <a:pt x="940489" y="5803899"/>
                  </a:lnTo>
                  <a:lnTo>
                    <a:pt x="906387" y="5765799"/>
                  </a:lnTo>
                  <a:lnTo>
                    <a:pt x="872874" y="5727699"/>
                  </a:lnTo>
                  <a:lnTo>
                    <a:pt x="839953" y="5702299"/>
                  </a:lnTo>
                  <a:lnTo>
                    <a:pt x="807626" y="5664199"/>
                  </a:lnTo>
                  <a:lnTo>
                    <a:pt x="775895" y="5626099"/>
                  </a:lnTo>
                  <a:lnTo>
                    <a:pt x="744763" y="5587999"/>
                  </a:lnTo>
                  <a:lnTo>
                    <a:pt x="714232" y="5537199"/>
                  </a:lnTo>
                  <a:lnTo>
                    <a:pt x="684305" y="5499099"/>
                  </a:lnTo>
                  <a:lnTo>
                    <a:pt x="654983" y="5460999"/>
                  </a:lnTo>
                  <a:lnTo>
                    <a:pt x="626269" y="5422899"/>
                  </a:lnTo>
                  <a:lnTo>
                    <a:pt x="598166" y="5384799"/>
                  </a:lnTo>
                  <a:lnTo>
                    <a:pt x="570676" y="5346699"/>
                  </a:lnTo>
                  <a:lnTo>
                    <a:pt x="543800" y="5295899"/>
                  </a:lnTo>
                  <a:lnTo>
                    <a:pt x="517542" y="5257799"/>
                  </a:lnTo>
                  <a:lnTo>
                    <a:pt x="491904" y="5219699"/>
                  </a:lnTo>
                  <a:lnTo>
                    <a:pt x="466888" y="5181599"/>
                  </a:lnTo>
                  <a:lnTo>
                    <a:pt x="442497" y="5130799"/>
                  </a:lnTo>
                  <a:lnTo>
                    <a:pt x="418732" y="5092699"/>
                  </a:lnTo>
                  <a:lnTo>
                    <a:pt x="395597" y="5054599"/>
                  </a:lnTo>
                  <a:lnTo>
                    <a:pt x="373093" y="5003799"/>
                  </a:lnTo>
                  <a:lnTo>
                    <a:pt x="351222" y="4965699"/>
                  </a:lnTo>
                  <a:lnTo>
                    <a:pt x="329988" y="4914899"/>
                  </a:lnTo>
                  <a:lnTo>
                    <a:pt x="309392" y="4876799"/>
                  </a:lnTo>
                  <a:lnTo>
                    <a:pt x="289437" y="4825999"/>
                  </a:lnTo>
                  <a:lnTo>
                    <a:pt x="270126" y="4787899"/>
                  </a:lnTo>
                  <a:lnTo>
                    <a:pt x="251459" y="4737099"/>
                  </a:lnTo>
                  <a:lnTo>
                    <a:pt x="233441" y="4698999"/>
                  </a:lnTo>
                  <a:lnTo>
                    <a:pt x="216073" y="4648199"/>
                  </a:lnTo>
                  <a:lnTo>
                    <a:pt x="199357" y="4597399"/>
                  </a:lnTo>
                  <a:lnTo>
                    <a:pt x="183296" y="4559299"/>
                  </a:lnTo>
                  <a:lnTo>
                    <a:pt x="167892" y="4508499"/>
                  </a:lnTo>
                  <a:lnTo>
                    <a:pt x="153148" y="4457699"/>
                  </a:lnTo>
                  <a:lnTo>
                    <a:pt x="139065" y="4419599"/>
                  </a:lnTo>
                  <a:lnTo>
                    <a:pt x="125647" y="4368799"/>
                  </a:lnTo>
                  <a:lnTo>
                    <a:pt x="112895" y="4317999"/>
                  </a:lnTo>
                  <a:lnTo>
                    <a:pt x="100812" y="4279899"/>
                  </a:lnTo>
                  <a:lnTo>
                    <a:pt x="89400" y="4229099"/>
                  </a:lnTo>
                  <a:lnTo>
                    <a:pt x="78662" y="4178299"/>
                  </a:lnTo>
                  <a:lnTo>
                    <a:pt x="68600" y="4127499"/>
                  </a:lnTo>
                  <a:lnTo>
                    <a:pt x="59215" y="4076699"/>
                  </a:lnTo>
                  <a:lnTo>
                    <a:pt x="50512" y="4038599"/>
                  </a:lnTo>
                  <a:lnTo>
                    <a:pt x="42491" y="3987799"/>
                  </a:lnTo>
                  <a:lnTo>
                    <a:pt x="35155" y="3936999"/>
                  </a:lnTo>
                  <a:lnTo>
                    <a:pt x="28507" y="3886199"/>
                  </a:lnTo>
                  <a:lnTo>
                    <a:pt x="22549" y="3835399"/>
                  </a:lnTo>
                  <a:lnTo>
                    <a:pt x="17283" y="3784599"/>
                  </a:lnTo>
                  <a:lnTo>
                    <a:pt x="12712" y="3733799"/>
                  </a:lnTo>
                  <a:lnTo>
                    <a:pt x="8837" y="3695699"/>
                  </a:lnTo>
                  <a:lnTo>
                    <a:pt x="5662" y="3644899"/>
                  </a:lnTo>
                  <a:lnTo>
                    <a:pt x="3188" y="3594099"/>
                  </a:lnTo>
                  <a:lnTo>
                    <a:pt x="1418" y="3543299"/>
                  </a:lnTo>
                  <a:lnTo>
                    <a:pt x="355" y="3492499"/>
                  </a:lnTo>
                  <a:lnTo>
                    <a:pt x="0" y="3441699"/>
                  </a:lnTo>
                  <a:lnTo>
                    <a:pt x="355" y="3390899"/>
                  </a:lnTo>
                  <a:lnTo>
                    <a:pt x="1418" y="3340099"/>
                  </a:lnTo>
                  <a:lnTo>
                    <a:pt x="3188" y="3289299"/>
                  </a:lnTo>
                  <a:lnTo>
                    <a:pt x="5662" y="3238499"/>
                  </a:lnTo>
                  <a:lnTo>
                    <a:pt x="8837" y="3187699"/>
                  </a:lnTo>
                  <a:lnTo>
                    <a:pt x="12712" y="3136899"/>
                  </a:lnTo>
                  <a:lnTo>
                    <a:pt x="17283" y="3086099"/>
                  </a:lnTo>
                  <a:lnTo>
                    <a:pt x="22549" y="3047999"/>
                  </a:lnTo>
                  <a:lnTo>
                    <a:pt x="28507" y="2997199"/>
                  </a:lnTo>
                  <a:lnTo>
                    <a:pt x="35155" y="2946399"/>
                  </a:lnTo>
                  <a:lnTo>
                    <a:pt x="42491" y="2895599"/>
                  </a:lnTo>
                  <a:lnTo>
                    <a:pt x="50512" y="2844799"/>
                  </a:lnTo>
                  <a:lnTo>
                    <a:pt x="59215" y="2793999"/>
                  </a:lnTo>
                  <a:lnTo>
                    <a:pt x="68600" y="2755899"/>
                  </a:lnTo>
                  <a:lnTo>
                    <a:pt x="78662" y="2705099"/>
                  </a:lnTo>
                  <a:lnTo>
                    <a:pt x="89400" y="2654299"/>
                  </a:lnTo>
                  <a:lnTo>
                    <a:pt x="100812" y="2603499"/>
                  </a:lnTo>
                  <a:lnTo>
                    <a:pt x="112895" y="2565399"/>
                  </a:lnTo>
                  <a:lnTo>
                    <a:pt x="125647" y="2514599"/>
                  </a:lnTo>
                  <a:lnTo>
                    <a:pt x="139065" y="2463799"/>
                  </a:lnTo>
                  <a:lnTo>
                    <a:pt x="153148" y="2412999"/>
                  </a:lnTo>
                  <a:lnTo>
                    <a:pt x="167892" y="2374899"/>
                  </a:lnTo>
                  <a:lnTo>
                    <a:pt x="183296" y="2324099"/>
                  </a:lnTo>
                  <a:lnTo>
                    <a:pt x="199357" y="2273299"/>
                  </a:lnTo>
                  <a:lnTo>
                    <a:pt x="216073" y="2235199"/>
                  </a:lnTo>
                  <a:lnTo>
                    <a:pt x="233441" y="2184399"/>
                  </a:lnTo>
                  <a:lnTo>
                    <a:pt x="251459" y="2146299"/>
                  </a:lnTo>
                  <a:lnTo>
                    <a:pt x="270126" y="2095499"/>
                  </a:lnTo>
                  <a:lnTo>
                    <a:pt x="289437" y="2057399"/>
                  </a:lnTo>
                  <a:lnTo>
                    <a:pt x="309392" y="2006599"/>
                  </a:lnTo>
                  <a:lnTo>
                    <a:pt x="329988" y="1968499"/>
                  </a:lnTo>
                  <a:lnTo>
                    <a:pt x="351222" y="1917699"/>
                  </a:lnTo>
                  <a:lnTo>
                    <a:pt x="373093" y="1879599"/>
                  </a:lnTo>
                  <a:lnTo>
                    <a:pt x="395597" y="1828799"/>
                  </a:lnTo>
                  <a:lnTo>
                    <a:pt x="418732" y="1790699"/>
                  </a:lnTo>
                  <a:lnTo>
                    <a:pt x="442497" y="1752599"/>
                  </a:lnTo>
                  <a:lnTo>
                    <a:pt x="466888" y="1701799"/>
                  </a:lnTo>
                  <a:lnTo>
                    <a:pt x="491904" y="1663699"/>
                  </a:lnTo>
                  <a:lnTo>
                    <a:pt x="517542" y="1625599"/>
                  </a:lnTo>
                  <a:lnTo>
                    <a:pt x="543800" y="1574799"/>
                  </a:lnTo>
                  <a:lnTo>
                    <a:pt x="570676" y="1536699"/>
                  </a:lnTo>
                  <a:lnTo>
                    <a:pt x="598166" y="1498599"/>
                  </a:lnTo>
                  <a:lnTo>
                    <a:pt x="626269" y="1460499"/>
                  </a:lnTo>
                  <a:lnTo>
                    <a:pt x="654983" y="1422399"/>
                  </a:lnTo>
                  <a:lnTo>
                    <a:pt x="684305" y="1371599"/>
                  </a:lnTo>
                  <a:lnTo>
                    <a:pt x="714232" y="1333499"/>
                  </a:lnTo>
                  <a:lnTo>
                    <a:pt x="744763" y="1295399"/>
                  </a:lnTo>
                  <a:lnTo>
                    <a:pt x="775895" y="1257299"/>
                  </a:lnTo>
                  <a:lnTo>
                    <a:pt x="807626" y="1219199"/>
                  </a:lnTo>
                  <a:lnTo>
                    <a:pt x="839953" y="1181099"/>
                  </a:lnTo>
                  <a:lnTo>
                    <a:pt x="872874" y="1142999"/>
                  </a:lnTo>
                  <a:lnTo>
                    <a:pt x="906387" y="1104899"/>
                  </a:lnTo>
                  <a:lnTo>
                    <a:pt x="940489" y="1079499"/>
                  </a:lnTo>
                  <a:lnTo>
                    <a:pt x="975179" y="1041399"/>
                  </a:lnTo>
                  <a:lnTo>
                    <a:pt x="1010453" y="1003299"/>
                  </a:lnTo>
                  <a:lnTo>
                    <a:pt x="1046157" y="965199"/>
                  </a:lnTo>
                  <a:lnTo>
                    <a:pt x="1082285" y="927099"/>
                  </a:lnTo>
                  <a:lnTo>
                    <a:pt x="1118830" y="901699"/>
                  </a:lnTo>
                  <a:lnTo>
                    <a:pt x="1155787" y="863599"/>
                  </a:lnTo>
                  <a:lnTo>
                    <a:pt x="1193149" y="825499"/>
                  </a:lnTo>
                  <a:lnTo>
                    <a:pt x="1230912" y="800099"/>
                  </a:lnTo>
                  <a:lnTo>
                    <a:pt x="1269068" y="761999"/>
                  </a:lnTo>
                  <a:lnTo>
                    <a:pt x="1346540" y="711199"/>
                  </a:lnTo>
                  <a:lnTo>
                    <a:pt x="1385844" y="673099"/>
                  </a:lnTo>
                  <a:lnTo>
                    <a:pt x="1465557" y="622299"/>
                  </a:lnTo>
                  <a:lnTo>
                    <a:pt x="1505955" y="584199"/>
                  </a:lnTo>
                  <a:lnTo>
                    <a:pt x="1629244" y="507999"/>
                  </a:lnTo>
                  <a:lnTo>
                    <a:pt x="1798297" y="406399"/>
                  </a:lnTo>
                  <a:lnTo>
                    <a:pt x="1841355" y="380999"/>
                  </a:lnTo>
                  <a:lnTo>
                    <a:pt x="1884719" y="368299"/>
                  </a:lnTo>
                  <a:lnTo>
                    <a:pt x="1972341" y="317499"/>
                  </a:lnTo>
                  <a:lnTo>
                    <a:pt x="2016588" y="304799"/>
                  </a:lnTo>
                  <a:lnTo>
                    <a:pt x="2061118" y="279399"/>
                  </a:lnTo>
                  <a:lnTo>
                    <a:pt x="2105924" y="266699"/>
                  </a:lnTo>
                  <a:lnTo>
                    <a:pt x="2151002" y="241299"/>
                  </a:lnTo>
                  <a:lnTo>
                    <a:pt x="2196344" y="228599"/>
                  </a:lnTo>
                  <a:lnTo>
                    <a:pt x="2241945" y="203199"/>
                  </a:lnTo>
                  <a:lnTo>
                    <a:pt x="2380246" y="165099"/>
                  </a:lnTo>
                  <a:lnTo>
                    <a:pt x="2426825" y="139699"/>
                  </a:lnTo>
                  <a:lnTo>
                    <a:pt x="2663052" y="76199"/>
                  </a:lnTo>
                  <a:lnTo>
                    <a:pt x="4235045" y="76199"/>
                  </a:lnTo>
                  <a:lnTo>
                    <a:pt x="4471272" y="139699"/>
                  </a:lnTo>
                  <a:lnTo>
                    <a:pt x="4517852" y="165099"/>
                  </a:lnTo>
                  <a:lnTo>
                    <a:pt x="4656152" y="203199"/>
                  </a:lnTo>
                  <a:lnTo>
                    <a:pt x="3196042" y="203199"/>
                  </a:lnTo>
                  <a:lnTo>
                    <a:pt x="3145869" y="215899"/>
                  </a:lnTo>
                  <a:lnTo>
                    <a:pt x="3095855" y="215899"/>
                  </a:lnTo>
                  <a:lnTo>
                    <a:pt x="3046007" y="228599"/>
                  </a:lnTo>
                  <a:lnTo>
                    <a:pt x="2996331" y="228599"/>
                  </a:lnTo>
                  <a:lnTo>
                    <a:pt x="2946835" y="241299"/>
                  </a:lnTo>
                  <a:lnTo>
                    <a:pt x="2897524" y="241299"/>
                  </a:lnTo>
                  <a:lnTo>
                    <a:pt x="2750780" y="279399"/>
                  </a:lnTo>
                  <a:lnTo>
                    <a:pt x="2702283" y="279399"/>
                  </a:lnTo>
                  <a:lnTo>
                    <a:pt x="2510570" y="330199"/>
                  </a:lnTo>
                  <a:lnTo>
                    <a:pt x="2463245" y="355599"/>
                  </a:lnTo>
                  <a:lnTo>
                    <a:pt x="2322825" y="393699"/>
                  </a:lnTo>
                  <a:lnTo>
                    <a:pt x="2276560" y="419099"/>
                  </a:lnTo>
                  <a:lnTo>
                    <a:pt x="2230578" y="431799"/>
                  </a:lnTo>
                  <a:lnTo>
                    <a:pt x="2184884" y="457199"/>
                  </a:lnTo>
                  <a:lnTo>
                    <a:pt x="2139487" y="469899"/>
                  </a:lnTo>
                  <a:lnTo>
                    <a:pt x="2049607" y="520699"/>
                  </a:lnTo>
                  <a:lnTo>
                    <a:pt x="2005139" y="533399"/>
                  </a:lnTo>
                  <a:lnTo>
                    <a:pt x="1873701" y="609599"/>
                  </a:lnTo>
                  <a:lnTo>
                    <a:pt x="1703300" y="711199"/>
                  </a:lnTo>
                  <a:lnTo>
                    <a:pt x="1579375" y="787399"/>
                  </a:lnTo>
                  <a:lnTo>
                    <a:pt x="1538841" y="825499"/>
                  </a:lnTo>
                  <a:lnTo>
                    <a:pt x="1458977" y="876299"/>
                  </a:lnTo>
                  <a:lnTo>
                    <a:pt x="1419661" y="914399"/>
                  </a:lnTo>
                  <a:lnTo>
                    <a:pt x="1380764" y="939799"/>
                  </a:lnTo>
                  <a:lnTo>
                    <a:pt x="1342294" y="977899"/>
                  </a:lnTo>
                  <a:lnTo>
                    <a:pt x="1304256" y="1003299"/>
                  </a:lnTo>
                  <a:lnTo>
                    <a:pt x="1266659" y="1041399"/>
                  </a:lnTo>
                  <a:lnTo>
                    <a:pt x="1229508" y="1079499"/>
                  </a:lnTo>
                  <a:lnTo>
                    <a:pt x="1192811" y="1117599"/>
                  </a:lnTo>
                  <a:lnTo>
                    <a:pt x="1156575" y="1142999"/>
                  </a:lnTo>
                  <a:lnTo>
                    <a:pt x="1120888" y="1181099"/>
                  </a:lnTo>
                  <a:lnTo>
                    <a:pt x="1085837" y="1219199"/>
                  </a:lnTo>
                  <a:lnTo>
                    <a:pt x="1051425" y="1257299"/>
                  </a:lnTo>
                  <a:lnTo>
                    <a:pt x="1017654" y="1295399"/>
                  </a:lnTo>
                  <a:lnTo>
                    <a:pt x="984527" y="1333499"/>
                  </a:lnTo>
                  <a:lnTo>
                    <a:pt x="952047" y="1371599"/>
                  </a:lnTo>
                  <a:lnTo>
                    <a:pt x="920218" y="1409699"/>
                  </a:lnTo>
                  <a:lnTo>
                    <a:pt x="889041" y="1447799"/>
                  </a:lnTo>
                  <a:lnTo>
                    <a:pt x="858520" y="1485899"/>
                  </a:lnTo>
                  <a:lnTo>
                    <a:pt x="828658" y="1536699"/>
                  </a:lnTo>
                  <a:lnTo>
                    <a:pt x="799457" y="1574799"/>
                  </a:lnTo>
                  <a:lnTo>
                    <a:pt x="770920" y="1612899"/>
                  </a:lnTo>
                  <a:lnTo>
                    <a:pt x="743051" y="1650999"/>
                  </a:lnTo>
                  <a:lnTo>
                    <a:pt x="715852" y="1689099"/>
                  </a:lnTo>
                  <a:lnTo>
                    <a:pt x="689326" y="1739899"/>
                  </a:lnTo>
                  <a:lnTo>
                    <a:pt x="663476" y="1777999"/>
                  </a:lnTo>
                  <a:lnTo>
                    <a:pt x="638304" y="1816099"/>
                  </a:lnTo>
                  <a:lnTo>
                    <a:pt x="613814" y="1866899"/>
                  </a:lnTo>
                  <a:lnTo>
                    <a:pt x="590008" y="1904999"/>
                  </a:lnTo>
                  <a:lnTo>
                    <a:pt x="566890" y="1955799"/>
                  </a:lnTo>
                  <a:lnTo>
                    <a:pt x="544462" y="1993899"/>
                  </a:lnTo>
                  <a:lnTo>
                    <a:pt x="522727" y="2044699"/>
                  </a:lnTo>
                  <a:lnTo>
                    <a:pt x="501688" y="2082799"/>
                  </a:lnTo>
                  <a:lnTo>
                    <a:pt x="481347" y="2133599"/>
                  </a:lnTo>
                  <a:lnTo>
                    <a:pt x="461709" y="2171699"/>
                  </a:lnTo>
                  <a:lnTo>
                    <a:pt x="442774" y="2222499"/>
                  </a:lnTo>
                  <a:lnTo>
                    <a:pt x="424548" y="2273299"/>
                  </a:lnTo>
                  <a:lnTo>
                    <a:pt x="407031" y="2311399"/>
                  </a:lnTo>
                  <a:lnTo>
                    <a:pt x="390227" y="2362199"/>
                  </a:lnTo>
                  <a:lnTo>
                    <a:pt x="374140" y="2412999"/>
                  </a:lnTo>
                  <a:lnTo>
                    <a:pt x="358771" y="2451099"/>
                  </a:lnTo>
                  <a:lnTo>
                    <a:pt x="344125" y="2501899"/>
                  </a:lnTo>
                  <a:lnTo>
                    <a:pt x="330202" y="2552699"/>
                  </a:lnTo>
                  <a:lnTo>
                    <a:pt x="317008" y="2603499"/>
                  </a:lnTo>
                  <a:lnTo>
                    <a:pt x="304543" y="2641599"/>
                  </a:lnTo>
                  <a:lnTo>
                    <a:pt x="292812" y="2692399"/>
                  </a:lnTo>
                  <a:lnTo>
                    <a:pt x="281817" y="2743199"/>
                  </a:lnTo>
                  <a:lnTo>
                    <a:pt x="271560" y="2793999"/>
                  </a:lnTo>
                  <a:lnTo>
                    <a:pt x="262046" y="2844799"/>
                  </a:lnTo>
                  <a:lnTo>
                    <a:pt x="253276" y="2882899"/>
                  </a:lnTo>
                  <a:lnTo>
                    <a:pt x="245254" y="2933699"/>
                  </a:lnTo>
                  <a:lnTo>
                    <a:pt x="237982" y="2984499"/>
                  </a:lnTo>
                  <a:lnTo>
                    <a:pt x="231464" y="3035299"/>
                  </a:lnTo>
                  <a:lnTo>
                    <a:pt x="225701" y="3086099"/>
                  </a:lnTo>
                  <a:lnTo>
                    <a:pt x="220698" y="3136899"/>
                  </a:lnTo>
                  <a:lnTo>
                    <a:pt x="216456" y="3187699"/>
                  </a:lnTo>
                  <a:lnTo>
                    <a:pt x="212979" y="3238499"/>
                  </a:lnTo>
                  <a:lnTo>
                    <a:pt x="210270" y="3289299"/>
                  </a:lnTo>
                  <a:lnTo>
                    <a:pt x="208332" y="3340099"/>
                  </a:lnTo>
                  <a:lnTo>
                    <a:pt x="207166" y="3390899"/>
                  </a:lnTo>
                  <a:lnTo>
                    <a:pt x="206777" y="3441699"/>
                  </a:lnTo>
                  <a:lnTo>
                    <a:pt x="207166" y="3492499"/>
                  </a:lnTo>
                  <a:lnTo>
                    <a:pt x="208332" y="3543299"/>
                  </a:lnTo>
                  <a:lnTo>
                    <a:pt x="210270" y="3594099"/>
                  </a:lnTo>
                  <a:lnTo>
                    <a:pt x="212979" y="3644899"/>
                  </a:lnTo>
                  <a:lnTo>
                    <a:pt x="216456" y="3695699"/>
                  </a:lnTo>
                  <a:lnTo>
                    <a:pt x="220698" y="3746499"/>
                  </a:lnTo>
                  <a:lnTo>
                    <a:pt x="225701" y="3797299"/>
                  </a:lnTo>
                  <a:lnTo>
                    <a:pt x="231464" y="3848099"/>
                  </a:lnTo>
                  <a:lnTo>
                    <a:pt x="237982" y="3898899"/>
                  </a:lnTo>
                  <a:lnTo>
                    <a:pt x="245254" y="3936999"/>
                  </a:lnTo>
                  <a:lnTo>
                    <a:pt x="253276" y="3987799"/>
                  </a:lnTo>
                  <a:lnTo>
                    <a:pt x="262046" y="4038599"/>
                  </a:lnTo>
                  <a:lnTo>
                    <a:pt x="271560" y="4089399"/>
                  </a:lnTo>
                  <a:lnTo>
                    <a:pt x="281817" y="4140199"/>
                  </a:lnTo>
                  <a:lnTo>
                    <a:pt x="292812" y="4190999"/>
                  </a:lnTo>
                  <a:lnTo>
                    <a:pt x="304543" y="4241799"/>
                  </a:lnTo>
                  <a:lnTo>
                    <a:pt x="317008" y="4279899"/>
                  </a:lnTo>
                  <a:lnTo>
                    <a:pt x="330202" y="4330699"/>
                  </a:lnTo>
                  <a:lnTo>
                    <a:pt x="344125" y="4381499"/>
                  </a:lnTo>
                  <a:lnTo>
                    <a:pt x="358771" y="4432299"/>
                  </a:lnTo>
                  <a:lnTo>
                    <a:pt x="374140" y="4470399"/>
                  </a:lnTo>
                  <a:lnTo>
                    <a:pt x="390227" y="4521199"/>
                  </a:lnTo>
                  <a:lnTo>
                    <a:pt x="407031" y="4571999"/>
                  </a:lnTo>
                  <a:lnTo>
                    <a:pt x="424548" y="4610099"/>
                  </a:lnTo>
                  <a:lnTo>
                    <a:pt x="442774" y="4660899"/>
                  </a:lnTo>
                  <a:lnTo>
                    <a:pt x="461709" y="4698999"/>
                  </a:lnTo>
                  <a:lnTo>
                    <a:pt x="481347" y="4749799"/>
                  </a:lnTo>
                  <a:lnTo>
                    <a:pt x="501688" y="4800599"/>
                  </a:lnTo>
                  <a:lnTo>
                    <a:pt x="522727" y="4838699"/>
                  </a:lnTo>
                  <a:lnTo>
                    <a:pt x="544462" y="4889499"/>
                  </a:lnTo>
                  <a:lnTo>
                    <a:pt x="566890" y="4927599"/>
                  </a:lnTo>
                  <a:lnTo>
                    <a:pt x="590008" y="4978399"/>
                  </a:lnTo>
                  <a:lnTo>
                    <a:pt x="613814" y="5016499"/>
                  </a:lnTo>
                  <a:lnTo>
                    <a:pt x="638304" y="5054599"/>
                  </a:lnTo>
                  <a:lnTo>
                    <a:pt x="663476" y="5105399"/>
                  </a:lnTo>
                  <a:lnTo>
                    <a:pt x="689326" y="5143499"/>
                  </a:lnTo>
                  <a:lnTo>
                    <a:pt x="715852" y="5181599"/>
                  </a:lnTo>
                  <a:lnTo>
                    <a:pt x="743051" y="5232399"/>
                  </a:lnTo>
                  <a:lnTo>
                    <a:pt x="770920" y="5270499"/>
                  </a:lnTo>
                  <a:lnTo>
                    <a:pt x="799457" y="5308599"/>
                  </a:lnTo>
                  <a:lnTo>
                    <a:pt x="828658" y="5346699"/>
                  </a:lnTo>
                  <a:lnTo>
                    <a:pt x="858520" y="5384799"/>
                  </a:lnTo>
                  <a:lnTo>
                    <a:pt x="889041" y="5435599"/>
                  </a:lnTo>
                  <a:lnTo>
                    <a:pt x="920218" y="5473699"/>
                  </a:lnTo>
                  <a:lnTo>
                    <a:pt x="952047" y="5511799"/>
                  </a:lnTo>
                  <a:lnTo>
                    <a:pt x="984527" y="5549899"/>
                  </a:lnTo>
                  <a:lnTo>
                    <a:pt x="1017654" y="5587999"/>
                  </a:lnTo>
                  <a:lnTo>
                    <a:pt x="1051425" y="5626099"/>
                  </a:lnTo>
                  <a:lnTo>
                    <a:pt x="1085837" y="5664199"/>
                  </a:lnTo>
                  <a:lnTo>
                    <a:pt x="1120888" y="5702299"/>
                  </a:lnTo>
                  <a:lnTo>
                    <a:pt x="1156575" y="5727699"/>
                  </a:lnTo>
                  <a:lnTo>
                    <a:pt x="1192811" y="5765799"/>
                  </a:lnTo>
                  <a:lnTo>
                    <a:pt x="1229508" y="5803899"/>
                  </a:lnTo>
                  <a:lnTo>
                    <a:pt x="1266659" y="5841999"/>
                  </a:lnTo>
                  <a:lnTo>
                    <a:pt x="1304256" y="5867399"/>
                  </a:lnTo>
                  <a:lnTo>
                    <a:pt x="1342294" y="5905499"/>
                  </a:lnTo>
                  <a:lnTo>
                    <a:pt x="1380764" y="5943599"/>
                  </a:lnTo>
                  <a:lnTo>
                    <a:pt x="1458977" y="5994399"/>
                  </a:lnTo>
                  <a:lnTo>
                    <a:pt x="1498706" y="6032499"/>
                  </a:lnTo>
                  <a:lnTo>
                    <a:pt x="1538841" y="6057899"/>
                  </a:lnTo>
                  <a:lnTo>
                    <a:pt x="1579375" y="6095999"/>
                  </a:lnTo>
                  <a:lnTo>
                    <a:pt x="1703300" y="6172199"/>
                  </a:lnTo>
                  <a:lnTo>
                    <a:pt x="1830568" y="6248399"/>
                  </a:lnTo>
                  <a:lnTo>
                    <a:pt x="2005139" y="6349999"/>
                  </a:lnTo>
                  <a:lnTo>
                    <a:pt x="2049607" y="6362699"/>
                  </a:lnTo>
                  <a:lnTo>
                    <a:pt x="2139487" y="6413499"/>
                  </a:lnTo>
                  <a:lnTo>
                    <a:pt x="2184884" y="6426199"/>
                  </a:lnTo>
                  <a:lnTo>
                    <a:pt x="2230578" y="6451599"/>
                  </a:lnTo>
                  <a:lnTo>
                    <a:pt x="2322825" y="6476999"/>
                  </a:lnTo>
                  <a:lnTo>
                    <a:pt x="2369366" y="6502399"/>
                  </a:lnTo>
                  <a:lnTo>
                    <a:pt x="2558144" y="6553199"/>
                  </a:lnTo>
                  <a:lnTo>
                    <a:pt x="2605958" y="6578599"/>
                  </a:lnTo>
                  <a:lnTo>
                    <a:pt x="2654007" y="6591299"/>
                  </a:lnTo>
                  <a:lnTo>
                    <a:pt x="2702283" y="6591299"/>
                  </a:lnTo>
                  <a:lnTo>
                    <a:pt x="2897524" y="6642099"/>
                  </a:lnTo>
                  <a:lnTo>
                    <a:pt x="2946835" y="6642099"/>
                  </a:lnTo>
                  <a:lnTo>
                    <a:pt x="2996331" y="6654799"/>
                  </a:lnTo>
                  <a:lnTo>
                    <a:pt x="3046007" y="6654799"/>
                  </a:lnTo>
                  <a:lnTo>
                    <a:pt x="3095855" y="6667499"/>
                  </a:lnTo>
                  <a:lnTo>
                    <a:pt x="3196042" y="6667499"/>
                  </a:lnTo>
                  <a:lnTo>
                    <a:pt x="3246367" y="6680199"/>
                  </a:lnTo>
                  <a:lnTo>
                    <a:pt x="4633225" y="6680199"/>
                  </a:lnTo>
                  <a:lnTo>
                    <a:pt x="4610298" y="6692899"/>
                  </a:lnTo>
                  <a:lnTo>
                    <a:pt x="4471272" y="6730999"/>
                  </a:lnTo>
                  <a:lnTo>
                    <a:pt x="4424463" y="6756399"/>
                  </a:lnTo>
                  <a:lnTo>
                    <a:pt x="4282715" y="6794499"/>
                  </a:lnTo>
                  <a:close/>
                </a:path>
                <a:path w="6898640" h="6883400">
                  <a:moveTo>
                    <a:pt x="4633225" y="6680199"/>
                  </a:moveTo>
                  <a:lnTo>
                    <a:pt x="3651731" y="6680199"/>
                  </a:lnTo>
                  <a:lnTo>
                    <a:pt x="3702055" y="6667499"/>
                  </a:lnTo>
                  <a:lnTo>
                    <a:pt x="3802242" y="6667499"/>
                  </a:lnTo>
                  <a:lnTo>
                    <a:pt x="3852091" y="6654799"/>
                  </a:lnTo>
                  <a:lnTo>
                    <a:pt x="3901767" y="6654799"/>
                  </a:lnTo>
                  <a:lnTo>
                    <a:pt x="3951263" y="6642099"/>
                  </a:lnTo>
                  <a:lnTo>
                    <a:pt x="4000574" y="6642099"/>
                  </a:lnTo>
                  <a:lnTo>
                    <a:pt x="4195815" y="6591299"/>
                  </a:lnTo>
                  <a:lnTo>
                    <a:pt x="4244091" y="6591299"/>
                  </a:lnTo>
                  <a:lnTo>
                    <a:pt x="4292140" y="6578599"/>
                  </a:lnTo>
                  <a:lnTo>
                    <a:pt x="4339954" y="6553199"/>
                  </a:lnTo>
                  <a:lnTo>
                    <a:pt x="4528733" y="6502399"/>
                  </a:lnTo>
                  <a:lnTo>
                    <a:pt x="4575273" y="6476999"/>
                  </a:lnTo>
                  <a:lnTo>
                    <a:pt x="4667520" y="6451599"/>
                  </a:lnTo>
                  <a:lnTo>
                    <a:pt x="4713214" y="6426199"/>
                  </a:lnTo>
                  <a:lnTo>
                    <a:pt x="4758611" y="6413499"/>
                  </a:lnTo>
                  <a:lnTo>
                    <a:pt x="4848491" y="6362699"/>
                  </a:lnTo>
                  <a:lnTo>
                    <a:pt x="4892960" y="6349999"/>
                  </a:lnTo>
                  <a:lnTo>
                    <a:pt x="5067530" y="6248399"/>
                  </a:lnTo>
                  <a:lnTo>
                    <a:pt x="5194798" y="6172199"/>
                  </a:lnTo>
                  <a:lnTo>
                    <a:pt x="5318724" y="6095999"/>
                  </a:lnTo>
                  <a:lnTo>
                    <a:pt x="5359257" y="6057899"/>
                  </a:lnTo>
                  <a:lnTo>
                    <a:pt x="5399392" y="6032499"/>
                  </a:lnTo>
                  <a:lnTo>
                    <a:pt x="5439121" y="5994399"/>
                  </a:lnTo>
                  <a:lnTo>
                    <a:pt x="5517334" y="5943599"/>
                  </a:lnTo>
                  <a:lnTo>
                    <a:pt x="5555804" y="5905499"/>
                  </a:lnTo>
                  <a:lnTo>
                    <a:pt x="5593842" y="5867399"/>
                  </a:lnTo>
                  <a:lnTo>
                    <a:pt x="5631439" y="5841999"/>
                  </a:lnTo>
                  <a:lnTo>
                    <a:pt x="5668590" y="5803899"/>
                  </a:lnTo>
                  <a:lnTo>
                    <a:pt x="5705286" y="5765799"/>
                  </a:lnTo>
                  <a:lnTo>
                    <a:pt x="5741523" y="5727699"/>
                  </a:lnTo>
                  <a:lnTo>
                    <a:pt x="5777209" y="5702299"/>
                  </a:lnTo>
                  <a:lnTo>
                    <a:pt x="5812260" y="5664199"/>
                  </a:lnTo>
                  <a:lnTo>
                    <a:pt x="5846673" y="5626099"/>
                  </a:lnTo>
                  <a:lnTo>
                    <a:pt x="5880444" y="5587999"/>
                  </a:lnTo>
                  <a:lnTo>
                    <a:pt x="5913571" y="5549899"/>
                  </a:lnTo>
                  <a:lnTo>
                    <a:pt x="5946050" y="5511799"/>
                  </a:lnTo>
                  <a:lnTo>
                    <a:pt x="5977880" y="5473699"/>
                  </a:lnTo>
                  <a:lnTo>
                    <a:pt x="6009056" y="5435599"/>
                  </a:lnTo>
                  <a:lnTo>
                    <a:pt x="6039577" y="5384799"/>
                  </a:lnTo>
                  <a:lnTo>
                    <a:pt x="6069440" y="5346699"/>
                  </a:lnTo>
                  <a:lnTo>
                    <a:pt x="6098641" y="5308599"/>
                  </a:lnTo>
                  <a:lnTo>
                    <a:pt x="6127177" y="5270499"/>
                  </a:lnTo>
                  <a:lnTo>
                    <a:pt x="6155046" y="5232399"/>
                  </a:lnTo>
                  <a:lnTo>
                    <a:pt x="6182245" y="5181599"/>
                  </a:lnTo>
                  <a:lnTo>
                    <a:pt x="6208772" y="5143499"/>
                  </a:lnTo>
                  <a:lnTo>
                    <a:pt x="6234622" y="5105399"/>
                  </a:lnTo>
                  <a:lnTo>
                    <a:pt x="6259794" y="5054599"/>
                  </a:lnTo>
                  <a:lnTo>
                    <a:pt x="6284284" y="5016499"/>
                  </a:lnTo>
                  <a:lnTo>
                    <a:pt x="6308089" y="4978399"/>
                  </a:lnTo>
                  <a:lnTo>
                    <a:pt x="6331208" y="4927599"/>
                  </a:lnTo>
                  <a:lnTo>
                    <a:pt x="6353636" y="4889499"/>
                  </a:lnTo>
                  <a:lnTo>
                    <a:pt x="6375371" y="4838699"/>
                  </a:lnTo>
                  <a:lnTo>
                    <a:pt x="6396410" y="4800599"/>
                  </a:lnTo>
                  <a:lnTo>
                    <a:pt x="6416750" y="4749799"/>
                  </a:lnTo>
                  <a:lnTo>
                    <a:pt x="6436389" y="4698999"/>
                  </a:lnTo>
                  <a:lnTo>
                    <a:pt x="6455323" y="4660899"/>
                  </a:lnTo>
                  <a:lnTo>
                    <a:pt x="6473550" y="4610099"/>
                  </a:lnTo>
                  <a:lnTo>
                    <a:pt x="6491067" y="4571999"/>
                  </a:lnTo>
                  <a:lnTo>
                    <a:pt x="6507870" y="4521199"/>
                  </a:lnTo>
                  <a:lnTo>
                    <a:pt x="6523958" y="4470399"/>
                  </a:lnTo>
                  <a:lnTo>
                    <a:pt x="6539326" y="4432299"/>
                  </a:lnTo>
                  <a:lnTo>
                    <a:pt x="6553973" y="4381499"/>
                  </a:lnTo>
                  <a:lnTo>
                    <a:pt x="6567895" y="4330699"/>
                  </a:lnTo>
                  <a:lnTo>
                    <a:pt x="6581090" y="4279899"/>
                  </a:lnTo>
                  <a:lnTo>
                    <a:pt x="6593555" y="4241799"/>
                  </a:lnTo>
                  <a:lnTo>
                    <a:pt x="6605286" y="4190999"/>
                  </a:lnTo>
                  <a:lnTo>
                    <a:pt x="6616281" y="4140199"/>
                  </a:lnTo>
                  <a:lnTo>
                    <a:pt x="6626538" y="4089399"/>
                  </a:lnTo>
                  <a:lnTo>
                    <a:pt x="6636052" y="4038599"/>
                  </a:lnTo>
                  <a:lnTo>
                    <a:pt x="6644822" y="3987799"/>
                  </a:lnTo>
                  <a:lnTo>
                    <a:pt x="6652844" y="3936999"/>
                  </a:lnTo>
                  <a:lnTo>
                    <a:pt x="6660116" y="3898899"/>
                  </a:lnTo>
                  <a:lnTo>
                    <a:pt x="6666634" y="3848099"/>
                  </a:lnTo>
                  <a:lnTo>
                    <a:pt x="6672397" y="3797299"/>
                  </a:lnTo>
                  <a:lnTo>
                    <a:pt x="6677400" y="3746499"/>
                  </a:lnTo>
                  <a:lnTo>
                    <a:pt x="6681642" y="3695699"/>
                  </a:lnTo>
                  <a:lnTo>
                    <a:pt x="6685119" y="3644899"/>
                  </a:lnTo>
                  <a:lnTo>
                    <a:pt x="6687828" y="3594099"/>
                  </a:lnTo>
                  <a:lnTo>
                    <a:pt x="6689766" y="3543299"/>
                  </a:lnTo>
                  <a:lnTo>
                    <a:pt x="6690932" y="3492499"/>
                  </a:lnTo>
                  <a:lnTo>
                    <a:pt x="6691321" y="3441699"/>
                  </a:lnTo>
                  <a:lnTo>
                    <a:pt x="6690932" y="3390899"/>
                  </a:lnTo>
                  <a:lnTo>
                    <a:pt x="6689766" y="3340099"/>
                  </a:lnTo>
                  <a:lnTo>
                    <a:pt x="6687828" y="3289299"/>
                  </a:lnTo>
                  <a:lnTo>
                    <a:pt x="6685119" y="3238499"/>
                  </a:lnTo>
                  <a:lnTo>
                    <a:pt x="6681642" y="3187699"/>
                  </a:lnTo>
                  <a:lnTo>
                    <a:pt x="6677400" y="3136899"/>
                  </a:lnTo>
                  <a:lnTo>
                    <a:pt x="6672397" y="3086099"/>
                  </a:lnTo>
                  <a:lnTo>
                    <a:pt x="6666634" y="3035299"/>
                  </a:lnTo>
                  <a:lnTo>
                    <a:pt x="6660116" y="2984499"/>
                  </a:lnTo>
                  <a:lnTo>
                    <a:pt x="6652844" y="2933699"/>
                  </a:lnTo>
                  <a:lnTo>
                    <a:pt x="6644822" y="2882899"/>
                  </a:lnTo>
                  <a:lnTo>
                    <a:pt x="6636052" y="2844799"/>
                  </a:lnTo>
                  <a:lnTo>
                    <a:pt x="6626538" y="2793999"/>
                  </a:lnTo>
                  <a:lnTo>
                    <a:pt x="6616281" y="2743199"/>
                  </a:lnTo>
                  <a:lnTo>
                    <a:pt x="6605286" y="2692399"/>
                  </a:lnTo>
                  <a:lnTo>
                    <a:pt x="6593555" y="2641599"/>
                  </a:lnTo>
                  <a:lnTo>
                    <a:pt x="6581090" y="2603499"/>
                  </a:lnTo>
                  <a:lnTo>
                    <a:pt x="6567895" y="2552699"/>
                  </a:lnTo>
                  <a:lnTo>
                    <a:pt x="6553973" y="2501899"/>
                  </a:lnTo>
                  <a:lnTo>
                    <a:pt x="6539326" y="2451099"/>
                  </a:lnTo>
                  <a:lnTo>
                    <a:pt x="6523958" y="2412999"/>
                  </a:lnTo>
                  <a:lnTo>
                    <a:pt x="6507870" y="2362199"/>
                  </a:lnTo>
                  <a:lnTo>
                    <a:pt x="6491067" y="2311399"/>
                  </a:lnTo>
                  <a:lnTo>
                    <a:pt x="6473550" y="2273299"/>
                  </a:lnTo>
                  <a:lnTo>
                    <a:pt x="6455323" y="2222499"/>
                  </a:lnTo>
                  <a:lnTo>
                    <a:pt x="6436389" y="2171699"/>
                  </a:lnTo>
                  <a:lnTo>
                    <a:pt x="6416750" y="2133599"/>
                  </a:lnTo>
                  <a:lnTo>
                    <a:pt x="6396410" y="2082799"/>
                  </a:lnTo>
                  <a:lnTo>
                    <a:pt x="6375371" y="2044699"/>
                  </a:lnTo>
                  <a:lnTo>
                    <a:pt x="6353636" y="1993899"/>
                  </a:lnTo>
                  <a:lnTo>
                    <a:pt x="6331208" y="1955799"/>
                  </a:lnTo>
                  <a:lnTo>
                    <a:pt x="6308089" y="1904999"/>
                  </a:lnTo>
                  <a:lnTo>
                    <a:pt x="6284284" y="1866899"/>
                  </a:lnTo>
                  <a:lnTo>
                    <a:pt x="6259794" y="1816099"/>
                  </a:lnTo>
                  <a:lnTo>
                    <a:pt x="6234622" y="1777999"/>
                  </a:lnTo>
                  <a:lnTo>
                    <a:pt x="6208772" y="1739899"/>
                  </a:lnTo>
                  <a:lnTo>
                    <a:pt x="6182245" y="1689099"/>
                  </a:lnTo>
                  <a:lnTo>
                    <a:pt x="6155046" y="1650999"/>
                  </a:lnTo>
                  <a:lnTo>
                    <a:pt x="6127177" y="1612899"/>
                  </a:lnTo>
                  <a:lnTo>
                    <a:pt x="6098641" y="1574799"/>
                  </a:lnTo>
                  <a:lnTo>
                    <a:pt x="6069440" y="1536699"/>
                  </a:lnTo>
                  <a:lnTo>
                    <a:pt x="6039577" y="1485899"/>
                  </a:lnTo>
                  <a:lnTo>
                    <a:pt x="6009056" y="1447799"/>
                  </a:lnTo>
                  <a:lnTo>
                    <a:pt x="5977880" y="1409699"/>
                  </a:lnTo>
                  <a:lnTo>
                    <a:pt x="5946050" y="1371599"/>
                  </a:lnTo>
                  <a:lnTo>
                    <a:pt x="5913571" y="1333499"/>
                  </a:lnTo>
                  <a:lnTo>
                    <a:pt x="5880444" y="1295399"/>
                  </a:lnTo>
                  <a:lnTo>
                    <a:pt x="5846673" y="1257299"/>
                  </a:lnTo>
                  <a:lnTo>
                    <a:pt x="5812260" y="1219199"/>
                  </a:lnTo>
                  <a:lnTo>
                    <a:pt x="5777209" y="1181099"/>
                  </a:lnTo>
                  <a:lnTo>
                    <a:pt x="5741523" y="1142999"/>
                  </a:lnTo>
                  <a:lnTo>
                    <a:pt x="5705286" y="1117599"/>
                  </a:lnTo>
                  <a:lnTo>
                    <a:pt x="5668590" y="1079499"/>
                  </a:lnTo>
                  <a:lnTo>
                    <a:pt x="5631439" y="1041399"/>
                  </a:lnTo>
                  <a:lnTo>
                    <a:pt x="5593842" y="1003299"/>
                  </a:lnTo>
                  <a:lnTo>
                    <a:pt x="5555804" y="977899"/>
                  </a:lnTo>
                  <a:lnTo>
                    <a:pt x="5517334" y="939799"/>
                  </a:lnTo>
                  <a:lnTo>
                    <a:pt x="5478437" y="914399"/>
                  </a:lnTo>
                  <a:lnTo>
                    <a:pt x="5439121" y="876299"/>
                  </a:lnTo>
                  <a:lnTo>
                    <a:pt x="5359257" y="825499"/>
                  </a:lnTo>
                  <a:lnTo>
                    <a:pt x="5318724" y="787399"/>
                  </a:lnTo>
                  <a:lnTo>
                    <a:pt x="5194798" y="711199"/>
                  </a:lnTo>
                  <a:lnTo>
                    <a:pt x="5024397" y="609599"/>
                  </a:lnTo>
                  <a:lnTo>
                    <a:pt x="4892960" y="533399"/>
                  </a:lnTo>
                  <a:lnTo>
                    <a:pt x="4848491" y="520699"/>
                  </a:lnTo>
                  <a:lnTo>
                    <a:pt x="4758611" y="469899"/>
                  </a:lnTo>
                  <a:lnTo>
                    <a:pt x="4713214" y="457199"/>
                  </a:lnTo>
                  <a:lnTo>
                    <a:pt x="4667520" y="431799"/>
                  </a:lnTo>
                  <a:lnTo>
                    <a:pt x="4621538" y="419099"/>
                  </a:lnTo>
                  <a:lnTo>
                    <a:pt x="4575273" y="393699"/>
                  </a:lnTo>
                  <a:lnTo>
                    <a:pt x="4434853" y="355599"/>
                  </a:lnTo>
                  <a:lnTo>
                    <a:pt x="4387528" y="330199"/>
                  </a:lnTo>
                  <a:lnTo>
                    <a:pt x="4195815" y="279399"/>
                  </a:lnTo>
                  <a:lnTo>
                    <a:pt x="4147318" y="279399"/>
                  </a:lnTo>
                  <a:lnTo>
                    <a:pt x="4000574" y="241299"/>
                  </a:lnTo>
                  <a:lnTo>
                    <a:pt x="3951263" y="241299"/>
                  </a:lnTo>
                  <a:lnTo>
                    <a:pt x="3901767" y="228599"/>
                  </a:lnTo>
                  <a:lnTo>
                    <a:pt x="3852091" y="228599"/>
                  </a:lnTo>
                  <a:lnTo>
                    <a:pt x="3802242" y="215899"/>
                  </a:lnTo>
                  <a:lnTo>
                    <a:pt x="3752228" y="215899"/>
                  </a:lnTo>
                  <a:lnTo>
                    <a:pt x="3702055" y="203199"/>
                  </a:lnTo>
                  <a:lnTo>
                    <a:pt x="4656152" y="203199"/>
                  </a:lnTo>
                  <a:lnTo>
                    <a:pt x="4701754" y="228599"/>
                  </a:lnTo>
                  <a:lnTo>
                    <a:pt x="4747096" y="241299"/>
                  </a:lnTo>
                  <a:lnTo>
                    <a:pt x="4792173" y="266699"/>
                  </a:lnTo>
                  <a:lnTo>
                    <a:pt x="4836980" y="279399"/>
                  </a:lnTo>
                  <a:lnTo>
                    <a:pt x="4881509" y="304799"/>
                  </a:lnTo>
                  <a:lnTo>
                    <a:pt x="4925756" y="317499"/>
                  </a:lnTo>
                  <a:lnTo>
                    <a:pt x="5013379" y="368299"/>
                  </a:lnTo>
                  <a:lnTo>
                    <a:pt x="5056743" y="380999"/>
                  </a:lnTo>
                  <a:lnTo>
                    <a:pt x="5099801" y="406399"/>
                  </a:lnTo>
                  <a:lnTo>
                    <a:pt x="5268854" y="507999"/>
                  </a:lnTo>
                  <a:lnTo>
                    <a:pt x="5392143" y="584199"/>
                  </a:lnTo>
                  <a:lnTo>
                    <a:pt x="5432541" y="622299"/>
                  </a:lnTo>
                  <a:lnTo>
                    <a:pt x="5512254" y="673099"/>
                  </a:lnTo>
                  <a:lnTo>
                    <a:pt x="5551558" y="711199"/>
                  </a:lnTo>
                  <a:lnTo>
                    <a:pt x="5629030" y="761999"/>
                  </a:lnTo>
                  <a:lnTo>
                    <a:pt x="5667187" y="800099"/>
                  </a:lnTo>
                  <a:lnTo>
                    <a:pt x="5704949" y="825499"/>
                  </a:lnTo>
                  <a:lnTo>
                    <a:pt x="5742312" y="863599"/>
                  </a:lnTo>
                  <a:lnTo>
                    <a:pt x="5779269" y="901699"/>
                  </a:lnTo>
                  <a:lnTo>
                    <a:pt x="5815814" y="927099"/>
                  </a:lnTo>
                  <a:lnTo>
                    <a:pt x="5851942" y="965199"/>
                  </a:lnTo>
                  <a:lnTo>
                    <a:pt x="5887646" y="1003299"/>
                  </a:lnTo>
                  <a:lnTo>
                    <a:pt x="5922920" y="1041399"/>
                  </a:lnTo>
                  <a:lnTo>
                    <a:pt x="5957609" y="1079499"/>
                  </a:lnTo>
                  <a:lnTo>
                    <a:pt x="5991712" y="1104899"/>
                  </a:lnTo>
                  <a:lnTo>
                    <a:pt x="6025225" y="1142999"/>
                  </a:lnTo>
                  <a:lnTo>
                    <a:pt x="6058146" y="1181099"/>
                  </a:lnTo>
                  <a:lnTo>
                    <a:pt x="6090473" y="1219199"/>
                  </a:lnTo>
                  <a:lnTo>
                    <a:pt x="6122204" y="1257299"/>
                  </a:lnTo>
                  <a:lnTo>
                    <a:pt x="6153336" y="1295399"/>
                  </a:lnTo>
                  <a:lnTo>
                    <a:pt x="6183866" y="1333499"/>
                  </a:lnTo>
                  <a:lnTo>
                    <a:pt x="6213794" y="1384299"/>
                  </a:lnTo>
                  <a:lnTo>
                    <a:pt x="6243116" y="1422399"/>
                  </a:lnTo>
                  <a:lnTo>
                    <a:pt x="6271829" y="1460499"/>
                  </a:lnTo>
                  <a:lnTo>
                    <a:pt x="6299932" y="1498599"/>
                  </a:lnTo>
                  <a:lnTo>
                    <a:pt x="6327423" y="1536699"/>
                  </a:lnTo>
                  <a:lnTo>
                    <a:pt x="6354298" y="1574799"/>
                  </a:lnTo>
                  <a:lnTo>
                    <a:pt x="6380556" y="1625599"/>
                  </a:lnTo>
                  <a:lnTo>
                    <a:pt x="6406194" y="1663699"/>
                  </a:lnTo>
                  <a:lnTo>
                    <a:pt x="6431210" y="1701799"/>
                  </a:lnTo>
                  <a:lnTo>
                    <a:pt x="6455601" y="1752599"/>
                  </a:lnTo>
                  <a:lnTo>
                    <a:pt x="6479366" y="1790699"/>
                  </a:lnTo>
                  <a:lnTo>
                    <a:pt x="6502501" y="1828799"/>
                  </a:lnTo>
                  <a:lnTo>
                    <a:pt x="6525006" y="1879599"/>
                  </a:lnTo>
                  <a:lnTo>
                    <a:pt x="6546876" y="1917699"/>
                  </a:lnTo>
                  <a:lnTo>
                    <a:pt x="6568110" y="1968499"/>
                  </a:lnTo>
                  <a:lnTo>
                    <a:pt x="6588706" y="2006599"/>
                  </a:lnTo>
                  <a:lnTo>
                    <a:pt x="6608661" y="2057399"/>
                  </a:lnTo>
                  <a:lnTo>
                    <a:pt x="6627972" y="2095499"/>
                  </a:lnTo>
                  <a:lnTo>
                    <a:pt x="6646639" y="2146299"/>
                  </a:lnTo>
                  <a:lnTo>
                    <a:pt x="6664657" y="2184399"/>
                  </a:lnTo>
                  <a:lnTo>
                    <a:pt x="6682025" y="2235199"/>
                  </a:lnTo>
                  <a:lnTo>
                    <a:pt x="6698741" y="2285999"/>
                  </a:lnTo>
                  <a:lnTo>
                    <a:pt x="6714802" y="2324099"/>
                  </a:lnTo>
                  <a:lnTo>
                    <a:pt x="6730206" y="2374899"/>
                  </a:lnTo>
                  <a:lnTo>
                    <a:pt x="6744950" y="2412999"/>
                  </a:lnTo>
                  <a:lnTo>
                    <a:pt x="6759033" y="2463799"/>
                  </a:lnTo>
                  <a:lnTo>
                    <a:pt x="6772451" y="2514599"/>
                  </a:lnTo>
                  <a:lnTo>
                    <a:pt x="6785203" y="2565399"/>
                  </a:lnTo>
                  <a:lnTo>
                    <a:pt x="6797286" y="2603499"/>
                  </a:lnTo>
                  <a:lnTo>
                    <a:pt x="6808697" y="2654299"/>
                  </a:lnTo>
                  <a:lnTo>
                    <a:pt x="6819436" y="2705099"/>
                  </a:lnTo>
                  <a:lnTo>
                    <a:pt x="6829498" y="2755899"/>
                  </a:lnTo>
                  <a:lnTo>
                    <a:pt x="6838882" y="2793999"/>
                  </a:lnTo>
                  <a:lnTo>
                    <a:pt x="6847586" y="2844799"/>
                  </a:lnTo>
                  <a:lnTo>
                    <a:pt x="6855607" y="2895599"/>
                  </a:lnTo>
                  <a:lnTo>
                    <a:pt x="6862942" y="2946399"/>
                  </a:lnTo>
                  <a:lnTo>
                    <a:pt x="6869590" y="2997199"/>
                  </a:lnTo>
                  <a:lnTo>
                    <a:pt x="6875548" y="3047999"/>
                  </a:lnTo>
                  <a:lnTo>
                    <a:pt x="6880814" y="3086099"/>
                  </a:lnTo>
                  <a:lnTo>
                    <a:pt x="6885386" y="3136899"/>
                  </a:lnTo>
                  <a:lnTo>
                    <a:pt x="6889260" y="3187699"/>
                  </a:lnTo>
                  <a:lnTo>
                    <a:pt x="6892436" y="3238499"/>
                  </a:lnTo>
                  <a:lnTo>
                    <a:pt x="6894909" y="3289299"/>
                  </a:lnTo>
                  <a:lnTo>
                    <a:pt x="6896679" y="3340099"/>
                  </a:lnTo>
                  <a:lnTo>
                    <a:pt x="6897743" y="3390899"/>
                  </a:lnTo>
                  <a:lnTo>
                    <a:pt x="6898098" y="3441699"/>
                  </a:lnTo>
                  <a:lnTo>
                    <a:pt x="6897743" y="3492499"/>
                  </a:lnTo>
                  <a:lnTo>
                    <a:pt x="6896679" y="3543299"/>
                  </a:lnTo>
                  <a:lnTo>
                    <a:pt x="6894909" y="3594099"/>
                  </a:lnTo>
                  <a:lnTo>
                    <a:pt x="6892436" y="3644899"/>
                  </a:lnTo>
                  <a:lnTo>
                    <a:pt x="6889260" y="3695699"/>
                  </a:lnTo>
                  <a:lnTo>
                    <a:pt x="6885386" y="3733799"/>
                  </a:lnTo>
                  <a:lnTo>
                    <a:pt x="6880814" y="3784599"/>
                  </a:lnTo>
                  <a:lnTo>
                    <a:pt x="6875548" y="3835399"/>
                  </a:lnTo>
                  <a:lnTo>
                    <a:pt x="6869590" y="3886199"/>
                  </a:lnTo>
                  <a:lnTo>
                    <a:pt x="6862942" y="3936999"/>
                  </a:lnTo>
                  <a:lnTo>
                    <a:pt x="6855607" y="3987799"/>
                  </a:lnTo>
                  <a:lnTo>
                    <a:pt x="6847586" y="4038599"/>
                  </a:lnTo>
                  <a:lnTo>
                    <a:pt x="6838882" y="4076699"/>
                  </a:lnTo>
                  <a:lnTo>
                    <a:pt x="6829498" y="4127499"/>
                  </a:lnTo>
                  <a:lnTo>
                    <a:pt x="6819436" y="4178299"/>
                  </a:lnTo>
                  <a:lnTo>
                    <a:pt x="6808697" y="4229099"/>
                  </a:lnTo>
                  <a:lnTo>
                    <a:pt x="6797286" y="4279899"/>
                  </a:lnTo>
                  <a:lnTo>
                    <a:pt x="6785203" y="4317999"/>
                  </a:lnTo>
                  <a:lnTo>
                    <a:pt x="6772451" y="4368799"/>
                  </a:lnTo>
                  <a:lnTo>
                    <a:pt x="6759033" y="4419599"/>
                  </a:lnTo>
                  <a:lnTo>
                    <a:pt x="6744950" y="4457699"/>
                  </a:lnTo>
                  <a:lnTo>
                    <a:pt x="6730206" y="4508499"/>
                  </a:lnTo>
                  <a:lnTo>
                    <a:pt x="6714802" y="4559299"/>
                  </a:lnTo>
                  <a:lnTo>
                    <a:pt x="6698741" y="4597399"/>
                  </a:lnTo>
                  <a:lnTo>
                    <a:pt x="6682025" y="4648199"/>
                  </a:lnTo>
                  <a:lnTo>
                    <a:pt x="6664657" y="4698999"/>
                  </a:lnTo>
                  <a:lnTo>
                    <a:pt x="6646639" y="4737099"/>
                  </a:lnTo>
                  <a:lnTo>
                    <a:pt x="6627972" y="4787899"/>
                  </a:lnTo>
                  <a:lnTo>
                    <a:pt x="6608661" y="4825999"/>
                  </a:lnTo>
                  <a:lnTo>
                    <a:pt x="6588706" y="4876799"/>
                  </a:lnTo>
                  <a:lnTo>
                    <a:pt x="6568110" y="4914899"/>
                  </a:lnTo>
                  <a:lnTo>
                    <a:pt x="6546876" y="4965699"/>
                  </a:lnTo>
                  <a:lnTo>
                    <a:pt x="6525006" y="5003799"/>
                  </a:lnTo>
                  <a:lnTo>
                    <a:pt x="6502501" y="5054599"/>
                  </a:lnTo>
                  <a:lnTo>
                    <a:pt x="6479366" y="5092699"/>
                  </a:lnTo>
                  <a:lnTo>
                    <a:pt x="6455601" y="5130799"/>
                  </a:lnTo>
                  <a:lnTo>
                    <a:pt x="6431210" y="5181599"/>
                  </a:lnTo>
                  <a:lnTo>
                    <a:pt x="6406194" y="5219699"/>
                  </a:lnTo>
                  <a:lnTo>
                    <a:pt x="6380556" y="5257799"/>
                  </a:lnTo>
                  <a:lnTo>
                    <a:pt x="6354298" y="5295899"/>
                  </a:lnTo>
                  <a:lnTo>
                    <a:pt x="6327423" y="5346699"/>
                  </a:lnTo>
                  <a:lnTo>
                    <a:pt x="6299932" y="5384799"/>
                  </a:lnTo>
                  <a:lnTo>
                    <a:pt x="6271829" y="5422899"/>
                  </a:lnTo>
                  <a:lnTo>
                    <a:pt x="6243116" y="5460999"/>
                  </a:lnTo>
                  <a:lnTo>
                    <a:pt x="6213794" y="5499099"/>
                  </a:lnTo>
                  <a:lnTo>
                    <a:pt x="6183866" y="5537199"/>
                  </a:lnTo>
                  <a:lnTo>
                    <a:pt x="6153336" y="5587999"/>
                  </a:lnTo>
                  <a:lnTo>
                    <a:pt x="6122204" y="5626099"/>
                  </a:lnTo>
                  <a:lnTo>
                    <a:pt x="6090473" y="5664199"/>
                  </a:lnTo>
                  <a:lnTo>
                    <a:pt x="6058146" y="5702299"/>
                  </a:lnTo>
                  <a:lnTo>
                    <a:pt x="6025225" y="5727699"/>
                  </a:lnTo>
                  <a:lnTo>
                    <a:pt x="5991712" y="5765799"/>
                  </a:lnTo>
                  <a:lnTo>
                    <a:pt x="5957609" y="5803899"/>
                  </a:lnTo>
                  <a:lnTo>
                    <a:pt x="5922920" y="5841999"/>
                  </a:lnTo>
                  <a:lnTo>
                    <a:pt x="5887646" y="5880099"/>
                  </a:lnTo>
                  <a:lnTo>
                    <a:pt x="5851942" y="5918199"/>
                  </a:lnTo>
                  <a:lnTo>
                    <a:pt x="5815814" y="5943599"/>
                  </a:lnTo>
                  <a:lnTo>
                    <a:pt x="5779269" y="5981699"/>
                  </a:lnTo>
                  <a:lnTo>
                    <a:pt x="5742312" y="6019799"/>
                  </a:lnTo>
                  <a:lnTo>
                    <a:pt x="5704949" y="6045199"/>
                  </a:lnTo>
                  <a:lnTo>
                    <a:pt x="5667187" y="6083299"/>
                  </a:lnTo>
                  <a:lnTo>
                    <a:pt x="5629030" y="6108699"/>
                  </a:lnTo>
                  <a:lnTo>
                    <a:pt x="5590485" y="6146799"/>
                  </a:lnTo>
                  <a:lnTo>
                    <a:pt x="5551558" y="6172199"/>
                  </a:lnTo>
                  <a:lnTo>
                    <a:pt x="5512254" y="6210299"/>
                  </a:lnTo>
                  <a:lnTo>
                    <a:pt x="5392143" y="6286499"/>
                  </a:lnTo>
                  <a:lnTo>
                    <a:pt x="5351392" y="6324599"/>
                  </a:lnTo>
                  <a:lnTo>
                    <a:pt x="5268854" y="6375399"/>
                  </a:lnTo>
                  <a:lnTo>
                    <a:pt x="5099801" y="6476999"/>
                  </a:lnTo>
                  <a:lnTo>
                    <a:pt x="5056743" y="6489699"/>
                  </a:lnTo>
                  <a:lnTo>
                    <a:pt x="4925756" y="6565899"/>
                  </a:lnTo>
                  <a:lnTo>
                    <a:pt x="4881509" y="6578599"/>
                  </a:lnTo>
                  <a:lnTo>
                    <a:pt x="4836980" y="6603999"/>
                  </a:lnTo>
                  <a:lnTo>
                    <a:pt x="4792173" y="6616699"/>
                  </a:lnTo>
                  <a:lnTo>
                    <a:pt x="4747096" y="6642099"/>
                  </a:lnTo>
                  <a:lnTo>
                    <a:pt x="4656152" y="6667499"/>
                  </a:lnTo>
                  <a:lnTo>
                    <a:pt x="4633225" y="6680199"/>
                  </a:lnTo>
                  <a:close/>
                </a:path>
                <a:path w="6898640" h="6883400">
                  <a:moveTo>
                    <a:pt x="4042419" y="6845299"/>
                  </a:moveTo>
                  <a:lnTo>
                    <a:pt x="2855678" y="6845299"/>
                  </a:lnTo>
                  <a:lnTo>
                    <a:pt x="2663052" y="6794499"/>
                  </a:lnTo>
                  <a:lnTo>
                    <a:pt x="4235045" y="6794499"/>
                  </a:lnTo>
                  <a:lnTo>
                    <a:pt x="4042419" y="6845299"/>
                  </a:lnTo>
                  <a:close/>
                </a:path>
                <a:path w="6898640" h="6883400">
                  <a:moveTo>
                    <a:pt x="3945021" y="6857999"/>
                  </a:moveTo>
                  <a:lnTo>
                    <a:pt x="2953077" y="6857999"/>
                  </a:lnTo>
                  <a:lnTo>
                    <a:pt x="2904292" y="6845299"/>
                  </a:lnTo>
                  <a:lnTo>
                    <a:pt x="3993806" y="6845299"/>
                  </a:lnTo>
                  <a:lnTo>
                    <a:pt x="3945021" y="6857999"/>
                  </a:lnTo>
                  <a:close/>
                </a:path>
                <a:path w="6898640" h="6883400">
                  <a:moveTo>
                    <a:pt x="3846961" y="6870699"/>
                  </a:moveTo>
                  <a:lnTo>
                    <a:pt x="3051137" y="6870699"/>
                  </a:lnTo>
                  <a:lnTo>
                    <a:pt x="3002027" y="6857999"/>
                  </a:lnTo>
                  <a:lnTo>
                    <a:pt x="3896071" y="6857999"/>
                  </a:lnTo>
                  <a:lnTo>
                    <a:pt x="3846961" y="6870699"/>
                  </a:lnTo>
                  <a:close/>
                </a:path>
                <a:path w="6898640" h="6883400">
                  <a:moveTo>
                    <a:pt x="3698734" y="6883399"/>
                  </a:moveTo>
                  <a:lnTo>
                    <a:pt x="3199363" y="6883399"/>
                  </a:lnTo>
                  <a:lnTo>
                    <a:pt x="3149811" y="6870699"/>
                  </a:lnTo>
                  <a:lnTo>
                    <a:pt x="3748287" y="6870699"/>
                  </a:lnTo>
                  <a:lnTo>
                    <a:pt x="3698734" y="6883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 rot="16620000">
            <a:off x="3392605" y="5129136"/>
            <a:ext cx="1605016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25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 rot="17160000">
            <a:off x="3635192" y="4297652"/>
            <a:ext cx="1434064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51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 rot="17520000">
            <a:off x="3876353" y="3753740"/>
            <a:ext cx="1316479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6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 rot="18180000">
            <a:off x="4229745" y="2907809"/>
            <a:ext cx="1477667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37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 rot="18600000">
            <a:off x="4661954" y="2411063"/>
            <a:ext cx="1323852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6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 rot="18960000">
            <a:off x="4999883" y="1958680"/>
            <a:ext cx="1470397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3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 rot="19500000">
            <a:off x="5592450" y="1461767"/>
            <a:ext cx="1473848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 rot="19980000">
            <a:off x="6239435" y="1073400"/>
            <a:ext cx="1435678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51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 rot="20460000">
            <a:off x="6889435" y="785250"/>
            <a:ext cx="1452432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8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 rot="20820000">
            <a:off x="7520184" y="616845"/>
            <a:ext cx="1316260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3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 rot="21180000">
            <a:off x="8020949" y="517771"/>
            <a:ext cx="1415731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3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 rot="120000">
            <a:off x="8962484" y="484558"/>
            <a:ext cx="1313010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106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 rot="780000">
            <a:off x="9826448" y="621123"/>
            <a:ext cx="1510491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 rot="1320000">
            <a:off x="10617581" y="868685"/>
            <a:ext cx="1467650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 rot="1800000">
            <a:off x="11304489" y="1215813"/>
            <a:ext cx="1474887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 rot="2160000">
            <a:off x="11859107" y="1524061"/>
            <a:ext cx="1289065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3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 rot="2400000">
            <a:off x="12109238" y="1714538"/>
            <a:ext cx="1269037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4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 rot="2700000">
            <a:off x="12384185" y="2062033"/>
            <a:ext cx="1454438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8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 rot="3180000">
            <a:off x="12856413" y="2609600"/>
            <a:ext cx="1436325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2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 rot="3600000">
            <a:off x="13230660" y="3085729"/>
            <a:ext cx="1314086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3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 rot="3780000">
            <a:off x="13418980" y="3403841"/>
            <a:ext cx="1273203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4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 rot="4140000">
            <a:off x="13522444" y="3889293"/>
            <a:ext cx="1477667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3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 rot="4620000">
            <a:off x="13747537" y="4600364"/>
            <a:ext cx="1438596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-5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97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 rot="5100000">
            <a:off x="13856595" y="5282498"/>
            <a:ext cx="1421343" cy="123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30"/>
              </a:lnSpc>
            </a:pPr>
            <a:r>
              <a:rPr sz="9700" spc="3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9700">
              <a:latin typeface="Verdana"/>
              <a:cs typeface="Verdan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0" y="0"/>
            <a:ext cx="10273665" cy="4860925"/>
            <a:chOff x="0" y="0"/>
            <a:chExt cx="10273665" cy="4860925"/>
          </a:xfrm>
        </p:grpSpPr>
        <p:sp>
          <p:nvSpPr>
            <p:cNvPr id="32" name="object 32"/>
            <p:cNvSpPr/>
            <p:nvPr/>
          </p:nvSpPr>
          <p:spPr>
            <a:xfrm>
              <a:off x="8339873" y="2161136"/>
              <a:ext cx="1933575" cy="675640"/>
            </a:xfrm>
            <a:custGeom>
              <a:avLst/>
              <a:gdLst/>
              <a:ahLst/>
              <a:cxnLst/>
              <a:rect l="l" t="t" r="r" b="b"/>
              <a:pathLst>
                <a:path w="1933575" h="675639">
                  <a:moveTo>
                    <a:pt x="1594487" y="675163"/>
                  </a:moveTo>
                  <a:lnTo>
                    <a:pt x="339087" y="675163"/>
                  </a:lnTo>
                  <a:lnTo>
                    <a:pt x="292993" y="672360"/>
                  </a:lnTo>
                  <a:lnTo>
                    <a:pt x="248809" y="663579"/>
                  </a:lnTo>
                  <a:lnTo>
                    <a:pt x="206934" y="649233"/>
                  </a:lnTo>
                  <a:lnTo>
                    <a:pt x="167770" y="629732"/>
                  </a:lnTo>
                  <a:lnTo>
                    <a:pt x="131715" y="605490"/>
                  </a:lnTo>
                  <a:lnTo>
                    <a:pt x="99170" y="576917"/>
                  </a:lnTo>
                  <a:lnTo>
                    <a:pt x="70534" y="544424"/>
                  </a:lnTo>
                  <a:lnTo>
                    <a:pt x="46208" y="508424"/>
                  </a:lnTo>
                  <a:lnTo>
                    <a:pt x="26592" y="469329"/>
                  </a:lnTo>
                  <a:lnTo>
                    <a:pt x="12085" y="427548"/>
                  </a:lnTo>
                  <a:lnTo>
                    <a:pt x="3088" y="383495"/>
                  </a:lnTo>
                  <a:lnTo>
                    <a:pt x="0" y="337581"/>
                  </a:lnTo>
                  <a:lnTo>
                    <a:pt x="3088" y="291692"/>
                  </a:lnTo>
                  <a:lnTo>
                    <a:pt x="12085" y="247704"/>
                  </a:lnTo>
                  <a:lnTo>
                    <a:pt x="26592" y="206015"/>
                  </a:lnTo>
                  <a:lnTo>
                    <a:pt x="46208" y="167025"/>
                  </a:lnTo>
                  <a:lnTo>
                    <a:pt x="70534" y="131130"/>
                  </a:lnTo>
                  <a:lnTo>
                    <a:pt x="99170" y="98729"/>
                  </a:lnTo>
                  <a:lnTo>
                    <a:pt x="131715" y="70221"/>
                  </a:lnTo>
                  <a:lnTo>
                    <a:pt x="167770" y="46003"/>
                  </a:lnTo>
                  <a:lnTo>
                    <a:pt x="206934" y="26474"/>
                  </a:lnTo>
                  <a:lnTo>
                    <a:pt x="248809" y="12031"/>
                  </a:lnTo>
                  <a:lnTo>
                    <a:pt x="292993" y="3074"/>
                  </a:lnTo>
                  <a:lnTo>
                    <a:pt x="339087" y="0"/>
                  </a:lnTo>
                  <a:lnTo>
                    <a:pt x="1593193" y="0"/>
                  </a:lnTo>
                  <a:lnTo>
                    <a:pt x="1639584" y="3074"/>
                  </a:lnTo>
                  <a:lnTo>
                    <a:pt x="1684016" y="12031"/>
                  </a:lnTo>
                  <a:lnTo>
                    <a:pt x="1726094" y="26474"/>
                  </a:lnTo>
                  <a:lnTo>
                    <a:pt x="1765421" y="46003"/>
                  </a:lnTo>
                  <a:lnTo>
                    <a:pt x="1801602" y="70221"/>
                  </a:lnTo>
                  <a:lnTo>
                    <a:pt x="1834243" y="98729"/>
                  </a:lnTo>
                  <a:lnTo>
                    <a:pt x="1862946" y="131130"/>
                  </a:lnTo>
                  <a:lnTo>
                    <a:pt x="1887318" y="167025"/>
                  </a:lnTo>
                  <a:lnTo>
                    <a:pt x="1906962" y="206015"/>
                  </a:lnTo>
                  <a:lnTo>
                    <a:pt x="1921483" y="247704"/>
                  </a:lnTo>
                  <a:lnTo>
                    <a:pt x="1930486" y="291692"/>
                  </a:lnTo>
                  <a:lnTo>
                    <a:pt x="1933575" y="337581"/>
                  </a:lnTo>
                  <a:lnTo>
                    <a:pt x="1930486" y="383471"/>
                  </a:lnTo>
                  <a:lnTo>
                    <a:pt x="1921489" y="427459"/>
                  </a:lnTo>
                  <a:lnTo>
                    <a:pt x="1906982" y="469147"/>
                  </a:lnTo>
                  <a:lnTo>
                    <a:pt x="1887366" y="508138"/>
                  </a:lnTo>
                  <a:lnTo>
                    <a:pt x="1863040" y="544033"/>
                  </a:lnTo>
                  <a:lnTo>
                    <a:pt x="1834404" y="576434"/>
                  </a:lnTo>
                  <a:lnTo>
                    <a:pt x="1801859" y="604942"/>
                  </a:lnTo>
                  <a:lnTo>
                    <a:pt x="1765804" y="629160"/>
                  </a:lnTo>
                  <a:lnTo>
                    <a:pt x="1726640" y="648689"/>
                  </a:lnTo>
                  <a:lnTo>
                    <a:pt x="1684765" y="663132"/>
                  </a:lnTo>
                  <a:lnTo>
                    <a:pt x="1640581" y="672089"/>
                  </a:lnTo>
                  <a:lnTo>
                    <a:pt x="1594487" y="675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529821" cy="48603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406239" cy="1896107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88972" y="1621283"/>
            <a:ext cx="2499026" cy="5629274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3396106" y="7597929"/>
            <a:ext cx="1569720" cy="400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63245" algn="l"/>
              </a:tabLst>
            </a:pPr>
            <a:r>
              <a:rPr sz="2450" spc="295" dirty="0">
                <a:solidFill>
                  <a:srgbClr val="00204B"/>
                </a:solidFill>
                <a:latin typeface="Calibri"/>
                <a:cs typeface="Calibri"/>
              </a:rPr>
              <a:t>Pr</a:t>
            </a:r>
            <a:r>
              <a:rPr sz="2450" dirty="0">
                <a:solidFill>
                  <a:srgbClr val="00204B"/>
                </a:solidFill>
                <a:latin typeface="Calibri"/>
                <a:cs typeface="Calibri"/>
              </a:rPr>
              <a:t>	</a:t>
            </a:r>
            <a:r>
              <a:rPr sz="2450" spc="320" dirty="0">
                <a:solidFill>
                  <a:srgbClr val="00204B"/>
                </a:solidFill>
                <a:latin typeface="Calibri"/>
                <a:cs typeface="Calibri"/>
              </a:rPr>
              <a:t>duct</a:t>
            </a:r>
            <a:r>
              <a:rPr sz="2450" spc="120" dirty="0">
                <a:solidFill>
                  <a:srgbClr val="00204B"/>
                </a:solidFill>
                <a:latin typeface="Calibri"/>
                <a:cs typeface="Calibri"/>
              </a:rPr>
              <a:t> </a:t>
            </a:r>
            <a:r>
              <a:rPr sz="2450" spc="110" dirty="0">
                <a:solidFill>
                  <a:srgbClr val="00204B"/>
                </a:solidFill>
                <a:latin typeface="Calibri"/>
                <a:cs typeface="Calibri"/>
              </a:rPr>
              <a:t>3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58239" y="2196404"/>
            <a:ext cx="1619250" cy="45656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R="48895" algn="ctr">
              <a:lnSpc>
                <a:spcPct val="100000"/>
              </a:lnSpc>
              <a:spcBef>
                <a:spcPts val="265"/>
              </a:spcBef>
            </a:pPr>
            <a:r>
              <a:rPr sz="1600" spc="-25" dirty="0">
                <a:latin typeface="Verdana"/>
                <a:cs typeface="Verdana"/>
              </a:rPr>
              <a:t>MRP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00" spc="-45" dirty="0">
                <a:latin typeface="Verdana"/>
                <a:cs typeface="Verdana"/>
              </a:rPr>
              <a:t>(Shop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Floor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Management)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19068" y="6431905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40">
                <a:moveTo>
                  <a:pt x="1594487" y="675244"/>
                </a:moveTo>
                <a:lnTo>
                  <a:pt x="339087" y="675244"/>
                </a:lnTo>
                <a:lnTo>
                  <a:pt x="292993" y="672440"/>
                </a:lnTo>
                <a:lnTo>
                  <a:pt x="248809" y="663658"/>
                </a:lnTo>
                <a:lnTo>
                  <a:pt x="206934" y="649310"/>
                </a:lnTo>
                <a:lnTo>
                  <a:pt x="167770" y="629807"/>
                </a:lnTo>
                <a:lnTo>
                  <a:pt x="131715" y="605562"/>
                </a:lnTo>
                <a:lnTo>
                  <a:pt x="99170" y="576985"/>
                </a:lnTo>
                <a:lnTo>
                  <a:pt x="70534" y="544489"/>
                </a:lnTo>
                <a:lnTo>
                  <a:pt x="46208" y="508485"/>
                </a:lnTo>
                <a:lnTo>
                  <a:pt x="26592" y="469384"/>
                </a:lnTo>
                <a:lnTo>
                  <a:pt x="12085" y="427599"/>
                </a:lnTo>
                <a:lnTo>
                  <a:pt x="3088" y="383541"/>
                </a:lnTo>
                <a:lnTo>
                  <a:pt x="0" y="337622"/>
                </a:lnTo>
                <a:lnTo>
                  <a:pt x="3088" y="291727"/>
                </a:lnTo>
                <a:lnTo>
                  <a:pt x="12085" y="247733"/>
                </a:lnTo>
                <a:lnTo>
                  <a:pt x="26592" y="206040"/>
                </a:lnTo>
                <a:lnTo>
                  <a:pt x="46208" y="167045"/>
                </a:lnTo>
                <a:lnTo>
                  <a:pt x="70534" y="131146"/>
                </a:lnTo>
                <a:lnTo>
                  <a:pt x="99170" y="98741"/>
                </a:lnTo>
                <a:lnTo>
                  <a:pt x="131715" y="70229"/>
                </a:lnTo>
                <a:lnTo>
                  <a:pt x="167770" y="46009"/>
                </a:lnTo>
                <a:lnTo>
                  <a:pt x="206934" y="26477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4" y="3074"/>
                </a:lnTo>
                <a:lnTo>
                  <a:pt x="1684016" y="12033"/>
                </a:lnTo>
                <a:lnTo>
                  <a:pt x="1726094" y="26477"/>
                </a:lnTo>
                <a:lnTo>
                  <a:pt x="1765421" y="46009"/>
                </a:lnTo>
                <a:lnTo>
                  <a:pt x="1801602" y="70229"/>
                </a:lnTo>
                <a:lnTo>
                  <a:pt x="1834243" y="98741"/>
                </a:lnTo>
                <a:lnTo>
                  <a:pt x="1862946" y="131146"/>
                </a:lnTo>
                <a:lnTo>
                  <a:pt x="1887318" y="167045"/>
                </a:lnTo>
                <a:lnTo>
                  <a:pt x="1906962" y="206040"/>
                </a:lnTo>
                <a:lnTo>
                  <a:pt x="1921483" y="247733"/>
                </a:lnTo>
                <a:lnTo>
                  <a:pt x="1930486" y="291727"/>
                </a:lnTo>
                <a:lnTo>
                  <a:pt x="1933575" y="337622"/>
                </a:lnTo>
                <a:lnTo>
                  <a:pt x="1930486" y="383517"/>
                </a:lnTo>
                <a:lnTo>
                  <a:pt x="1921489" y="427510"/>
                </a:lnTo>
                <a:lnTo>
                  <a:pt x="1906982" y="469203"/>
                </a:lnTo>
                <a:lnTo>
                  <a:pt x="1887366" y="508199"/>
                </a:lnTo>
                <a:lnTo>
                  <a:pt x="1863040" y="544098"/>
                </a:lnTo>
                <a:lnTo>
                  <a:pt x="1834404" y="576502"/>
                </a:lnTo>
                <a:lnTo>
                  <a:pt x="1801859" y="605014"/>
                </a:lnTo>
                <a:lnTo>
                  <a:pt x="1765804" y="629235"/>
                </a:lnTo>
                <a:lnTo>
                  <a:pt x="1726640" y="648766"/>
                </a:lnTo>
                <a:lnTo>
                  <a:pt x="1684765" y="663210"/>
                </a:lnTo>
                <a:lnTo>
                  <a:pt x="1640581" y="672169"/>
                </a:lnTo>
                <a:lnTo>
                  <a:pt x="1594487" y="675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873675" y="6617742"/>
            <a:ext cx="8248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Tahoma"/>
                <a:cs typeface="Tahoma"/>
              </a:rPr>
              <a:t>Xpparel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489613" y="6431884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40">
                <a:moveTo>
                  <a:pt x="1594487" y="675286"/>
                </a:moveTo>
                <a:lnTo>
                  <a:pt x="339087" y="675286"/>
                </a:lnTo>
                <a:lnTo>
                  <a:pt x="292993" y="672482"/>
                </a:lnTo>
                <a:lnTo>
                  <a:pt x="248809" y="663699"/>
                </a:lnTo>
                <a:lnTo>
                  <a:pt x="206934" y="649350"/>
                </a:lnTo>
                <a:lnTo>
                  <a:pt x="167770" y="629847"/>
                </a:lnTo>
                <a:lnTo>
                  <a:pt x="131715" y="605600"/>
                </a:lnTo>
                <a:lnTo>
                  <a:pt x="99170" y="577021"/>
                </a:lnTo>
                <a:lnTo>
                  <a:pt x="70534" y="544523"/>
                </a:lnTo>
                <a:lnTo>
                  <a:pt x="46208" y="508517"/>
                </a:lnTo>
                <a:lnTo>
                  <a:pt x="26592" y="469414"/>
                </a:lnTo>
                <a:lnTo>
                  <a:pt x="12085" y="427626"/>
                </a:lnTo>
                <a:lnTo>
                  <a:pt x="3088" y="383565"/>
                </a:lnTo>
                <a:lnTo>
                  <a:pt x="0" y="337643"/>
                </a:lnTo>
                <a:lnTo>
                  <a:pt x="3088" y="291745"/>
                </a:lnTo>
                <a:lnTo>
                  <a:pt x="12085" y="247749"/>
                </a:lnTo>
                <a:lnTo>
                  <a:pt x="26592" y="206053"/>
                </a:lnTo>
                <a:lnTo>
                  <a:pt x="46208" y="167055"/>
                </a:lnTo>
                <a:lnTo>
                  <a:pt x="70534" y="131154"/>
                </a:lnTo>
                <a:lnTo>
                  <a:pt x="99170" y="98747"/>
                </a:lnTo>
                <a:lnTo>
                  <a:pt x="131715" y="70234"/>
                </a:lnTo>
                <a:lnTo>
                  <a:pt x="167770" y="46011"/>
                </a:lnTo>
                <a:lnTo>
                  <a:pt x="206934" y="26479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5" y="3074"/>
                </a:lnTo>
                <a:lnTo>
                  <a:pt x="1684017" y="12033"/>
                </a:lnTo>
                <a:lnTo>
                  <a:pt x="1726094" y="26479"/>
                </a:lnTo>
                <a:lnTo>
                  <a:pt x="1765421" y="46011"/>
                </a:lnTo>
                <a:lnTo>
                  <a:pt x="1801603" y="70234"/>
                </a:lnTo>
                <a:lnTo>
                  <a:pt x="1834243" y="98747"/>
                </a:lnTo>
                <a:lnTo>
                  <a:pt x="1862947" y="131154"/>
                </a:lnTo>
                <a:lnTo>
                  <a:pt x="1887318" y="167055"/>
                </a:lnTo>
                <a:lnTo>
                  <a:pt x="1906962" y="206053"/>
                </a:lnTo>
                <a:lnTo>
                  <a:pt x="1921483" y="247749"/>
                </a:lnTo>
                <a:lnTo>
                  <a:pt x="1930486" y="291745"/>
                </a:lnTo>
                <a:lnTo>
                  <a:pt x="1933575" y="337643"/>
                </a:lnTo>
                <a:lnTo>
                  <a:pt x="1930487" y="383540"/>
                </a:lnTo>
                <a:lnTo>
                  <a:pt x="1921489" y="427536"/>
                </a:lnTo>
                <a:lnTo>
                  <a:pt x="1906982" y="469232"/>
                </a:lnTo>
                <a:lnTo>
                  <a:pt x="1887366" y="508230"/>
                </a:lnTo>
                <a:lnTo>
                  <a:pt x="1863040" y="544131"/>
                </a:lnTo>
                <a:lnTo>
                  <a:pt x="1834405" y="576538"/>
                </a:lnTo>
                <a:lnTo>
                  <a:pt x="1801859" y="605052"/>
                </a:lnTo>
                <a:lnTo>
                  <a:pt x="1765805" y="629274"/>
                </a:lnTo>
                <a:lnTo>
                  <a:pt x="1726640" y="648807"/>
                </a:lnTo>
                <a:lnTo>
                  <a:pt x="1684766" y="663252"/>
                </a:lnTo>
                <a:lnTo>
                  <a:pt x="1640581" y="672211"/>
                </a:lnTo>
                <a:lnTo>
                  <a:pt x="1594487" y="6752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2194643" y="6617742"/>
            <a:ext cx="690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Tahoma"/>
                <a:cs typeface="Tahoma"/>
              </a:rPr>
              <a:t>AquaX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754646" y="7899996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40">
                <a:moveTo>
                  <a:pt x="1594487" y="675286"/>
                </a:moveTo>
                <a:lnTo>
                  <a:pt x="339087" y="675286"/>
                </a:lnTo>
                <a:lnTo>
                  <a:pt x="292993" y="672482"/>
                </a:lnTo>
                <a:lnTo>
                  <a:pt x="248809" y="663699"/>
                </a:lnTo>
                <a:lnTo>
                  <a:pt x="206934" y="649350"/>
                </a:lnTo>
                <a:lnTo>
                  <a:pt x="167770" y="629847"/>
                </a:lnTo>
                <a:lnTo>
                  <a:pt x="131715" y="605600"/>
                </a:lnTo>
                <a:lnTo>
                  <a:pt x="99170" y="577021"/>
                </a:lnTo>
                <a:lnTo>
                  <a:pt x="70534" y="544523"/>
                </a:lnTo>
                <a:lnTo>
                  <a:pt x="46208" y="508517"/>
                </a:lnTo>
                <a:lnTo>
                  <a:pt x="26592" y="469414"/>
                </a:lnTo>
                <a:lnTo>
                  <a:pt x="12085" y="427626"/>
                </a:lnTo>
                <a:lnTo>
                  <a:pt x="3088" y="383565"/>
                </a:lnTo>
                <a:lnTo>
                  <a:pt x="0" y="337643"/>
                </a:lnTo>
                <a:lnTo>
                  <a:pt x="3088" y="291745"/>
                </a:lnTo>
                <a:lnTo>
                  <a:pt x="12085" y="247749"/>
                </a:lnTo>
                <a:lnTo>
                  <a:pt x="26592" y="206053"/>
                </a:lnTo>
                <a:lnTo>
                  <a:pt x="46208" y="167055"/>
                </a:lnTo>
                <a:lnTo>
                  <a:pt x="70534" y="131154"/>
                </a:lnTo>
                <a:lnTo>
                  <a:pt x="99170" y="98747"/>
                </a:lnTo>
                <a:lnTo>
                  <a:pt x="131715" y="70234"/>
                </a:lnTo>
                <a:lnTo>
                  <a:pt x="167770" y="46011"/>
                </a:lnTo>
                <a:lnTo>
                  <a:pt x="206934" y="26479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5" y="3074"/>
                </a:lnTo>
                <a:lnTo>
                  <a:pt x="1684017" y="12033"/>
                </a:lnTo>
                <a:lnTo>
                  <a:pt x="1726094" y="26479"/>
                </a:lnTo>
                <a:lnTo>
                  <a:pt x="1765421" y="46011"/>
                </a:lnTo>
                <a:lnTo>
                  <a:pt x="1801603" y="70234"/>
                </a:lnTo>
                <a:lnTo>
                  <a:pt x="1834243" y="98747"/>
                </a:lnTo>
                <a:lnTo>
                  <a:pt x="1862947" y="131154"/>
                </a:lnTo>
                <a:lnTo>
                  <a:pt x="1887318" y="167055"/>
                </a:lnTo>
                <a:lnTo>
                  <a:pt x="1906962" y="206053"/>
                </a:lnTo>
                <a:lnTo>
                  <a:pt x="1921483" y="247749"/>
                </a:lnTo>
                <a:lnTo>
                  <a:pt x="1930486" y="291745"/>
                </a:lnTo>
                <a:lnTo>
                  <a:pt x="1933575" y="337643"/>
                </a:lnTo>
                <a:lnTo>
                  <a:pt x="1930487" y="383540"/>
                </a:lnTo>
                <a:lnTo>
                  <a:pt x="1921489" y="427536"/>
                </a:lnTo>
                <a:lnTo>
                  <a:pt x="1906982" y="469232"/>
                </a:lnTo>
                <a:lnTo>
                  <a:pt x="1887366" y="508230"/>
                </a:lnTo>
                <a:lnTo>
                  <a:pt x="1863040" y="544131"/>
                </a:lnTo>
                <a:lnTo>
                  <a:pt x="1834405" y="576538"/>
                </a:lnTo>
                <a:lnTo>
                  <a:pt x="1801859" y="605052"/>
                </a:lnTo>
                <a:lnTo>
                  <a:pt x="1765805" y="629274"/>
                </a:lnTo>
                <a:lnTo>
                  <a:pt x="1726640" y="648807"/>
                </a:lnTo>
                <a:lnTo>
                  <a:pt x="1684766" y="663252"/>
                </a:lnTo>
                <a:lnTo>
                  <a:pt x="1640581" y="672211"/>
                </a:lnTo>
                <a:lnTo>
                  <a:pt x="1594487" y="6752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1286235" y="8085855"/>
            <a:ext cx="102996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Verdana"/>
                <a:cs typeface="Verdana"/>
              </a:rPr>
              <a:t>AutoXpert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939600" y="4803730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39">
                <a:moveTo>
                  <a:pt x="1594487" y="675286"/>
                </a:moveTo>
                <a:lnTo>
                  <a:pt x="339087" y="675286"/>
                </a:lnTo>
                <a:lnTo>
                  <a:pt x="292993" y="672482"/>
                </a:lnTo>
                <a:lnTo>
                  <a:pt x="248809" y="663699"/>
                </a:lnTo>
                <a:lnTo>
                  <a:pt x="206934" y="649350"/>
                </a:lnTo>
                <a:lnTo>
                  <a:pt x="167770" y="629847"/>
                </a:lnTo>
                <a:lnTo>
                  <a:pt x="131715" y="605600"/>
                </a:lnTo>
                <a:lnTo>
                  <a:pt x="99170" y="577021"/>
                </a:lnTo>
                <a:lnTo>
                  <a:pt x="70534" y="544523"/>
                </a:lnTo>
                <a:lnTo>
                  <a:pt x="46208" y="508517"/>
                </a:lnTo>
                <a:lnTo>
                  <a:pt x="26592" y="469414"/>
                </a:lnTo>
                <a:lnTo>
                  <a:pt x="12085" y="427626"/>
                </a:lnTo>
                <a:lnTo>
                  <a:pt x="3088" y="383565"/>
                </a:lnTo>
                <a:lnTo>
                  <a:pt x="0" y="337643"/>
                </a:lnTo>
                <a:lnTo>
                  <a:pt x="3088" y="291745"/>
                </a:lnTo>
                <a:lnTo>
                  <a:pt x="12085" y="247749"/>
                </a:lnTo>
                <a:lnTo>
                  <a:pt x="26592" y="206053"/>
                </a:lnTo>
                <a:lnTo>
                  <a:pt x="46208" y="167055"/>
                </a:lnTo>
                <a:lnTo>
                  <a:pt x="70534" y="131154"/>
                </a:lnTo>
                <a:lnTo>
                  <a:pt x="99170" y="98747"/>
                </a:lnTo>
                <a:lnTo>
                  <a:pt x="131715" y="70234"/>
                </a:lnTo>
                <a:lnTo>
                  <a:pt x="167770" y="46011"/>
                </a:lnTo>
                <a:lnTo>
                  <a:pt x="206934" y="26479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5" y="3074"/>
                </a:lnTo>
                <a:lnTo>
                  <a:pt x="1684017" y="12033"/>
                </a:lnTo>
                <a:lnTo>
                  <a:pt x="1726094" y="26479"/>
                </a:lnTo>
                <a:lnTo>
                  <a:pt x="1765421" y="46011"/>
                </a:lnTo>
                <a:lnTo>
                  <a:pt x="1801603" y="70234"/>
                </a:lnTo>
                <a:lnTo>
                  <a:pt x="1834243" y="98747"/>
                </a:lnTo>
                <a:lnTo>
                  <a:pt x="1862947" y="131154"/>
                </a:lnTo>
                <a:lnTo>
                  <a:pt x="1887318" y="167055"/>
                </a:lnTo>
                <a:lnTo>
                  <a:pt x="1906962" y="206053"/>
                </a:lnTo>
                <a:lnTo>
                  <a:pt x="1921483" y="247749"/>
                </a:lnTo>
                <a:lnTo>
                  <a:pt x="1930486" y="291745"/>
                </a:lnTo>
                <a:lnTo>
                  <a:pt x="1933575" y="337643"/>
                </a:lnTo>
                <a:lnTo>
                  <a:pt x="1930487" y="383540"/>
                </a:lnTo>
                <a:lnTo>
                  <a:pt x="1921489" y="427536"/>
                </a:lnTo>
                <a:lnTo>
                  <a:pt x="1906982" y="469232"/>
                </a:lnTo>
                <a:lnTo>
                  <a:pt x="1887366" y="508230"/>
                </a:lnTo>
                <a:lnTo>
                  <a:pt x="1863040" y="544131"/>
                </a:lnTo>
                <a:lnTo>
                  <a:pt x="1834405" y="576538"/>
                </a:lnTo>
                <a:lnTo>
                  <a:pt x="1801859" y="605052"/>
                </a:lnTo>
                <a:lnTo>
                  <a:pt x="1765805" y="629274"/>
                </a:lnTo>
                <a:lnTo>
                  <a:pt x="1726640" y="648807"/>
                </a:lnTo>
                <a:lnTo>
                  <a:pt x="1684766" y="663252"/>
                </a:lnTo>
                <a:lnTo>
                  <a:pt x="1640581" y="672211"/>
                </a:lnTo>
                <a:lnTo>
                  <a:pt x="1594487" y="6752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602878" y="4989588"/>
            <a:ext cx="6070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Verdana"/>
                <a:cs typeface="Verdana"/>
              </a:rPr>
              <a:t>TracX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127194" y="7900017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40">
                <a:moveTo>
                  <a:pt x="1594487" y="675244"/>
                </a:moveTo>
                <a:lnTo>
                  <a:pt x="339087" y="675244"/>
                </a:lnTo>
                <a:lnTo>
                  <a:pt x="292993" y="672440"/>
                </a:lnTo>
                <a:lnTo>
                  <a:pt x="248809" y="663658"/>
                </a:lnTo>
                <a:lnTo>
                  <a:pt x="206934" y="649310"/>
                </a:lnTo>
                <a:lnTo>
                  <a:pt x="167770" y="629807"/>
                </a:lnTo>
                <a:lnTo>
                  <a:pt x="131715" y="605562"/>
                </a:lnTo>
                <a:lnTo>
                  <a:pt x="99170" y="576985"/>
                </a:lnTo>
                <a:lnTo>
                  <a:pt x="70534" y="544489"/>
                </a:lnTo>
                <a:lnTo>
                  <a:pt x="46208" y="508485"/>
                </a:lnTo>
                <a:lnTo>
                  <a:pt x="26592" y="469384"/>
                </a:lnTo>
                <a:lnTo>
                  <a:pt x="12085" y="427599"/>
                </a:lnTo>
                <a:lnTo>
                  <a:pt x="3088" y="383541"/>
                </a:lnTo>
                <a:lnTo>
                  <a:pt x="0" y="337622"/>
                </a:lnTo>
                <a:lnTo>
                  <a:pt x="3088" y="291727"/>
                </a:lnTo>
                <a:lnTo>
                  <a:pt x="12085" y="247733"/>
                </a:lnTo>
                <a:lnTo>
                  <a:pt x="26592" y="206040"/>
                </a:lnTo>
                <a:lnTo>
                  <a:pt x="46208" y="167045"/>
                </a:lnTo>
                <a:lnTo>
                  <a:pt x="70534" y="131146"/>
                </a:lnTo>
                <a:lnTo>
                  <a:pt x="99170" y="98741"/>
                </a:lnTo>
                <a:lnTo>
                  <a:pt x="131715" y="70229"/>
                </a:lnTo>
                <a:lnTo>
                  <a:pt x="167770" y="46009"/>
                </a:lnTo>
                <a:lnTo>
                  <a:pt x="206934" y="26477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4" y="3074"/>
                </a:lnTo>
                <a:lnTo>
                  <a:pt x="1684016" y="12033"/>
                </a:lnTo>
                <a:lnTo>
                  <a:pt x="1726094" y="26477"/>
                </a:lnTo>
                <a:lnTo>
                  <a:pt x="1765421" y="46009"/>
                </a:lnTo>
                <a:lnTo>
                  <a:pt x="1801602" y="70229"/>
                </a:lnTo>
                <a:lnTo>
                  <a:pt x="1834243" y="98741"/>
                </a:lnTo>
                <a:lnTo>
                  <a:pt x="1862946" y="131146"/>
                </a:lnTo>
                <a:lnTo>
                  <a:pt x="1887318" y="167045"/>
                </a:lnTo>
                <a:lnTo>
                  <a:pt x="1906962" y="206040"/>
                </a:lnTo>
                <a:lnTo>
                  <a:pt x="1921483" y="247733"/>
                </a:lnTo>
                <a:lnTo>
                  <a:pt x="1930486" y="291727"/>
                </a:lnTo>
                <a:lnTo>
                  <a:pt x="1933575" y="337622"/>
                </a:lnTo>
                <a:lnTo>
                  <a:pt x="1930486" y="383517"/>
                </a:lnTo>
                <a:lnTo>
                  <a:pt x="1921489" y="427510"/>
                </a:lnTo>
                <a:lnTo>
                  <a:pt x="1906982" y="469203"/>
                </a:lnTo>
                <a:lnTo>
                  <a:pt x="1887366" y="508199"/>
                </a:lnTo>
                <a:lnTo>
                  <a:pt x="1863040" y="544098"/>
                </a:lnTo>
                <a:lnTo>
                  <a:pt x="1834404" y="576502"/>
                </a:lnTo>
                <a:lnTo>
                  <a:pt x="1801859" y="605014"/>
                </a:lnTo>
                <a:lnTo>
                  <a:pt x="1765804" y="629235"/>
                </a:lnTo>
                <a:lnTo>
                  <a:pt x="1726640" y="648766"/>
                </a:lnTo>
                <a:lnTo>
                  <a:pt x="1684765" y="663210"/>
                </a:lnTo>
                <a:lnTo>
                  <a:pt x="1640581" y="672169"/>
                </a:lnTo>
                <a:lnTo>
                  <a:pt x="1594487" y="675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904456" y="8085855"/>
            <a:ext cx="4984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Verdana"/>
                <a:cs typeface="Verdana"/>
              </a:rPr>
              <a:t>ProX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736851" y="4803730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39">
                <a:moveTo>
                  <a:pt x="1594487" y="675286"/>
                </a:moveTo>
                <a:lnTo>
                  <a:pt x="339087" y="675286"/>
                </a:lnTo>
                <a:lnTo>
                  <a:pt x="292993" y="672482"/>
                </a:lnTo>
                <a:lnTo>
                  <a:pt x="248809" y="663699"/>
                </a:lnTo>
                <a:lnTo>
                  <a:pt x="206934" y="649350"/>
                </a:lnTo>
                <a:lnTo>
                  <a:pt x="167770" y="629847"/>
                </a:lnTo>
                <a:lnTo>
                  <a:pt x="131715" y="605600"/>
                </a:lnTo>
                <a:lnTo>
                  <a:pt x="99170" y="577021"/>
                </a:lnTo>
                <a:lnTo>
                  <a:pt x="70534" y="544523"/>
                </a:lnTo>
                <a:lnTo>
                  <a:pt x="46208" y="508517"/>
                </a:lnTo>
                <a:lnTo>
                  <a:pt x="26592" y="469414"/>
                </a:lnTo>
                <a:lnTo>
                  <a:pt x="12085" y="427626"/>
                </a:lnTo>
                <a:lnTo>
                  <a:pt x="3088" y="383565"/>
                </a:lnTo>
                <a:lnTo>
                  <a:pt x="0" y="337643"/>
                </a:lnTo>
                <a:lnTo>
                  <a:pt x="3088" y="291745"/>
                </a:lnTo>
                <a:lnTo>
                  <a:pt x="12085" y="247749"/>
                </a:lnTo>
                <a:lnTo>
                  <a:pt x="26592" y="206053"/>
                </a:lnTo>
                <a:lnTo>
                  <a:pt x="46208" y="167055"/>
                </a:lnTo>
                <a:lnTo>
                  <a:pt x="70534" y="131154"/>
                </a:lnTo>
                <a:lnTo>
                  <a:pt x="99170" y="98747"/>
                </a:lnTo>
                <a:lnTo>
                  <a:pt x="131715" y="70234"/>
                </a:lnTo>
                <a:lnTo>
                  <a:pt x="167770" y="46011"/>
                </a:lnTo>
                <a:lnTo>
                  <a:pt x="206934" y="26479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5" y="3074"/>
                </a:lnTo>
                <a:lnTo>
                  <a:pt x="1684017" y="12033"/>
                </a:lnTo>
                <a:lnTo>
                  <a:pt x="1726094" y="26479"/>
                </a:lnTo>
                <a:lnTo>
                  <a:pt x="1765421" y="46011"/>
                </a:lnTo>
                <a:lnTo>
                  <a:pt x="1801603" y="70234"/>
                </a:lnTo>
                <a:lnTo>
                  <a:pt x="1834243" y="98747"/>
                </a:lnTo>
                <a:lnTo>
                  <a:pt x="1862947" y="131154"/>
                </a:lnTo>
                <a:lnTo>
                  <a:pt x="1887318" y="167055"/>
                </a:lnTo>
                <a:lnTo>
                  <a:pt x="1906962" y="206053"/>
                </a:lnTo>
                <a:lnTo>
                  <a:pt x="1921483" y="247749"/>
                </a:lnTo>
                <a:lnTo>
                  <a:pt x="1930486" y="291745"/>
                </a:lnTo>
                <a:lnTo>
                  <a:pt x="1933575" y="337643"/>
                </a:lnTo>
                <a:lnTo>
                  <a:pt x="1930487" y="383540"/>
                </a:lnTo>
                <a:lnTo>
                  <a:pt x="1921489" y="427536"/>
                </a:lnTo>
                <a:lnTo>
                  <a:pt x="1906982" y="469232"/>
                </a:lnTo>
                <a:lnTo>
                  <a:pt x="1887366" y="508230"/>
                </a:lnTo>
                <a:lnTo>
                  <a:pt x="1863040" y="544131"/>
                </a:lnTo>
                <a:lnTo>
                  <a:pt x="1834405" y="576538"/>
                </a:lnTo>
                <a:lnTo>
                  <a:pt x="1801859" y="605052"/>
                </a:lnTo>
                <a:lnTo>
                  <a:pt x="1765805" y="629274"/>
                </a:lnTo>
                <a:lnTo>
                  <a:pt x="1726640" y="648807"/>
                </a:lnTo>
                <a:lnTo>
                  <a:pt x="1684766" y="663252"/>
                </a:lnTo>
                <a:lnTo>
                  <a:pt x="1640581" y="672211"/>
                </a:lnTo>
                <a:lnTo>
                  <a:pt x="1594487" y="6752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2267225" y="4989588"/>
            <a:ext cx="8159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Verdana"/>
                <a:cs typeface="Verdana"/>
              </a:rPr>
              <a:t>BioWaX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976661" y="3338108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39">
                <a:moveTo>
                  <a:pt x="1594487" y="675286"/>
                </a:moveTo>
                <a:lnTo>
                  <a:pt x="339087" y="675286"/>
                </a:lnTo>
                <a:lnTo>
                  <a:pt x="292993" y="672482"/>
                </a:lnTo>
                <a:lnTo>
                  <a:pt x="248809" y="663699"/>
                </a:lnTo>
                <a:lnTo>
                  <a:pt x="206934" y="649350"/>
                </a:lnTo>
                <a:lnTo>
                  <a:pt x="167770" y="629847"/>
                </a:lnTo>
                <a:lnTo>
                  <a:pt x="131715" y="605600"/>
                </a:lnTo>
                <a:lnTo>
                  <a:pt x="99170" y="577021"/>
                </a:lnTo>
                <a:lnTo>
                  <a:pt x="70534" y="544523"/>
                </a:lnTo>
                <a:lnTo>
                  <a:pt x="46208" y="508517"/>
                </a:lnTo>
                <a:lnTo>
                  <a:pt x="26592" y="469414"/>
                </a:lnTo>
                <a:lnTo>
                  <a:pt x="12085" y="427626"/>
                </a:lnTo>
                <a:lnTo>
                  <a:pt x="3088" y="383565"/>
                </a:lnTo>
                <a:lnTo>
                  <a:pt x="0" y="337643"/>
                </a:lnTo>
                <a:lnTo>
                  <a:pt x="3088" y="291745"/>
                </a:lnTo>
                <a:lnTo>
                  <a:pt x="12085" y="247749"/>
                </a:lnTo>
                <a:lnTo>
                  <a:pt x="26592" y="206053"/>
                </a:lnTo>
                <a:lnTo>
                  <a:pt x="46208" y="167055"/>
                </a:lnTo>
                <a:lnTo>
                  <a:pt x="70534" y="131154"/>
                </a:lnTo>
                <a:lnTo>
                  <a:pt x="99170" y="98747"/>
                </a:lnTo>
                <a:lnTo>
                  <a:pt x="131715" y="70234"/>
                </a:lnTo>
                <a:lnTo>
                  <a:pt x="167770" y="46011"/>
                </a:lnTo>
                <a:lnTo>
                  <a:pt x="206934" y="26479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5" y="3074"/>
                </a:lnTo>
                <a:lnTo>
                  <a:pt x="1684017" y="12033"/>
                </a:lnTo>
                <a:lnTo>
                  <a:pt x="1726094" y="26479"/>
                </a:lnTo>
                <a:lnTo>
                  <a:pt x="1765421" y="46011"/>
                </a:lnTo>
                <a:lnTo>
                  <a:pt x="1801603" y="70234"/>
                </a:lnTo>
                <a:lnTo>
                  <a:pt x="1834243" y="98747"/>
                </a:lnTo>
                <a:lnTo>
                  <a:pt x="1862947" y="131154"/>
                </a:lnTo>
                <a:lnTo>
                  <a:pt x="1887318" y="167055"/>
                </a:lnTo>
                <a:lnTo>
                  <a:pt x="1906962" y="206053"/>
                </a:lnTo>
                <a:lnTo>
                  <a:pt x="1921483" y="247749"/>
                </a:lnTo>
                <a:lnTo>
                  <a:pt x="1930486" y="291745"/>
                </a:lnTo>
                <a:lnTo>
                  <a:pt x="1933575" y="337643"/>
                </a:lnTo>
                <a:lnTo>
                  <a:pt x="1930487" y="383540"/>
                </a:lnTo>
                <a:lnTo>
                  <a:pt x="1921489" y="427536"/>
                </a:lnTo>
                <a:lnTo>
                  <a:pt x="1906982" y="469232"/>
                </a:lnTo>
                <a:lnTo>
                  <a:pt x="1887366" y="508230"/>
                </a:lnTo>
                <a:lnTo>
                  <a:pt x="1863040" y="544131"/>
                </a:lnTo>
                <a:lnTo>
                  <a:pt x="1834405" y="576538"/>
                </a:lnTo>
                <a:lnTo>
                  <a:pt x="1801859" y="605052"/>
                </a:lnTo>
                <a:lnTo>
                  <a:pt x="1765805" y="629274"/>
                </a:lnTo>
                <a:lnTo>
                  <a:pt x="1726640" y="648807"/>
                </a:lnTo>
                <a:lnTo>
                  <a:pt x="1684766" y="663252"/>
                </a:lnTo>
                <a:lnTo>
                  <a:pt x="1640581" y="672211"/>
                </a:lnTo>
                <a:lnTo>
                  <a:pt x="1594487" y="6752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310730" y="3521365"/>
            <a:ext cx="12084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60" dirty="0">
                <a:latin typeface="Verdana"/>
                <a:cs typeface="Verdana"/>
              </a:rPr>
              <a:t>Examination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372697" y="8733377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40">
                <a:moveTo>
                  <a:pt x="1594487" y="675244"/>
                </a:moveTo>
                <a:lnTo>
                  <a:pt x="339087" y="675244"/>
                </a:lnTo>
                <a:lnTo>
                  <a:pt x="292993" y="672440"/>
                </a:lnTo>
                <a:lnTo>
                  <a:pt x="248809" y="663658"/>
                </a:lnTo>
                <a:lnTo>
                  <a:pt x="206934" y="649310"/>
                </a:lnTo>
                <a:lnTo>
                  <a:pt x="167770" y="629807"/>
                </a:lnTo>
                <a:lnTo>
                  <a:pt x="131715" y="605562"/>
                </a:lnTo>
                <a:lnTo>
                  <a:pt x="99170" y="576985"/>
                </a:lnTo>
                <a:lnTo>
                  <a:pt x="70534" y="544489"/>
                </a:lnTo>
                <a:lnTo>
                  <a:pt x="46208" y="508485"/>
                </a:lnTo>
                <a:lnTo>
                  <a:pt x="26592" y="469384"/>
                </a:lnTo>
                <a:lnTo>
                  <a:pt x="12085" y="427599"/>
                </a:lnTo>
                <a:lnTo>
                  <a:pt x="3088" y="383541"/>
                </a:lnTo>
                <a:lnTo>
                  <a:pt x="0" y="337622"/>
                </a:lnTo>
                <a:lnTo>
                  <a:pt x="3088" y="291727"/>
                </a:lnTo>
                <a:lnTo>
                  <a:pt x="12085" y="247733"/>
                </a:lnTo>
                <a:lnTo>
                  <a:pt x="26592" y="206040"/>
                </a:lnTo>
                <a:lnTo>
                  <a:pt x="46208" y="167045"/>
                </a:lnTo>
                <a:lnTo>
                  <a:pt x="70534" y="131146"/>
                </a:lnTo>
                <a:lnTo>
                  <a:pt x="99170" y="98741"/>
                </a:lnTo>
                <a:lnTo>
                  <a:pt x="131715" y="70229"/>
                </a:lnTo>
                <a:lnTo>
                  <a:pt x="167770" y="46009"/>
                </a:lnTo>
                <a:lnTo>
                  <a:pt x="206934" y="26477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4" y="3074"/>
                </a:lnTo>
                <a:lnTo>
                  <a:pt x="1684016" y="12033"/>
                </a:lnTo>
                <a:lnTo>
                  <a:pt x="1726094" y="26477"/>
                </a:lnTo>
                <a:lnTo>
                  <a:pt x="1765421" y="46009"/>
                </a:lnTo>
                <a:lnTo>
                  <a:pt x="1801602" y="70229"/>
                </a:lnTo>
                <a:lnTo>
                  <a:pt x="1834243" y="98741"/>
                </a:lnTo>
                <a:lnTo>
                  <a:pt x="1862946" y="131146"/>
                </a:lnTo>
                <a:lnTo>
                  <a:pt x="1887318" y="167045"/>
                </a:lnTo>
                <a:lnTo>
                  <a:pt x="1906962" y="206040"/>
                </a:lnTo>
                <a:lnTo>
                  <a:pt x="1921483" y="247733"/>
                </a:lnTo>
                <a:lnTo>
                  <a:pt x="1930486" y="291727"/>
                </a:lnTo>
                <a:lnTo>
                  <a:pt x="1933575" y="337622"/>
                </a:lnTo>
                <a:lnTo>
                  <a:pt x="1930486" y="383517"/>
                </a:lnTo>
                <a:lnTo>
                  <a:pt x="1921489" y="427510"/>
                </a:lnTo>
                <a:lnTo>
                  <a:pt x="1906982" y="469203"/>
                </a:lnTo>
                <a:lnTo>
                  <a:pt x="1887366" y="508199"/>
                </a:lnTo>
                <a:lnTo>
                  <a:pt x="1863040" y="544098"/>
                </a:lnTo>
                <a:lnTo>
                  <a:pt x="1834404" y="576502"/>
                </a:lnTo>
                <a:lnTo>
                  <a:pt x="1801859" y="605014"/>
                </a:lnTo>
                <a:lnTo>
                  <a:pt x="1765804" y="629235"/>
                </a:lnTo>
                <a:lnTo>
                  <a:pt x="1726640" y="648766"/>
                </a:lnTo>
                <a:lnTo>
                  <a:pt x="1684765" y="663210"/>
                </a:lnTo>
                <a:lnTo>
                  <a:pt x="1640581" y="672169"/>
                </a:lnTo>
                <a:lnTo>
                  <a:pt x="1594487" y="675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8504037" y="8919215"/>
            <a:ext cx="16713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Tahoma"/>
                <a:cs typeface="Tahoma"/>
              </a:rPr>
              <a:t>WarehouseXcel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0719739" y="3338108"/>
            <a:ext cx="1933575" cy="675640"/>
          </a:xfrm>
          <a:custGeom>
            <a:avLst/>
            <a:gdLst/>
            <a:ahLst/>
            <a:cxnLst/>
            <a:rect l="l" t="t" r="r" b="b"/>
            <a:pathLst>
              <a:path w="1933575" h="675639">
                <a:moveTo>
                  <a:pt x="1594487" y="675286"/>
                </a:moveTo>
                <a:lnTo>
                  <a:pt x="339087" y="675286"/>
                </a:lnTo>
                <a:lnTo>
                  <a:pt x="292993" y="672482"/>
                </a:lnTo>
                <a:lnTo>
                  <a:pt x="248809" y="663699"/>
                </a:lnTo>
                <a:lnTo>
                  <a:pt x="206934" y="649350"/>
                </a:lnTo>
                <a:lnTo>
                  <a:pt x="167770" y="629847"/>
                </a:lnTo>
                <a:lnTo>
                  <a:pt x="131715" y="605600"/>
                </a:lnTo>
                <a:lnTo>
                  <a:pt x="99170" y="577021"/>
                </a:lnTo>
                <a:lnTo>
                  <a:pt x="70534" y="544523"/>
                </a:lnTo>
                <a:lnTo>
                  <a:pt x="46208" y="508517"/>
                </a:lnTo>
                <a:lnTo>
                  <a:pt x="26592" y="469414"/>
                </a:lnTo>
                <a:lnTo>
                  <a:pt x="12085" y="427626"/>
                </a:lnTo>
                <a:lnTo>
                  <a:pt x="3088" y="383565"/>
                </a:lnTo>
                <a:lnTo>
                  <a:pt x="0" y="337643"/>
                </a:lnTo>
                <a:lnTo>
                  <a:pt x="3088" y="291745"/>
                </a:lnTo>
                <a:lnTo>
                  <a:pt x="12085" y="247749"/>
                </a:lnTo>
                <a:lnTo>
                  <a:pt x="26592" y="206053"/>
                </a:lnTo>
                <a:lnTo>
                  <a:pt x="46208" y="167055"/>
                </a:lnTo>
                <a:lnTo>
                  <a:pt x="70534" y="131154"/>
                </a:lnTo>
                <a:lnTo>
                  <a:pt x="99170" y="98747"/>
                </a:lnTo>
                <a:lnTo>
                  <a:pt x="131715" y="70234"/>
                </a:lnTo>
                <a:lnTo>
                  <a:pt x="167770" y="46011"/>
                </a:lnTo>
                <a:lnTo>
                  <a:pt x="206934" y="26479"/>
                </a:lnTo>
                <a:lnTo>
                  <a:pt x="248809" y="12033"/>
                </a:lnTo>
                <a:lnTo>
                  <a:pt x="292993" y="3074"/>
                </a:lnTo>
                <a:lnTo>
                  <a:pt x="339087" y="0"/>
                </a:lnTo>
                <a:lnTo>
                  <a:pt x="1593193" y="0"/>
                </a:lnTo>
                <a:lnTo>
                  <a:pt x="1639585" y="3074"/>
                </a:lnTo>
                <a:lnTo>
                  <a:pt x="1684017" y="12033"/>
                </a:lnTo>
                <a:lnTo>
                  <a:pt x="1726094" y="26479"/>
                </a:lnTo>
                <a:lnTo>
                  <a:pt x="1765421" y="46011"/>
                </a:lnTo>
                <a:lnTo>
                  <a:pt x="1801603" y="70234"/>
                </a:lnTo>
                <a:lnTo>
                  <a:pt x="1834243" y="98747"/>
                </a:lnTo>
                <a:lnTo>
                  <a:pt x="1862947" y="131154"/>
                </a:lnTo>
                <a:lnTo>
                  <a:pt x="1887318" y="167055"/>
                </a:lnTo>
                <a:lnTo>
                  <a:pt x="1906962" y="206053"/>
                </a:lnTo>
                <a:lnTo>
                  <a:pt x="1921483" y="247749"/>
                </a:lnTo>
                <a:lnTo>
                  <a:pt x="1930486" y="291745"/>
                </a:lnTo>
                <a:lnTo>
                  <a:pt x="1933575" y="337643"/>
                </a:lnTo>
                <a:lnTo>
                  <a:pt x="1930487" y="383540"/>
                </a:lnTo>
                <a:lnTo>
                  <a:pt x="1921489" y="427536"/>
                </a:lnTo>
                <a:lnTo>
                  <a:pt x="1906982" y="469232"/>
                </a:lnTo>
                <a:lnTo>
                  <a:pt x="1887366" y="508230"/>
                </a:lnTo>
                <a:lnTo>
                  <a:pt x="1863040" y="544131"/>
                </a:lnTo>
                <a:lnTo>
                  <a:pt x="1834405" y="576538"/>
                </a:lnTo>
                <a:lnTo>
                  <a:pt x="1801859" y="605052"/>
                </a:lnTo>
                <a:lnTo>
                  <a:pt x="1765805" y="629274"/>
                </a:lnTo>
                <a:lnTo>
                  <a:pt x="1726640" y="648807"/>
                </a:lnTo>
                <a:lnTo>
                  <a:pt x="1684766" y="663252"/>
                </a:lnTo>
                <a:lnTo>
                  <a:pt x="1640581" y="672211"/>
                </a:lnTo>
                <a:lnTo>
                  <a:pt x="1594487" y="6752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1285534" y="3523967"/>
            <a:ext cx="744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Verdana"/>
                <a:cs typeface="Verdana"/>
              </a:rPr>
              <a:t>CampX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56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49002" y="313364"/>
            <a:ext cx="2609849" cy="714374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06013" y="5451582"/>
            <a:ext cx="2609849" cy="7143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object 2">
            <a:extLst>
              <a:ext uri="{FF2B5EF4-FFF2-40B4-BE49-F238E27FC236}">
                <a16:creationId xmlns:a16="http://schemas.microsoft.com/office/drawing/2014/main" id="{E0E46952-3CDB-EEA8-4299-CD9731992C44}"/>
              </a:ext>
            </a:extLst>
          </p:cNvPr>
          <p:cNvGrpSpPr/>
          <p:nvPr/>
        </p:nvGrpSpPr>
        <p:grpSpPr>
          <a:xfrm>
            <a:off x="8289501" y="3"/>
            <a:ext cx="9998710" cy="10287000"/>
            <a:chOff x="8289501" y="3"/>
            <a:chExt cx="9998710" cy="10287000"/>
          </a:xfrm>
        </p:grpSpPr>
        <p:pic>
          <p:nvPicPr>
            <p:cNvPr id="267" name="object 3">
              <a:extLst>
                <a:ext uri="{FF2B5EF4-FFF2-40B4-BE49-F238E27FC236}">
                  <a16:creationId xmlns:a16="http://schemas.microsoft.com/office/drawing/2014/main" id="{374891A7-F3E0-D673-02AC-32E7C14D2BA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0791" y="3"/>
              <a:ext cx="9887208" cy="10286996"/>
            </a:xfrm>
            <a:prstGeom prst="rect">
              <a:avLst/>
            </a:prstGeom>
          </p:spPr>
        </p:pic>
        <p:pic>
          <p:nvPicPr>
            <p:cNvPr id="268" name="object 4">
              <a:extLst>
                <a:ext uri="{FF2B5EF4-FFF2-40B4-BE49-F238E27FC236}">
                  <a16:creationId xmlns:a16="http://schemas.microsoft.com/office/drawing/2014/main" id="{9B66AEB4-3D50-EEE5-0C57-97929A48DC9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9501" y="3"/>
              <a:ext cx="9998497" cy="10286996"/>
            </a:xfrm>
            <a:prstGeom prst="rect">
              <a:avLst/>
            </a:prstGeom>
          </p:spPr>
        </p:pic>
        <p:pic>
          <p:nvPicPr>
            <p:cNvPr id="269" name="object 5">
              <a:extLst>
                <a:ext uri="{FF2B5EF4-FFF2-40B4-BE49-F238E27FC236}">
                  <a16:creationId xmlns:a16="http://schemas.microsoft.com/office/drawing/2014/main" id="{135B9CBE-546E-7C03-DC04-D735EF3B3BD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2152" y="3"/>
              <a:ext cx="8665847" cy="7855032"/>
            </a:xfrm>
            <a:prstGeom prst="rect">
              <a:avLst/>
            </a:prstGeom>
          </p:spPr>
        </p:pic>
      </p:grpSp>
      <p:grpSp>
        <p:nvGrpSpPr>
          <p:cNvPr id="2" name="object 2"/>
          <p:cNvGrpSpPr/>
          <p:nvPr/>
        </p:nvGrpSpPr>
        <p:grpSpPr>
          <a:xfrm>
            <a:off x="176056" y="0"/>
            <a:ext cx="18112105" cy="10287000"/>
            <a:chOff x="176056" y="0"/>
            <a:chExt cx="18112105" cy="10287000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5957" y="0"/>
              <a:ext cx="14142042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38061" y="8346095"/>
              <a:ext cx="2549937" cy="19409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056" y="6847147"/>
              <a:ext cx="91384" cy="103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418" y="6481775"/>
              <a:ext cx="79645" cy="824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418" y="6271272"/>
              <a:ext cx="5747092" cy="40157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3271" y="6090653"/>
              <a:ext cx="110110" cy="1117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87895" y="9287507"/>
              <a:ext cx="112987" cy="1113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97106" y="6091149"/>
              <a:ext cx="109726" cy="1101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9631" y="8912196"/>
              <a:ext cx="110434" cy="1106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51992" y="6094591"/>
              <a:ext cx="104371" cy="1040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91885" y="9666735"/>
              <a:ext cx="103808" cy="1037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90362" y="5909080"/>
              <a:ext cx="98890" cy="9863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67301" y="5910529"/>
              <a:ext cx="96461" cy="964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27263" y="6097681"/>
              <a:ext cx="97830" cy="987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96689" y="8543345"/>
              <a:ext cx="95483" cy="951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85966" y="9107965"/>
              <a:ext cx="92639" cy="926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9016" y="5913567"/>
              <a:ext cx="90754" cy="910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86575" y="9484700"/>
              <a:ext cx="91207" cy="9112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35233" y="6102011"/>
              <a:ext cx="89840" cy="889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48919" y="5915101"/>
              <a:ext cx="86187" cy="8703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84231" y="5727442"/>
              <a:ext cx="87882" cy="859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002119" y="10052073"/>
              <a:ext cx="84727" cy="8483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11127" y="5729769"/>
              <a:ext cx="82758" cy="8287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64385" y="5729650"/>
              <a:ext cx="80168" cy="821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193281" y="9866563"/>
              <a:ext cx="79544" cy="8102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93911" y="8739862"/>
              <a:ext cx="77894" cy="7809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50156" y="5921178"/>
              <a:ext cx="76196" cy="7649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382843" y="9304977"/>
              <a:ext cx="76351" cy="7589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61747" y="6107997"/>
              <a:ext cx="75957" cy="7649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03300" y="5545304"/>
              <a:ext cx="74151" cy="740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384016" y="9682541"/>
              <a:ext cx="73723" cy="7408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08038" y="7050438"/>
              <a:ext cx="73540" cy="7370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632746" y="5921828"/>
              <a:ext cx="73389" cy="7445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879680" y="5546069"/>
              <a:ext cx="73558" cy="741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43664" y="5734445"/>
              <a:ext cx="72648" cy="7263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39414" y="5734940"/>
              <a:ext cx="72568" cy="7213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819467" y="6108966"/>
              <a:ext cx="72784" cy="7296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009041" y="6675075"/>
              <a:ext cx="70456" cy="7043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57833" y="5548154"/>
              <a:ext cx="68385" cy="6849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386149" y="8932153"/>
              <a:ext cx="68335" cy="6842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10897" y="6300211"/>
              <a:ext cx="66627" cy="6702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130571" y="5549108"/>
              <a:ext cx="66475" cy="6681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010989" y="7429222"/>
              <a:ext cx="66336" cy="6606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93573" y="4811953"/>
              <a:ext cx="6811645" cy="5475605"/>
            </a:xfrm>
            <a:custGeom>
              <a:avLst/>
              <a:gdLst/>
              <a:ahLst/>
              <a:cxnLst/>
              <a:rect l="l" t="t" r="r" b="b"/>
              <a:pathLst>
                <a:path w="6811645" h="5475605">
                  <a:moveTo>
                    <a:pt x="42837" y="956843"/>
                  </a:moveTo>
                  <a:lnTo>
                    <a:pt x="20535" y="936739"/>
                  </a:lnTo>
                  <a:lnTo>
                    <a:pt x="17894" y="937158"/>
                  </a:lnTo>
                  <a:lnTo>
                    <a:pt x="0" y="958773"/>
                  </a:lnTo>
                  <a:lnTo>
                    <a:pt x="241" y="961834"/>
                  </a:lnTo>
                  <a:lnTo>
                    <a:pt x="19011" y="980313"/>
                  </a:lnTo>
                  <a:lnTo>
                    <a:pt x="24879" y="980262"/>
                  </a:lnTo>
                  <a:lnTo>
                    <a:pt x="42633" y="959624"/>
                  </a:lnTo>
                  <a:lnTo>
                    <a:pt x="42837" y="956843"/>
                  </a:lnTo>
                  <a:close/>
                </a:path>
                <a:path w="6811645" h="5475605">
                  <a:moveTo>
                    <a:pt x="236410" y="1143825"/>
                  </a:moveTo>
                  <a:lnTo>
                    <a:pt x="207124" y="1119530"/>
                  </a:lnTo>
                  <a:lnTo>
                    <a:pt x="203403" y="1120089"/>
                  </a:lnTo>
                  <a:lnTo>
                    <a:pt x="182562" y="1144562"/>
                  </a:lnTo>
                  <a:lnTo>
                    <a:pt x="182880" y="1148397"/>
                  </a:lnTo>
                  <a:lnTo>
                    <a:pt x="183070" y="1151877"/>
                  </a:lnTo>
                  <a:lnTo>
                    <a:pt x="206578" y="1174127"/>
                  </a:lnTo>
                  <a:lnTo>
                    <a:pt x="210070" y="1174127"/>
                  </a:lnTo>
                  <a:lnTo>
                    <a:pt x="236334" y="1147318"/>
                  </a:lnTo>
                  <a:lnTo>
                    <a:pt x="236410" y="1143825"/>
                  </a:lnTo>
                  <a:close/>
                </a:path>
                <a:path w="6811645" h="5475605">
                  <a:moveTo>
                    <a:pt x="418325" y="957287"/>
                  </a:moveTo>
                  <a:lnTo>
                    <a:pt x="396836" y="936675"/>
                  </a:lnTo>
                  <a:lnTo>
                    <a:pt x="393788" y="937018"/>
                  </a:lnTo>
                  <a:lnTo>
                    <a:pt x="375793" y="956132"/>
                  </a:lnTo>
                  <a:lnTo>
                    <a:pt x="375932" y="962063"/>
                  </a:lnTo>
                  <a:lnTo>
                    <a:pt x="397243" y="980287"/>
                  </a:lnTo>
                  <a:lnTo>
                    <a:pt x="399973" y="980313"/>
                  </a:lnTo>
                  <a:lnTo>
                    <a:pt x="418084" y="959993"/>
                  </a:lnTo>
                  <a:lnTo>
                    <a:pt x="418325" y="957287"/>
                  </a:lnTo>
                  <a:close/>
                </a:path>
                <a:path w="6811645" h="5475605">
                  <a:moveTo>
                    <a:pt x="427469" y="1338453"/>
                  </a:moveTo>
                  <a:lnTo>
                    <a:pt x="427329" y="1334643"/>
                  </a:lnTo>
                  <a:lnTo>
                    <a:pt x="427304" y="1330490"/>
                  </a:lnTo>
                  <a:lnTo>
                    <a:pt x="426466" y="1326515"/>
                  </a:lnTo>
                  <a:lnTo>
                    <a:pt x="399580" y="1304188"/>
                  </a:lnTo>
                  <a:lnTo>
                    <a:pt x="395439" y="1304378"/>
                  </a:lnTo>
                  <a:lnTo>
                    <a:pt x="367436" y="1330833"/>
                  </a:lnTo>
                  <a:lnTo>
                    <a:pt x="367334" y="1338808"/>
                  </a:lnTo>
                  <a:lnTo>
                    <a:pt x="368160" y="1342809"/>
                  </a:lnTo>
                  <a:lnTo>
                    <a:pt x="395439" y="1364703"/>
                  </a:lnTo>
                  <a:lnTo>
                    <a:pt x="399605" y="1364348"/>
                  </a:lnTo>
                  <a:lnTo>
                    <a:pt x="403415" y="1364234"/>
                  </a:lnTo>
                  <a:lnTo>
                    <a:pt x="426885" y="1342148"/>
                  </a:lnTo>
                  <a:lnTo>
                    <a:pt x="427469" y="1338453"/>
                  </a:lnTo>
                  <a:close/>
                </a:path>
                <a:path w="6811645" h="5475605">
                  <a:moveTo>
                    <a:pt x="610679" y="1150277"/>
                  </a:moveTo>
                  <a:lnTo>
                    <a:pt x="610514" y="1146771"/>
                  </a:lnTo>
                  <a:lnTo>
                    <a:pt x="610552" y="1143266"/>
                  </a:lnTo>
                  <a:lnTo>
                    <a:pt x="609879" y="1139913"/>
                  </a:lnTo>
                  <a:lnTo>
                    <a:pt x="587375" y="1120902"/>
                  </a:lnTo>
                  <a:lnTo>
                    <a:pt x="583882" y="1121041"/>
                  </a:lnTo>
                  <a:lnTo>
                    <a:pt x="559498" y="1145006"/>
                  </a:lnTo>
                  <a:lnTo>
                    <a:pt x="559600" y="1148397"/>
                  </a:lnTo>
                  <a:lnTo>
                    <a:pt x="583882" y="1171587"/>
                  </a:lnTo>
                  <a:lnTo>
                    <a:pt x="587362" y="1171994"/>
                  </a:lnTo>
                  <a:lnTo>
                    <a:pt x="610095" y="1153642"/>
                  </a:lnTo>
                  <a:lnTo>
                    <a:pt x="610679" y="1150277"/>
                  </a:lnTo>
                  <a:close/>
                </a:path>
                <a:path w="6811645" h="5475605">
                  <a:moveTo>
                    <a:pt x="793356" y="958545"/>
                  </a:moveTo>
                  <a:lnTo>
                    <a:pt x="772287" y="938745"/>
                  </a:lnTo>
                  <a:lnTo>
                    <a:pt x="769607" y="939190"/>
                  </a:lnTo>
                  <a:lnTo>
                    <a:pt x="752944" y="958723"/>
                  </a:lnTo>
                  <a:lnTo>
                    <a:pt x="753084" y="961504"/>
                  </a:lnTo>
                  <a:lnTo>
                    <a:pt x="772464" y="978204"/>
                  </a:lnTo>
                  <a:lnTo>
                    <a:pt x="775233" y="977925"/>
                  </a:lnTo>
                  <a:lnTo>
                    <a:pt x="777684" y="977760"/>
                  </a:lnTo>
                  <a:lnTo>
                    <a:pt x="793356" y="961009"/>
                  </a:lnTo>
                  <a:lnTo>
                    <a:pt x="793356" y="958545"/>
                  </a:lnTo>
                  <a:close/>
                </a:path>
                <a:path w="6811645" h="5475605">
                  <a:moveTo>
                    <a:pt x="801509" y="1332903"/>
                  </a:moveTo>
                  <a:lnTo>
                    <a:pt x="771842" y="1305534"/>
                  </a:lnTo>
                  <a:lnTo>
                    <a:pt x="768197" y="1306080"/>
                  </a:lnTo>
                  <a:lnTo>
                    <a:pt x="744410" y="1335709"/>
                  </a:lnTo>
                  <a:lnTo>
                    <a:pt x="744943" y="1339392"/>
                  </a:lnTo>
                  <a:lnTo>
                    <a:pt x="775284" y="1362494"/>
                  </a:lnTo>
                  <a:lnTo>
                    <a:pt x="778878" y="1362100"/>
                  </a:lnTo>
                  <a:lnTo>
                    <a:pt x="801509" y="1332903"/>
                  </a:lnTo>
                  <a:close/>
                </a:path>
                <a:path w="6811645" h="5475605">
                  <a:moveTo>
                    <a:pt x="985520" y="1147927"/>
                  </a:moveTo>
                  <a:lnTo>
                    <a:pt x="963180" y="1122387"/>
                  </a:lnTo>
                  <a:lnTo>
                    <a:pt x="960056" y="1122502"/>
                  </a:lnTo>
                  <a:lnTo>
                    <a:pt x="937564" y="1144727"/>
                  </a:lnTo>
                  <a:lnTo>
                    <a:pt x="937590" y="1147864"/>
                  </a:lnTo>
                  <a:lnTo>
                    <a:pt x="960005" y="1169936"/>
                  </a:lnTo>
                  <a:lnTo>
                    <a:pt x="966292" y="1169670"/>
                  </a:lnTo>
                  <a:lnTo>
                    <a:pt x="985520" y="1147927"/>
                  </a:lnTo>
                  <a:close/>
                </a:path>
                <a:path w="6811645" h="5475605">
                  <a:moveTo>
                    <a:pt x="1166799" y="958176"/>
                  </a:moveTo>
                  <a:lnTo>
                    <a:pt x="1146441" y="941920"/>
                  </a:lnTo>
                  <a:lnTo>
                    <a:pt x="1142631" y="943127"/>
                  </a:lnTo>
                  <a:lnTo>
                    <a:pt x="1135837" y="948220"/>
                  </a:lnTo>
                  <a:lnTo>
                    <a:pt x="1133614" y="951534"/>
                  </a:lnTo>
                  <a:lnTo>
                    <a:pt x="1132560" y="955649"/>
                  </a:lnTo>
                  <a:lnTo>
                    <a:pt x="1132205" y="958088"/>
                  </a:lnTo>
                  <a:lnTo>
                    <a:pt x="1132332" y="960513"/>
                  </a:lnTo>
                  <a:lnTo>
                    <a:pt x="1148689" y="976299"/>
                  </a:lnTo>
                  <a:lnTo>
                    <a:pt x="1151089" y="976299"/>
                  </a:lnTo>
                  <a:lnTo>
                    <a:pt x="1166799" y="960577"/>
                  </a:lnTo>
                  <a:lnTo>
                    <a:pt x="1166799" y="958176"/>
                  </a:lnTo>
                  <a:close/>
                </a:path>
                <a:path w="6811645" h="5475605">
                  <a:moveTo>
                    <a:pt x="1177277" y="1337310"/>
                  </a:moveTo>
                  <a:lnTo>
                    <a:pt x="1150137" y="1307820"/>
                  </a:lnTo>
                  <a:lnTo>
                    <a:pt x="1146378" y="1307947"/>
                  </a:lnTo>
                  <a:lnTo>
                    <a:pt x="1122210" y="1333055"/>
                  </a:lnTo>
                  <a:lnTo>
                    <a:pt x="1122235" y="1336814"/>
                  </a:lnTo>
                  <a:lnTo>
                    <a:pt x="1153172" y="1362202"/>
                  </a:lnTo>
                  <a:lnTo>
                    <a:pt x="1156792" y="1361490"/>
                  </a:lnTo>
                  <a:lnTo>
                    <a:pt x="1177277" y="1337310"/>
                  </a:lnTo>
                  <a:close/>
                </a:path>
                <a:path w="6811645" h="5475605">
                  <a:moveTo>
                    <a:pt x="1357795" y="1147318"/>
                  </a:moveTo>
                  <a:lnTo>
                    <a:pt x="1340396" y="1128293"/>
                  </a:lnTo>
                  <a:lnTo>
                    <a:pt x="1337703" y="1127747"/>
                  </a:lnTo>
                  <a:lnTo>
                    <a:pt x="1318602" y="1143660"/>
                  </a:lnTo>
                  <a:lnTo>
                    <a:pt x="1318641" y="1151343"/>
                  </a:lnTo>
                  <a:lnTo>
                    <a:pt x="1338097" y="1166876"/>
                  </a:lnTo>
                  <a:lnTo>
                    <a:pt x="1340789" y="1166520"/>
                  </a:lnTo>
                  <a:lnTo>
                    <a:pt x="1357566" y="1150073"/>
                  </a:lnTo>
                  <a:lnTo>
                    <a:pt x="1357795" y="1147318"/>
                  </a:lnTo>
                  <a:close/>
                </a:path>
                <a:path w="6811645" h="5475605">
                  <a:moveTo>
                    <a:pt x="1547228" y="1333322"/>
                  </a:moveTo>
                  <a:lnTo>
                    <a:pt x="1525181" y="1312583"/>
                  </a:lnTo>
                  <a:lnTo>
                    <a:pt x="1522133" y="1312926"/>
                  </a:lnTo>
                  <a:lnTo>
                    <a:pt x="1504137" y="1332039"/>
                  </a:lnTo>
                  <a:lnTo>
                    <a:pt x="1504226" y="1337970"/>
                  </a:lnTo>
                  <a:lnTo>
                    <a:pt x="1528013" y="1356474"/>
                  </a:lnTo>
                  <a:lnTo>
                    <a:pt x="1530705" y="1356029"/>
                  </a:lnTo>
                  <a:lnTo>
                    <a:pt x="1546961" y="1336090"/>
                  </a:lnTo>
                  <a:lnTo>
                    <a:pt x="1547228" y="1333322"/>
                  </a:lnTo>
                  <a:close/>
                </a:path>
                <a:path w="6811645" h="5475605">
                  <a:moveTo>
                    <a:pt x="3051467" y="1332598"/>
                  </a:moveTo>
                  <a:lnTo>
                    <a:pt x="3028785" y="1312684"/>
                  </a:lnTo>
                  <a:lnTo>
                    <a:pt x="3025749" y="1313129"/>
                  </a:lnTo>
                  <a:lnTo>
                    <a:pt x="3008376" y="1332776"/>
                  </a:lnTo>
                  <a:lnTo>
                    <a:pt x="3008668" y="1338694"/>
                  </a:lnTo>
                  <a:lnTo>
                    <a:pt x="3027667" y="1356271"/>
                  </a:lnTo>
                  <a:lnTo>
                    <a:pt x="3030461" y="1356194"/>
                  </a:lnTo>
                  <a:lnTo>
                    <a:pt x="3033242" y="1356245"/>
                  </a:lnTo>
                  <a:lnTo>
                    <a:pt x="3051340" y="1338135"/>
                  </a:lnTo>
                  <a:lnTo>
                    <a:pt x="3051302" y="1335366"/>
                  </a:lnTo>
                  <a:lnTo>
                    <a:pt x="3051467" y="1332598"/>
                  </a:lnTo>
                  <a:close/>
                </a:path>
                <a:path w="6811645" h="5475605">
                  <a:moveTo>
                    <a:pt x="3241967" y="1148626"/>
                  </a:moveTo>
                  <a:lnTo>
                    <a:pt x="3220047" y="1122781"/>
                  </a:lnTo>
                  <a:lnTo>
                    <a:pt x="3216910" y="1122857"/>
                  </a:lnTo>
                  <a:lnTo>
                    <a:pt x="3194088" y="1144905"/>
                  </a:lnTo>
                  <a:lnTo>
                    <a:pt x="3194088" y="1148041"/>
                  </a:lnTo>
                  <a:lnTo>
                    <a:pt x="3216325" y="1170266"/>
                  </a:lnTo>
                  <a:lnTo>
                    <a:pt x="3219450" y="1170139"/>
                  </a:lnTo>
                  <a:lnTo>
                    <a:pt x="3222587" y="1170051"/>
                  </a:lnTo>
                  <a:lnTo>
                    <a:pt x="3241560" y="1151674"/>
                  </a:lnTo>
                  <a:lnTo>
                    <a:pt x="3241967" y="1148626"/>
                  </a:lnTo>
                  <a:close/>
                </a:path>
                <a:path w="6811645" h="5475605">
                  <a:moveTo>
                    <a:pt x="3424021" y="581545"/>
                  </a:moveTo>
                  <a:lnTo>
                    <a:pt x="3405301" y="565162"/>
                  </a:lnTo>
                  <a:lnTo>
                    <a:pt x="3400768" y="566000"/>
                  </a:lnTo>
                  <a:lnTo>
                    <a:pt x="3389045" y="581634"/>
                  </a:lnTo>
                  <a:lnTo>
                    <a:pt x="3389744" y="588022"/>
                  </a:lnTo>
                  <a:lnTo>
                    <a:pt x="3391573" y="591680"/>
                  </a:lnTo>
                  <a:lnTo>
                    <a:pt x="3397847" y="597687"/>
                  </a:lnTo>
                  <a:lnTo>
                    <a:pt x="3401580" y="599338"/>
                  </a:lnTo>
                  <a:lnTo>
                    <a:pt x="3405911" y="599655"/>
                  </a:lnTo>
                  <a:lnTo>
                    <a:pt x="3408273" y="599554"/>
                  </a:lnTo>
                  <a:lnTo>
                    <a:pt x="3424021" y="581545"/>
                  </a:lnTo>
                  <a:close/>
                </a:path>
                <a:path w="6811645" h="5475605">
                  <a:moveTo>
                    <a:pt x="3432175" y="957999"/>
                  </a:moveTo>
                  <a:lnTo>
                    <a:pt x="3407905" y="933627"/>
                  </a:lnTo>
                  <a:lnTo>
                    <a:pt x="3404451" y="933907"/>
                  </a:lnTo>
                  <a:lnTo>
                    <a:pt x="3400983" y="934046"/>
                  </a:lnTo>
                  <a:lnTo>
                    <a:pt x="3380740" y="958545"/>
                  </a:lnTo>
                  <a:lnTo>
                    <a:pt x="3381667" y="965060"/>
                  </a:lnTo>
                  <a:lnTo>
                    <a:pt x="3406267" y="984808"/>
                  </a:lnTo>
                  <a:lnTo>
                    <a:pt x="3409721" y="984605"/>
                  </a:lnTo>
                  <a:lnTo>
                    <a:pt x="3432098" y="961453"/>
                  </a:lnTo>
                  <a:lnTo>
                    <a:pt x="3432175" y="957999"/>
                  </a:lnTo>
                  <a:close/>
                </a:path>
                <a:path w="6811645" h="5475605">
                  <a:moveTo>
                    <a:pt x="3619322" y="767981"/>
                  </a:moveTo>
                  <a:lnTo>
                    <a:pt x="3594176" y="744956"/>
                  </a:lnTo>
                  <a:lnTo>
                    <a:pt x="3590734" y="745096"/>
                  </a:lnTo>
                  <a:lnTo>
                    <a:pt x="3568750" y="768311"/>
                  </a:lnTo>
                  <a:lnTo>
                    <a:pt x="3568801" y="771766"/>
                  </a:lnTo>
                  <a:lnTo>
                    <a:pt x="3592360" y="795489"/>
                  </a:lnTo>
                  <a:lnTo>
                    <a:pt x="3595789" y="795921"/>
                  </a:lnTo>
                  <a:lnTo>
                    <a:pt x="3619233" y="774852"/>
                  </a:lnTo>
                  <a:lnTo>
                    <a:pt x="3619182" y="771398"/>
                  </a:lnTo>
                  <a:lnTo>
                    <a:pt x="3619322" y="767981"/>
                  </a:lnTo>
                  <a:close/>
                </a:path>
                <a:path w="6811645" h="5475605">
                  <a:moveTo>
                    <a:pt x="3808272" y="580631"/>
                  </a:moveTo>
                  <a:lnTo>
                    <a:pt x="3779507" y="557720"/>
                  </a:lnTo>
                  <a:lnTo>
                    <a:pt x="3776484" y="558190"/>
                  </a:lnTo>
                  <a:lnTo>
                    <a:pt x="3756723" y="583171"/>
                  </a:lnTo>
                  <a:lnTo>
                    <a:pt x="3757028" y="586562"/>
                  </a:lnTo>
                  <a:lnTo>
                    <a:pt x="3783711" y="608647"/>
                  </a:lnTo>
                  <a:lnTo>
                    <a:pt x="3787051" y="608114"/>
                  </a:lnTo>
                  <a:lnTo>
                    <a:pt x="3808272" y="580631"/>
                  </a:lnTo>
                  <a:close/>
                </a:path>
                <a:path w="6811645" h="5475605">
                  <a:moveTo>
                    <a:pt x="3994289" y="396405"/>
                  </a:moveTo>
                  <a:lnTo>
                    <a:pt x="3969626" y="370662"/>
                  </a:lnTo>
                  <a:lnTo>
                    <a:pt x="3966514" y="371043"/>
                  </a:lnTo>
                  <a:lnTo>
                    <a:pt x="3946969" y="396036"/>
                  </a:lnTo>
                  <a:lnTo>
                    <a:pt x="3947274" y="399148"/>
                  </a:lnTo>
                  <a:lnTo>
                    <a:pt x="3969220" y="418261"/>
                  </a:lnTo>
                  <a:lnTo>
                    <a:pt x="3975430" y="417918"/>
                  </a:lnTo>
                  <a:lnTo>
                    <a:pt x="3994289" y="396405"/>
                  </a:lnTo>
                  <a:close/>
                </a:path>
                <a:path w="6811645" h="5475605">
                  <a:moveTo>
                    <a:pt x="4179887" y="208584"/>
                  </a:moveTo>
                  <a:lnTo>
                    <a:pt x="4179633" y="205803"/>
                  </a:lnTo>
                  <a:lnTo>
                    <a:pt x="4179519" y="203034"/>
                  </a:lnTo>
                  <a:lnTo>
                    <a:pt x="4178909" y="200380"/>
                  </a:lnTo>
                  <a:lnTo>
                    <a:pt x="4158437" y="184607"/>
                  </a:lnTo>
                  <a:lnTo>
                    <a:pt x="4155262" y="184708"/>
                  </a:lnTo>
                  <a:lnTo>
                    <a:pt x="4136466" y="206832"/>
                  </a:lnTo>
                  <a:lnTo>
                    <a:pt x="4137291" y="212686"/>
                  </a:lnTo>
                  <a:lnTo>
                    <a:pt x="4157510" y="228358"/>
                  </a:lnTo>
                  <a:lnTo>
                    <a:pt x="4160240" y="228092"/>
                  </a:lnTo>
                  <a:lnTo>
                    <a:pt x="4163034" y="227952"/>
                  </a:lnTo>
                  <a:lnTo>
                    <a:pt x="4179582" y="211302"/>
                  </a:lnTo>
                  <a:lnTo>
                    <a:pt x="4179887" y="208584"/>
                  </a:lnTo>
                  <a:close/>
                </a:path>
                <a:path w="6811645" h="5475605">
                  <a:moveTo>
                    <a:pt x="4188472" y="582117"/>
                  </a:moveTo>
                  <a:lnTo>
                    <a:pt x="4164038" y="552640"/>
                  </a:lnTo>
                  <a:lnTo>
                    <a:pt x="4155732" y="552272"/>
                  </a:lnTo>
                  <a:lnTo>
                    <a:pt x="4151731" y="552983"/>
                  </a:lnTo>
                  <a:lnTo>
                    <a:pt x="4128351" y="579031"/>
                  </a:lnTo>
                  <a:lnTo>
                    <a:pt x="4128351" y="586968"/>
                  </a:lnTo>
                  <a:lnTo>
                    <a:pt x="4156621" y="612343"/>
                  </a:lnTo>
                  <a:lnTo>
                    <a:pt x="4160431" y="612698"/>
                  </a:lnTo>
                  <a:lnTo>
                    <a:pt x="4187964" y="586257"/>
                  </a:lnTo>
                  <a:lnTo>
                    <a:pt x="4188472" y="582117"/>
                  </a:lnTo>
                  <a:close/>
                </a:path>
                <a:path w="6811645" h="5475605">
                  <a:moveTo>
                    <a:pt x="4371137" y="393065"/>
                  </a:moveTo>
                  <a:lnTo>
                    <a:pt x="4347248" y="369760"/>
                  </a:lnTo>
                  <a:lnTo>
                    <a:pt x="4343819" y="369785"/>
                  </a:lnTo>
                  <a:lnTo>
                    <a:pt x="4320984" y="398564"/>
                  </a:lnTo>
                  <a:lnTo>
                    <a:pt x="4321543" y="401548"/>
                  </a:lnTo>
                  <a:lnTo>
                    <a:pt x="4343438" y="420128"/>
                  </a:lnTo>
                  <a:lnTo>
                    <a:pt x="4346880" y="420560"/>
                  </a:lnTo>
                  <a:lnTo>
                    <a:pt x="4370984" y="396392"/>
                  </a:lnTo>
                  <a:lnTo>
                    <a:pt x="4371137" y="393065"/>
                  </a:lnTo>
                  <a:close/>
                </a:path>
                <a:path w="6811645" h="5475605">
                  <a:moveTo>
                    <a:pt x="4555121" y="208711"/>
                  </a:moveTo>
                  <a:lnTo>
                    <a:pt x="4554906" y="205994"/>
                  </a:lnTo>
                  <a:lnTo>
                    <a:pt x="4554855" y="203212"/>
                  </a:lnTo>
                  <a:lnTo>
                    <a:pt x="4554309" y="200545"/>
                  </a:lnTo>
                  <a:lnTo>
                    <a:pt x="4534065" y="184607"/>
                  </a:lnTo>
                  <a:lnTo>
                    <a:pt x="4530941" y="184785"/>
                  </a:lnTo>
                  <a:lnTo>
                    <a:pt x="4512488" y="206870"/>
                  </a:lnTo>
                  <a:lnTo>
                    <a:pt x="4512869" y="209981"/>
                  </a:lnTo>
                  <a:lnTo>
                    <a:pt x="4533341" y="228333"/>
                  </a:lnTo>
                  <a:lnTo>
                    <a:pt x="4536059" y="228092"/>
                  </a:lnTo>
                  <a:lnTo>
                    <a:pt x="4538777" y="227888"/>
                  </a:lnTo>
                  <a:lnTo>
                    <a:pt x="4554817" y="211366"/>
                  </a:lnTo>
                  <a:lnTo>
                    <a:pt x="4555121" y="208711"/>
                  </a:lnTo>
                  <a:close/>
                </a:path>
                <a:path w="6811645" h="5475605">
                  <a:moveTo>
                    <a:pt x="4566678" y="579945"/>
                  </a:moveTo>
                  <a:lnTo>
                    <a:pt x="4540821" y="551738"/>
                  </a:lnTo>
                  <a:lnTo>
                    <a:pt x="4532554" y="551383"/>
                  </a:lnTo>
                  <a:lnTo>
                    <a:pt x="4528553" y="551992"/>
                  </a:lnTo>
                  <a:lnTo>
                    <a:pt x="4503940" y="585546"/>
                  </a:lnTo>
                  <a:lnTo>
                    <a:pt x="4504525" y="589622"/>
                  </a:lnTo>
                  <a:lnTo>
                    <a:pt x="4534065" y="614692"/>
                  </a:lnTo>
                  <a:lnTo>
                    <a:pt x="4538230" y="614768"/>
                  </a:lnTo>
                  <a:lnTo>
                    <a:pt x="4542256" y="614057"/>
                  </a:lnTo>
                  <a:lnTo>
                    <a:pt x="4566678" y="579945"/>
                  </a:lnTo>
                  <a:close/>
                </a:path>
                <a:path w="6811645" h="5475605">
                  <a:moveTo>
                    <a:pt x="4742332" y="19659"/>
                  </a:moveTo>
                  <a:lnTo>
                    <a:pt x="4725035" y="190"/>
                  </a:lnTo>
                  <a:lnTo>
                    <a:pt x="4722698" y="190"/>
                  </a:lnTo>
                  <a:lnTo>
                    <a:pt x="4719904" y="0"/>
                  </a:lnTo>
                  <a:lnTo>
                    <a:pt x="4703153" y="18821"/>
                  </a:lnTo>
                  <a:lnTo>
                    <a:pt x="4703673" y="21564"/>
                  </a:lnTo>
                  <a:lnTo>
                    <a:pt x="4704194" y="26504"/>
                  </a:lnTo>
                  <a:lnTo>
                    <a:pt x="4706251" y="30695"/>
                  </a:lnTo>
                  <a:lnTo>
                    <a:pt x="4713452" y="37541"/>
                  </a:lnTo>
                  <a:lnTo>
                    <a:pt x="4717732" y="39395"/>
                  </a:lnTo>
                  <a:lnTo>
                    <a:pt x="4722698" y="39687"/>
                  </a:lnTo>
                  <a:lnTo>
                    <a:pt x="4725505" y="39471"/>
                  </a:lnTo>
                  <a:lnTo>
                    <a:pt x="4742027" y="22402"/>
                  </a:lnTo>
                  <a:lnTo>
                    <a:pt x="4742332" y="19659"/>
                  </a:lnTo>
                  <a:close/>
                </a:path>
                <a:path w="6811645" h="5475605">
                  <a:moveTo>
                    <a:pt x="4749406" y="396443"/>
                  </a:moveTo>
                  <a:lnTo>
                    <a:pt x="4725124" y="368858"/>
                  </a:lnTo>
                  <a:lnTo>
                    <a:pt x="4718380" y="369036"/>
                  </a:lnTo>
                  <a:lnTo>
                    <a:pt x="4695698" y="394398"/>
                  </a:lnTo>
                  <a:lnTo>
                    <a:pt x="4695736" y="398233"/>
                  </a:lnTo>
                  <a:lnTo>
                    <a:pt x="4721580" y="422338"/>
                  </a:lnTo>
                  <a:lnTo>
                    <a:pt x="4725416" y="422122"/>
                  </a:lnTo>
                  <a:lnTo>
                    <a:pt x="4749406" y="396443"/>
                  </a:lnTo>
                  <a:close/>
                </a:path>
                <a:path w="6811645" h="5475605">
                  <a:moveTo>
                    <a:pt x="4932934" y="208762"/>
                  </a:moveTo>
                  <a:lnTo>
                    <a:pt x="4932705" y="205994"/>
                  </a:lnTo>
                  <a:lnTo>
                    <a:pt x="4932642" y="203149"/>
                  </a:lnTo>
                  <a:lnTo>
                    <a:pt x="4932032" y="200418"/>
                  </a:lnTo>
                  <a:lnTo>
                    <a:pt x="4910963" y="184607"/>
                  </a:lnTo>
                  <a:lnTo>
                    <a:pt x="4907851" y="184810"/>
                  </a:lnTo>
                  <a:lnTo>
                    <a:pt x="4889563" y="206883"/>
                  </a:lnTo>
                  <a:lnTo>
                    <a:pt x="4890351" y="212686"/>
                  </a:lnTo>
                  <a:lnTo>
                    <a:pt x="4910417" y="228358"/>
                  </a:lnTo>
                  <a:lnTo>
                    <a:pt x="4913134" y="228092"/>
                  </a:lnTo>
                  <a:lnTo>
                    <a:pt x="4915916" y="227977"/>
                  </a:lnTo>
                  <a:lnTo>
                    <a:pt x="4932604" y="211480"/>
                  </a:lnTo>
                  <a:lnTo>
                    <a:pt x="4932934" y="208762"/>
                  </a:lnTo>
                  <a:close/>
                </a:path>
                <a:path w="6811645" h="5475605">
                  <a:moveTo>
                    <a:pt x="4940439" y="579031"/>
                  </a:moveTo>
                  <a:lnTo>
                    <a:pt x="4913655" y="551776"/>
                  </a:lnTo>
                  <a:lnTo>
                    <a:pt x="4909515" y="551827"/>
                  </a:lnTo>
                  <a:lnTo>
                    <a:pt x="4880572" y="577380"/>
                  </a:lnTo>
                  <a:lnTo>
                    <a:pt x="4880178" y="585355"/>
                  </a:lnTo>
                  <a:lnTo>
                    <a:pt x="4880876" y="589381"/>
                  </a:lnTo>
                  <a:lnTo>
                    <a:pt x="4907331" y="612343"/>
                  </a:lnTo>
                  <a:lnTo>
                    <a:pt x="4911509" y="612152"/>
                  </a:lnTo>
                  <a:lnTo>
                    <a:pt x="4915332" y="612140"/>
                  </a:lnTo>
                  <a:lnTo>
                    <a:pt x="4940312" y="587006"/>
                  </a:lnTo>
                  <a:lnTo>
                    <a:pt x="4940312" y="583171"/>
                  </a:lnTo>
                  <a:lnTo>
                    <a:pt x="4940439" y="579031"/>
                  </a:lnTo>
                  <a:close/>
                </a:path>
                <a:path w="6811645" h="5475605">
                  <a:moveTo>
                    <a:pt x="5123840" y="393039"/>
                  </a:moveTo>
                  <a:lnTo>
                    <a:pt x="5099596" y="369760"/>
                  </a:lnTo>
                  <a:lnTo>
                    <a:pt x="5096167" y="369785"/>
                  </a:lnTo>
                  <a:lnTo>
                    <a:pt x="5073332" y="398564"/>
                  </a:lnTo>
                  <a:lnTo>
                    <a:pt x="5073891" y="401548"/>
                  </a:lnTo>
                  <a:lnTo>
                    <a:pt x="5095786" y="420128"/>
                  </a:lnTo>
                  <a:lnTo>
                    <a:pt x="5099253" y="420624"/>
                  </a:lnTo>
                  <a:lnTo>
                    <a:pt x="5123688" y="396392"/>
                  </a:lnTo>
                  <a:lnTo>
                    <a:pt x="5123840" y="393039"/>
                  </a:lnTo>
                  <a:close/>
                </a:path>
                <a:path w="6811645" h="5475605">
                  <a:moveTo>
                    <a:pt x="5306212" y="206019"/>
                  </a:moveTo>
                  <a:lnTo>
                    <a:pt x="5286768" y="187147"/>
                  </a:lnTo>
                  <a:lnTo>
                    <a:pt x="5281790" y="187591"/>
                  </a:lnTo>
                  <a:lnTo>
                    <a:pt x="5266639" y="208026"/>
                  </a:lnTo>
                  <a:lnTo>
                    <a:pt x="5266995" y="210705"/>
                  </a:lnTo>
                  <a:lnTo>
                    <a:pt x="5289067" y="226847"/>
                  </a:lnTo>
                  <a:lnTo>
                    <a:pt x="5291467" y="226415"/>
                  </a:lnTo>
                  <a:lnTo>
                    <a:pt x="5306212" y="206019"/>
                  </a:lnTo>
                  <a:close/>
                </a:path>
                <a:path w="6811645" h="5475605">
                  <a:moveTo>
                    <a:pt x="5313946" y="583349"/>
                  </a:moveTo>
                  <a:lnTo>
                    <a:pt x="5288356" y="555980"/>
                  </a:lnTo>
                  <a:lnTo>
                    <a:pt x="5284597" y="556183"/>
                  </a:lnTo>
                  <a:lnTo>
                    <a:pt x="5258867" y="583171"/>
                  </a:lnTo>
                  <a:lnTo>
                    <a:pt x="5259095" y="586892"/>
                  </a:lnTo>
                  <a:lnTo>
                    <a:pt x="5284851" y="609981"/>
                  </a:lnTo>
                  <a:lnTo>
                    <a:pt x="5288585" y="609803"/>
                  </a:lnTo>
                  <a:lnTo>
                    <a:pt x="5313946" y="583349"/>
                  </a:lnTo>
                  <a:close/>
                </a:path>
                <a:path w="6811645" h="5475605">
                  <a:moveTo>
                    <a:pt x="5496966" y="394766"/>
                  </a:moveTo>
                  <a:lnTo>
                    <a:pt x="5473497" y="373367"/>
                  </a:lnTo>
                  <a:lnTo>
                    <a:pt x="5470741" y="373710"/>
                  </a:lnTo>
                  <a:lnTo>
                    <a:pt x="5453113" y="396265"/>
                  </a:lnTo>
                  <a:lnTo>
                    <a:pt x="5453570" y="399288"/>
                  </a:lnTo>
                  <a:lnTo>
                    <a:pt x="5473179" y="416788"/>
                  </a:lnTo>
                  <a:lnTo>
                    <a:pt x="5476303" y="416687"/>
                  </a:lnTo>
                  <a:lnTo>
                    <a:pt x="5496966" y="394766"/>
                  </a:lnTo>
                  <a:close/>
                </a:path>
                <a:path w="6811645" h="5475605">
                  <a:moveTo>
                    <a:pt x="5503862" y="768858"/>
                  </a:moveTo>
                  <a:lnTo>
                    <a:pt x="5476303" y="742594"/>
                  </a:lnTo>
                  <a:lnTo>
                    <a:pt x="5472544" y="742238"/>
                  </a:lnTo>
                  <a:lnTo>
                    <a:pt x="5446776" y="769226"/>
                  </a:lnTo>
                  <a:lnTo>
                    <a:pt x="5446522" y="772998"/>
                  </a:lnTo>
                  <a:lnTo>
                    <a:pt x="5473052" y="800023"/>
                  </a:lnTo>
                  <a:lnTo>
                    <a:pt x="5476837" y="800023"/>
                  </a:lnTo>
                  <a:lnTo>
                    <a:pt x="5503672" y="772668"/>
                  </a:lnTo>
                  <a:lnTo>
                    <a:pt x="5503862" y="768858"/>
                  </a:lnTo>
                  <a:close/>
                </a:path>
                <a:path w="6811645" h="5475605">
                  <a:moveTo>
                    <a:pt x="5681091" y="207251"/>
                  </a:moveTo>
                  <a:lnTo>
                    <a:pt x="5658307" y="189979"/>
                  </a:lnTo>
                  <a:lnTo>
                    <a:pt x="5654357" y="191376"/>
                  </a:lnTo>
                  <a:lnTo>
                    <a:pt x="5647499" y="197065"/>
                  </a:lnTo>
                  <a:lnTo>
                    <a:pt x="5645404" y="200685"/>
                  </a:lnTo>
                  <a:lnTo>
                    <a:pt x="5644642" y="205079"/>
                  </a:lnTo>
                  <a:lnTo>
                    <a:pt x="5644489" y="207581"/>
                  </a:lnTo>
                  <a:lnTo>
                    <a:pt x="5644845" y="210007"/>
                  </a:lnTo>
                  <a:lnTo>
                    <a:pt x="5660263" y="224294"/>
                  </a:lnTo>
                  <a:lnTo>
                    <a:pt x="5665305" y="224294"/>
                  </a:lnTo>
                  <a:lnTo>
                    <a:pt x="5681091" y="207251"/>
                  </a:lnTo>
                  <a:close/>
                </a:path>
                <a:path w="6811645" h="5475605">
                  <a:moveTo>
                    <a:pt x="5686526" y="580059"/>
                  </a:moveTo>
                  <a:lnTo>
                    <a:pt x="5663311" y="559435"/>
                  </a:lnTo>
                  <a:lnTo>
                    <a:pt x="5660098" y="559231"/>
                  </a:lnTo>
                  <a:lnTo>
                    <a:pt x="5639206" y="579958"/>
                  </a:lnTo>
                  <a:lnTo>
                    <a:pt x="5639384" y="583171"/>
                  </a:lnTo>
                  <a:lnTo>
                    <a:pt x="5639473" y="586206"/>
                  </a:lnTo>
                  <a:lnTo>
                    <a:pt x="5662219" y="606729"/>
                  </a:lnTo>
                  <a:lnTo>
                    <a:pt x="5665343" y="606615"/>
                  </a:lnTo>
                  <a:lnTo>
                    <a:pt x="5686501" y="583171"/>
                  </a:lnTo>
                  <a:lnTo>
                    <a:pt x="5686526" y="580059"/>
                  </a:lnTo>
                  <a:close/>
                </a:path>
                <a:path w="6811645" h="5475605">
                  <a:moveTo>
                    <a:pt x="5691619" y="960348"/>
                  </a:moveTo>
                  <a:lnTo>
                    <a:pt x="5668061" y="930033"/>
                  </a:lnTo>
                  <a:lnTo>
                    <a:pt x="5664378" y="929449"/>
                  </a:lnTo>
                  <a:lnTo>
                    <a:pt x="5660593" y="929551"/>
                  </a:lnTo>
                  <a:lnTo>
                    <a:pt x="5633656" y="956919"/>
                  </a:lnTo>
                  <a:lnTo>
                    <a:pt x="5633771" y="960716"/>
                  </a:lnTo>
                  <a:lnTo>
                    <a:pt x="5660974" y="987107"/>
                  </a:lnTo>
                  <a:lnTo>
                    <a:pt x="5664759" y="986802"/>
                  </a:lnTo>
                  <a:lnTo>
                    <a:pt x="5668569" y="986701"/>
                  </a:lnTo>
                  <a:lnTo>
                    <a:pt x="5691251" y="964057"/>
                  </a:lnTo>
                  <a:lnTo>
                    <a:pt x="5691619" y="960348"/>
                  </a:lnTo>
                  <a:close/>
                </a:path>
                <a:path w="6811645" h="5475605">
                  <a:moveTo>
                    <a:pt x="5874956" y="3027426"/>
                  </a:moveTo>
                  <a:lnTo>
                    <a:pt x="5851944" y="3002788"/>
                  </a:lnTo>
                  <a:lnTo>
                    <a:pt x="5848794" y="3002851"/>
                  </a:lnTo>
                  <a:lnTo>
                    <a:pt x="5827268" y="3029293"/>
                  </a:lnTo>
                  <a:lnTo>
                    <a:pt x="5827839" y="3032315"/>
                  </a:lnTo>
                  <a:lnTo>
                    <a:pt x="5850674" y="3050070"/>
                  </a:lnTo>
                  <a:lnTo>
                    <a:pt x="5853811" y="3050298"/>
                  </a:lnTo>
                  <a:lnTo>
                    <a:pt x="5874956" y="3030575"/>
                  </a:lnTo>
                  <a:lnTo>
                    <a:pt x="5874956" y="3027426"/>
                  </a:lnTo>
                  <a:close/>
                </a:path>
                <a:path w="6811645" h="5475605">
                  <a:moveTo>
                    <a:pt x="5875121" y="768769"/>
                  </a:moveTo>
                  <a:lnTo>
                    <a:pt x="5849124" y="746556"/>
                  </a:lnTo>
                  <a:lnTo>
                    <a:pt x="5846038" y="747014"/>
                  </a:lnTo>
                  <a:lnTo>
                    <a:pt x="5827039" y="772528"/>
                  </a:lnTo>
                  <a:lnTo>
                    <a:pt x="5827547" y="775550"/>
                  </a:lnTo>
                  <a:lnTo>
                    <a:pt x="5852909" y="794296"/>
                  </a:lnTo>
                  <a:lnTo>
                    <a:pt x="5855982" y="793927"/>
                  </a:lnTo>
                  <a:lnTo>
                    <a:pt x="5875121" y="768769"/>
                  </a:lnTo>
                  <a:close/>
                </a:path>
                <a:path w="6811645" h="5475605">
                  <a:moveTo>
                    <a:pt x="5880024" y="1147673"/>
                  </a:moveTo>
                  <a:lnTo>
                    <a:pt x="5847969" y="1118260"/>
                  </a:lnTo>
                  <a:lnTo>
                    <a:pt x="5844286" y="1118768"/>
                  </a:lnTo>
                  <a:lnTo>
                    <a:pt x="5822708" y="1142250"/>
                  </a:lnTo>
                  <a:lnTo>
                    <a:pt x="5822759" y="1146048"/>
                  </a:lnTo>
                  <a:lnTo>
                    <a:pt x="5822645" y="1149832"/>
                  </a:lnTo>
                  <a:lnTo>
                    <a:pt x="5850128" y="1175943"/>
                  </a:lnTo>
                  <a:lnTo>
                    <a:pt x="5853912" y="1175804"/>
                  </a:lnTo>
                  <a:lnTo>
                    <a:pt x="5879668" y="1151445"/>
                  </a:lnTo>
                  <a:lnTo>
                    <a:pt x="5880024" y="1147673"/>
                  </a:lnTo>
                  <a:close/>
                </a:path>
                <a:path w="6811645" h="5475605">
                  <a:moveTo>
                    <a:pt x="5881471" y="3402431"/>
                  </a:moveTo>
                  <a:lnTo>
                    <a:pt x="5856452" y="3373336"/>
                  </a:lnTo>
                  <a:lnTo>
                    <a:pt x="5852668" y="3373082"/>
                  </a:lnTo>
                  <a:lnTo>
                    <a:pt x="5848832" y="3372777"/>
                  </a:lnTo>
                  <a:lnTo>
                    <a:pt x="5820346" y="3403320"/>
                  </a:lnTo>
                  <a:lnTo>
                    <a:pt x="5820740" y="3407384"/>
                  </a:lnTo>
                  <a:lnTo>
                    <a:pt x="5849226" y="3433051"/>
                  </a:lnTo>
                  <a:lnTo>
                    <a:pt x="5853392" y="3433178"/>
                  </a:lnTo>
                  <a:lnTo>
                    <a:pt x="5857430" y="3432492"/>
                  </a:lnTo>
                  <a:lnTo>
                    <a:pt x="5881382" y="3406610"/>
                  </a:lnTo>
                  <a:lnTo>
                    <a:pt x="5881471" y="3402431"/>
                  </a:lnTo>
                  <a:close/>
                </a:path>
                <a:path w="6811645" h="5475605">
                  <a:moveTo>
                    <a:pt x="6056160" y="2841358"/>
                  </a:moveTo>
                  <a:lnTo>
                    <a:pt x="6038139" y="2822765"/>
                  </a:lnTo>
                  <a:lnTo>
                    <a:pt x="6035764" y="2822968"/>
                  </a:lnTo>
                  <a:lnTo>
                    <a:pt x="6021362" y="2837484"/>
                  </a:lnTo>
                  <a:lnTo>
                    <a:pt x="6021362" y="2839923"/>
                  </a:lnTo>
                  <a:lnTo>
                    <a:pt x="6039269" y="2857131"/>
                  </a:lnTo>
                  <a:lnTo>
                    <a:pt x="6041720" y="2856801"/>
                  </a:lnTo>
                  <a:lnTo>
                    <a:pt x="6056160" y="2841358"/>
                  </a:lnTo>
                  <a:close/>
                </a:path>
                <a:path w="6811645" h="5475605">
                  <a:moveTo>
                    <a:pt x="6056719" y="581812"/>
                  </a:moveTo>
                  <a:lnTo>
                    <a:pt x="6042418" y="565823"/>
                  </a:lnTo>
                  <a:lnTo>
                    <a:pt x="6036107" y="566051"/>
                  </a:lnTo>
                  <a:lnTo>
                    <a:pt x="6022264" y="582091"/>
                  </a:lnTo>
                  <a:lnTo>
                    <a:pt x="6022264" y="584492"/>
                  </a:lnTo>
                  <a:lnTo>
                    <a:pt x="6037986" y="600202"/>
                  </a:lnTo>
                  <a:lnTo>
                    <a:pt x="6040386" y="600202"/>
                  </a:lnTo>
                  <a:lnTo>
                    <a:pt x="6056719" y="581812"/>
                  </a:lnTo>
                  <a:close/>
                </a:path>
                <a:path w="6811645" h="5475605">
                  <a:moveTo>
                    <a:pt x="6059665" y="960399"/>
                  </a:moveTo>
                  <a:lnTo>
                    <a:pt x="6059411" y="957643"/>
                  </a:lnTo>
                  <a:lnTo>
                    <a:pt x="6059284" y="954862"/>
                  </a:lnTo>
                  <a:lnTo>
                    <a:pt x="6058649" y="952207"/>
                  </a:lnTo>
                  <a:lnTo>
                    <a:pt x="6038037" y="936625"/>
                  </a:lnTo>
                  <a:lnTo>
                    <a:pt x="6035268" y="936764"/>
                  </a:lnTo>
                  <a:lnTo>
                    <a:pt x="6016282" y="960780"/>
                  </a:lnTo>
                  <a:lnTo>
                    <a:pt x="6016777" y="963803"/>
                  </a:lnTo>
                  <a:lnTo>
                    <a:pt x="6037084" y="980300"/>
                  </a:lnTo>
                  <a:lnTo>
                    <a:pt x="6040209" y="979919"/>
                  </a:lnTo>
                  <a:lnTo>
                    <a:pt x="6042977" y="979754"/>
                  </a:lnTo>
                  <a:lnTo>
                    <a:pt x="6059360" y="963104"/>
                  </a:lnTo>
                  <a:lnTo>
                    <a:pt x="6059665" y="960399"/>
                  </a:lnTo>
                  <a:close/>
                </a:path>
                <a:path w="6811645" h="5475605">
                  <a:moveTo>
                    <a:pt x="6064745" y="1332268"/>
                  </a:moveTo>
                  <a:lnTo>
                    <a:pt x="6042215" y="1309738"/>
                  </a:lnTo>
                  <a:lnTo>
                    <a:pt x="6038761" y="1309814"/>
                  </a:lnTo>
                  <a:lnTo>
                    <a:pt x="6035649" y="1309751"/>
                  </a:lnTo>
                  <a:lnTo>
                    <a:pt x="6013272" y="1335544"/>
                  </a:lnTo>
                  <a:lnTo>
                    <a:pt x="6013628" y="1338910"/>
                  </a:lnTo>
                  <a:lnTo>
                    <a:pt x="6040577" y="1360652"/>
                  </a:lnTo>
                  <a:lnTo>
                    <a:pt x="6043930" y="1360106"/>
                  </a:lnTo>
                  <a:lnTo>
                    <a:pt x="6064669" y="1335722"/>
                  </a:lnTo>
                  <a:lnTo>
                    <a:pt x="6064745" y="1332268"/>
                  </a:lnTo>
                  <a:close/>
                </a:path>
                <a:path w="6811645" h="5475605">
                  <a:moveTo>
                    <a:pt x="6064847" y="2461653"/>
                  </a:moveTo>
                  <a:lnTo>
                    <a:pt x="6040196" y="2437625"/>
                  </a:lnTo>
                  <a:lnTo>
                    <a:pt x="6033655" y="2438108"/>
                  </a:lnTo>
                  <a:lnTo>
                    <a:pt x="6013526" y="2465654"/>
                  </a:lnTo>
                  <a:lnTo>
                    <a:pt x="6014136" y="2468994"/>
                  </a:lnTo>
                  <a:lnTo>
                    <a:pt x="6039294" y="2488654"/>
                  </a:lnTo>
                  <a:lnTo>
                    <a:pt x="6042736" y="2488425"/>
                  </a:lnTo>
                  <a:lnTo>
                    <a:pt x="6064847" y="2461653"/>
                  </a:lnTo>
                  <a:close/>
                </a:path>
                <a:path w="6811645" h="5475605">
                  <a:moveTo>
                    <a:pt x="6064936" y="3591941"/>
                  </a:moveTo>
                  <a:lnTo>
                    <a:pt x="6038926" y="3565690"/>
                  </a:lnTo>
                  <a:lnTo>
                    <a:pt x="6035497" y="3566210"/>
                  </a:lnTo>
                  <a:lnTo>
                    <a:pt x="6032411" y="3566503"/>
                  </a:lnTo>
                  <a:lnTo>
                    <a:pt x="6013602" y="3588296"/>
                  </a:lnTo>
                  <a:lnTo>
                    <a:pt x="6013755" y="3591395"/>
                  </a:lnTo>
                  <a:lnTo>
                    <a:pt x="6013793" y="3594836"/>
                  </a:lnTo>
                  <a:lnTo>
                    <a:pt x="6036932" y="3616718"/>
                  </a:lnTo>
                  <a:lnTo>
                    <a:pt x="6040386" y="3616566"/>
                  </a:lnTo>
                  <a:lnTo>
                    <a:pt x="6064402" y="3595281"/>
                  </a:lnTo>
                  <a:lnTo>
                    <a:pt x="6064936" y="3591941"/>
                  </a:lnTo>
                  <a:close/>
                </a:path>
                <a:path w="6811645" h="5475605">
                  <a:moveTo>
                    <a:pt x="6067552" y="2088629"/>
                  </a:moveTo>
                  <a:lnTo>
                    <a:pt x="6067209" y="2084832"/>
                  </a:lnTo>
                  <a:lnTo>
                    <a:pt x="6066929" y="2081060"/>
                  </a:lnTo>
                  <a:lnTo>
                    <a:pt x="6065952" y="2077466"/>
                  </a:lnTo>
                  <a:lnTo>
                    <a:pt x="6040729" y="2057539"/>
                  </a:lnTo>
                  <a:lnTo>
                    <a:pt x="6036945" y="2057666"/>
                  </a:lnTo>
                  <a:lnTo>
                    <a:pt x="6009691" y="2084654"/>
                  </a:lnTo>
                  <a:lnTo>
                    <a:pt x="6009767" y="2088464"/>
                  </a:lnTo>
                  <a:lnTo>
                    <a:pt x="6036780" y="2115159"/>
                  </a:lnTo>
                  <a:lnTo>
                    <a:pt x="6040564" y="2114905"/>
                  </a:lnTo>
                  <a:lnTo>
                    <a:pt x="6044374" y="2114804"/>
                  </a:lnTo>
                  <a:lnTo>
                    <a:pt x="6067145" y="2092325"/>
                  </a:lnTo>
                  <a:lnTo>
                    <a:pt x="6067552" y="2088629"/>
                  </a:lnTo>
                  <a:close/>
                </a:path>
                <a:path w="6811645" h="5475605">
                  <a:moveTo>
                    <a:pt x="6067641" y="1712353"/>
                  </a:moveTo>
                  <a:lnTo>
                    <a:pt x="6044222" y="1682013"/>
                  </a:lnTo>
                  <a:lnTo>
                    <a:pt x="6040552" y="1681441"/>
                  </a:lnTo>
                  <a:lnTo>
                    <a:pt x="6036767" y="1681568"/>
                  </a:lnTo>
                  <a:lnTo>
                    <a:pt x="6009665" y="1708912"/>
                  </a:lnTo>
                  <a:lnTo>
                    <a:pt x="6009767" y="1712722"/>
                  </a:lnTo>
                  <a:lnTo>
                    <a:pt x="6036970" y="1739112"/>
                  </a:lnTo>
                  <a:lnTo>
                    <a:pt x="6040755" y="1738807"/>
                  </a:lnTo>
                  <a:lnTo>
                    <a:pt x="6044577" y="1738731"/>
                  </a:lnTo>
                  <a:lnTo>
                    <a:pt x="6067285" y="1716087"/>
                  </a:lnTo>
                  <a:lnTo>
                    <a:pt x="6067641" y="1712353"/>
                  </a:lnTo>
                  <a:close/>
                </a:path>
                <a:path w="6811645" h="5475605">
                  <a:moveTo>
                    <a:pt x="6070117" y="5466600"/>
                  </a:moveTo>
                  <a:lnTo>
                    <a:pt x="6043117" y="5439283"/>
                  </a:lnTo>
                  <a:lnTo>
                    <a:pt x="6034760" y="5439207"/>
                  </a:lnTo>
                  <a:lnTo>
                    <a:pt x="6030734" y="5439969"/>
                  </a:lnTo>
                  <a:lnTo>
                    <a:pt x="6007671" y="5466600"/>
                  </a:lnTo>
                  <a:lnTo>
                    <a:pt x="6007735" y="5475059"/>
                  </a:lnTo>
                  <a:lnTo>
                    <a:pt x="6070041" y="5475059"/>
                  </a:lnTo>
                  <a:lnTo>
                    <a:pt x="6070117" y="5466600"/>
                  </a:lnTo>
                  <a:close/>
                </a:path>
                <a:path w="6811645" h="5475605">
                  <a:moveTo>
                    <a:pt x="6246038" y="2273414"/>
                  </a:moveTo>
                  <a:lnTo>
                    <a:pt x="6223711" y="2254948"/>
                  </a:lnTo>
                  <a:lnTo>
                    <a:pt x="6221400" y="2255405"/>
                  </a:lnTo>
                  <a:lnTo>
                    <a:pt x="6208001" y="2270658"/>
                  </a:lnTo>
                  <a:lnTo>
                    <a:pt x="6208001" y="2273058"/>
                  </a:lnTo>
                  <a:lnTo>
                    <a:pt x="6207849" y="2275687"/>
                  </a:lnTo>
                  <a:lnTo>
                    <a:pt x="6226480" y="2294255"/>
                  </a:lnTo>
                  <a:lnTo>
                    <a:pt x="6231344" y="2293670"/>
                  </a:lnTo>
                  <a:lnTo>
                    <a:pt x="6235560" y="2291715"/>
                  </a:lnTo>
                  <a:lnTo>
                    <a:pt x="6242710" y="2285022"/>
                  </a:lnTo>
                  <a:lnTo>
                    <a:pt x="6244958" y="2280958"/>
                  </a:lnTo>
                  <a:lnTo>
                    <a:pt x="6245872" y="2276144"/>
                  </a:lnTo>
                  <a:lnTo>
                    <a:pt x="6246038" y="2273414"/>
                  </a:lnTo>
                  <a:close/>
                </a:path>
                <a:path w="6811645" h="5475605">
                  <a:moveTo>
                    <a:pt x="6246622" y="1146048"/>
                  </a:moveTo>
                  <a:lnTo>
                    <a:pt x="6227800" y="1127340"/>
                  </a:lnTo>
                  <a:lnTo>
                    <a:pt x="6225387" y="1127569"/>
                  </a:lnTo>
                  <a:lnTo>
                    <a:pt x="6222593" y="1127633"/>
                  </a:lnTo>
                  <a:lnTo>
                    <a:pt x="6207480" y="1145159"/>
                  </a:lnTo>
                  <a:lnTo>
                    <a:pt x="6207607" y="1147876"/>
                  </a:lnTo>
                  <a:lnTo>
                    <a:pt x="6208357" y="1150581"/>
                  </a:lnTo>
                  <a:lnTo>
                    <a:pt x="6208776" y="1152931"/>
                  </a:lnTo>
                  <a:lnTo>
                    <a:pt x="6226276" y="1166825"/>
                  </a:lnTo>
                  <a:lnTo>
                    <a:pt x="6228651" y="1166698"/>
                  </a:lnTo>
                  <a:lnTo>
                    <a:pt x="6246469" y="1148727"/>
                  </a:lnTo>
                  <a:lnTo>
                    <a:pt x="6246622" y="1146048"/>
                  </a:lnTo>
                  <a:close/>
                </a:path>
                <a:path w="6811645" h="5475605">
                  <a:moveTo>
                    <a:pt x="6249136" y="1522869"/>
                  </a:moveTo>
                  <a:lnTo>
                    <a:pt x="6225210" y="1501559"/>
                  </a:lnTo>
                  <a:lnTo>
                    <a:pt x="6222568" y="1501965"/>
                  </a:lnTo>
                  <a:lnTo>
                    <a:pt x="6205677" y="1523606"/>
                  </a:lnTo>
                  <a:lnTo>
                    <a:pt x="6206007" y="1526273"/>
                  </a:lnTo>
                  <a:lnTo>
                    <a:pt x="6227064" y="1544853"/>
                  </a:lnTo>
                  <a:lnTo>
                    <a:pt x="6230099" y="1544497"/>
                  </a:lnTo>
                  <a:lnTo>
                    <a:pt x="6249136" y="1522869"/>
                  </a:lnTo>
                  <a:close/>
                </a:path>
                <a:path w="6811645" h="5475605">
                  <a:moveTo>
                    <a:pt x="6249314" y="1896605"/>
                  </a:moveTo>
                  <a:lnTo>
                    <a:pt x="6228829" y="1877199"/>
                  </a:lnTo>
                  <a:lnTo>
                    <a:pt x="6223228" y="1877542"/>
                  </a:lnTo>
                  <a:lnTo>
                    <a:pt x="6205283" y="1899323"/>
                  </a:lnTo>
                  <a:lnTo>
                    <a:pt x="6205512" y="1902460"/>
                  </a:lnTo>
                  <a:lnTo>
                    <a:pt x="6227711" y="1921027"/>
                  </a:lnTo>
                  <a:lnTo>
                    <a:pt x="6230836" y="1920697"/>
                  </a:lnTo>
                  <a:lnTo>
                    <a:pt x="6248946" y="1896605"/>
                  </a:lnTo>
                  <a:lnTo>
                    <a:pt x="6249314" y="1896605"/>
                  </a:lnTo>
                  <a:close/>
                </a:path>
                <a:path w="6811645" h="5475605">
                  <a:moveTo>
                    <a:pt x="6249327" y="3781628"/>
                  </a:moveTo>
                  <a:lnTo>
                    <a:pt x="6227572" y="3757701"/>
                  </a:lnTo>
                  <a:lnTo>
                    <a:pt x="6224790" y="3757587"/>
                  </a:lnTo>
                  <a:lnTo>
                    <a:pt x="6204750" y="3780523"/>
                  </a:lnTo>
                  <a:lnTo>
                    <a:pt x="6205042" y="3783546"/>
                  </a:lnTo>
                  <a:lnTo>
                    <a:pt x="6229616" y="3802088"/>
                  </a:lnTo>
                  <a:lnTo>
                    <a:pt x="6232601" y="3801529"/>
                  </a:lnTo>
                  <a:lnTo>
                    <a:pt x="6248882" y="3784625"/>
                  </a:lnTo>
                  <a:lnTo>
                    <a:pt x="6249327" y="3781628"/>
                  </a:lnTo>
                  <a:close/>
                </a:path>
                <a:path w="6811645" h="5475605">
                  <a:moveTo>
                    <a:pt x="6257645" y="5283098"/>
                  </a:moveTo>
                  <a:lnTo>
                    <a:pt x="6232982" y="5253545"/>
                  </a:lnTo>
                  <a:lnTo>
                    <a:pt x="6225019" y="5252923"/>
                  </a:lnTo>
                  <a:lnTo>
                    <a:pt x="6220955" y="5253482"/>
                  </a:lnTo>
                  <a:lnTo>
                    <a:pt x="6196406" y="5287149"/>
                  </a:lnTo>
                  <a:lnTo>
                    <a:pt x="6197181" y="5291061"/>
                  </a:lnTo>
                  <a:lnTo>
                    <a:pt x="6222962" y="5313705"/>
                  </a:lnTo>
                  <a:lnTo>
                    <a:pt x="6231090" y="5313705"/>
                  </a:lnTo>
                  <a:lnTo>
                    <a:pt x="6257645" y="5287149"/>
                  </a:lnTo>
                  <a:lnTo>
                    <a:pt x="6257645" y="5283098"/>
                  </a:lnTo>
                  <a:close/>
                </a:path>
                <a:path w="6811645" h="5475605">
                  <a:moveTo>
                    <a:pt x="6432512" y="1334452"/>
                  </a:moveTo>
                  <a:lnTo>
                    <a:pt x="6416929" y="1317790"/>
                  </a:lnTo>
                  <a:lnTo>
                    <a:pt x="6414516" y="1317790"/>
                  </a:lnTo>
                  <a:lnTo>
                    <a:pt x="6398806" y="1333500"/>
                  </a:lnTo>
                  <a:lnTo>
                    <a:pt x="6398806" y="1335900"/>
                  </a:lnTo>
                  <a:lnTo>
                    <a:pt x="6414389" y="1352575"/>
                  </a:lnTo>
                  <a:lnTo>
                    <a:pt x="6416789" y="1352575"/>
                  </a:lnTo>
                  <a:lnTo>
                    <a:pt x="6432512" y="1336865"/>
                  </a:lnTo>
                  <a:lnTo>
                    <a:pt x="6432512" y="1334452"/>
                  </a:lnTo>
                  <a:close/>
                </a:path>
                <a:path w="6811645" h="5475605">
                  <a:moveTo>
                    <a:pt x="6432690" y="1710004"/>
                  </a:moveTo>
                  <a:lnTo>
                    <a:pt x="6414998" y="1693430"/>
                  </a:lnTo>
                  <a:lnTo>
                    <a:pt x="6412573" y="1693710"/>
                  </a:lnTo>
                  <a:lnTo>
                    <a:pt x="6398234" y="1709686"/>
                  </a:lnTo>
                  <a:lnTo>
                    <a:pt x="6398844" y="1716112"/>
                  </a:lnTo>
                  <a:lnTo>
                    <a:pt x="6400571" y="1719783"/>
                  </a:lnTo>
                  <a:lnTo>
                    <a:pt x="6406629" y="1725917"/>
                  </a:lnTo>
                  <a:lnTo>
                    <a:pt x="6410287" y="1727669"/>
                  </a:lnTo>
                  <a:lnTo>
                    <a:pt x="6414567" y="1728127"/>
                  </a:lnTo>
                  <a:lnTo>
                    <a:pt x="6416967" y="1728127"/>
                  </a:lnTo>
                  <a:lnTo>
                    <a:pt x="6432690" y="1712404"/>
                  </a:lnTo>
                  <a:lnTo>
                    <a:pt x="6432690" y="1710004"/>
                  </a:lnTo>
                  <a:close/>
                </a:path>
                <a:path w="6811645" h="5475605">
                  <a:moveTo>
                    <a:pt x="6436830" y="5468721"/>
                  </a:moveTo>
                  <a:lnTo>
                    <a:pt x="6413970" y="5448668"/>
                  </a:lnTo>
                  <a:lnTo>
                    <a:pt x="6410947" y="5449138"/>
                  </a:lnTo>
                  <a:lnTo>
                    <a:pt x="6393751" y="5468721"/>
                  </a:lnTo>
                  <a:lnTo>
                    <a:pt x="6394018" y="5474284"/>
                  </a:lnTo>
                  <a:lnTo>
                    <a:pt x="6394107" y="5475059"/>
                  </a:lnTo>
                  <a:lnTo>
                    <a:pt x="6436525" y="5475059"/>
                  </a:lnTo>
                  <a:lnTo>
                    <a:pt x="6436563" y="5474817"/>
                  </a:lnTo>
                  <a:lnTo>
                    <a:pt x="6436677" y="5471503"/>
                  </a:lnTo>
                  <a:lnTo>
                    <a:pt x="6436830" y="5468721"/>
                  </a:lnTo>
                  <a:close/>
                </a:path>
                <a:path w="6811645" h="5475605">
                  <a:moveTo>
                    <a:pt x="6436982" y="3968089"/>
                  </a:moveTo>
                  <a:lnTo>
                    <a:pt x="6436677" y="3965308"/>
                  </a:lnTo>
                  <a:lnTo>
                    <a:pt x="6436538" y="3962527"/>
                  </a:lnTo>
                  <a:lnTo>
                    <a:pt x="6435890" y="3959872"/>
                  </a:lnTo>
                  <a:lnTo>
                    <a:pt x="6415113" y="3944480"/>
                  </a:lnTo>
                  <a:lnTo>
                    <a:pt x="6411989" y="3944658"/>
                  </a:lnTo>
                  <a:lnTo>
                    <a:pt x="6393535" y="3966730"/>
                  </a:lnTo>
                  <a:lnTo>
                    <a:pt x="6393916" y="3969842"/>
                  </a:lnTo>
                  <a:lnTo>
                    <a:pt x="6414884" y="3988270"/>
                  </a:lnTo>
                  <a:lnTo>
                    <a:pt x="6417653" y="3987952"/>
                  </a:lnTo>
                  <a:lnTo>
                    <a:pt x="6420434" y="3987774"/>
                  </a:lnTo>
                  <a:lnTo>
                    <a:pt x="6436728" y="3970807"/>
                  </a:lnTo>
                  <a:lnTo>
                    <a:pt x="6436982" y="3968089"/>
                  </a:lnTo>
                  <a:close/>
                </a:path>
                <a:path w="6811645" h="5475605">
                  <a:moveTo>
                    <a:pt x="6442291" y="5091633"/>
                  </a:moveTo>
                  <a:lnTo>
                    <a:pt x="6417259" y="5067389"/>
                  </a:lnTo>
                  <a:lnTo>
                    <a:pt x="6413474" y="5067503"/>
                  </a:lnTo>
                  <a:lnTo>
                    <a:pt x="6387211" y="5094325"/>
                  </a:lnTo>
                  <a:lnTo>
                    <a:pt x="6387376" y="5098059"/>
                  </a:lnTo>
                  <a:lnTo>
                    <a:pt x="6412636" y="5121910"/>
                  </a:lnTo>
                  <a:lnTo>
                    <a:pt x="6416383" y="5121859"/>
                  </a:lnTo>
                  <a:lnTo>
                    <a:pt x="6442291" y="5095405"/>
                  </a:lnTo>
                  <a:lnTo>
                    <a:pt x="6442291" y="5091633"/>
                  </a:lnTo>
                  <a:close/>
                </a:path>
                <a:path w="6811645" h="5475605">
                  <a:moveTo>
                    <a:pt x="6443713" y="4345038"/>
                  </a:moveTo>
                  <a:lnTo>
                    <a:pt x="6420929" y="4314139"/>
                  </a:lnTo>
                  <a:lnTo>
                    <a:pt x="6417272" y="4313479"/>
                  </a:lnTo>
                  <a:lnTo>
                    <a:pt x="6413474" y="4313504"/>
                  </a:lnTo>
                  <a:lnTo>
                    <a:pt x="6385915" y="4340314"/>
                  </a:lnTo>
                  <a:lnTo>
                    <a:pt x="6385941" y="4344124"/>
                  </a:lnTo>
                  <a:lnTo>
                    <a:pt x="6412420" y="4371162"/>
                  </a:lnTo>
                  <a:lnTo>
                    <a:pt x="6416192" y="4370933"/>
                  </a:lnTo>
                  <a:lnTo>
                    <a:pt x="6420028" y="4370921"/>
                  </a:lnTo>
                  <a:lnTo>
                    <a:pt x="6443256" y="4348746"/>
                  </a:lnTo>
                  <a:lnTo>
                    <a:pt x="6443713" y="4345038"/>
                  </a:lnTo>
                  <a:close/>
                </a:path>
                <a:path w="6811645" h="5475605">
                  <a:moveTo>
                    <a:pt x="6444742" y="4716437"/>
                  </a:moveTo>
                  <a:lnTo>
                    <a:pt x="6418897" y="4688243"/>
                  </a:lnTo>
                  <a:lnTo>
                    <a:pt x="6414744" y="4688154"/>
                  </a:lnTo>
                  <a:lnTo>
                    <a:pt x="6410592" y="4688344"/>
                  </a:lnTo>
                  <a:lnTo>
                    <a:pt x="6384658" y="4716780"/>
                  </a:lnTo>
                  <a:lnTo>
                    <a:pt x="6385128" y="4724730"/>
                  </a:lnTo>
                  <a:lnTo>
                    <a:pt x="6411125" y="4748695"/>
                  </a:lnTo>
                  <a:lnTo>
                    <a:pt x="6414935" y="4748657"/>
                  </a:lnTo>
                  <a:lnTo>
                    <a:pt x="6418745" y="4748758"/>
                  </a:lnTo>
                  <a:lnTo>
                    <a:pt x="6444462" y="4720577"/>
                  </a:lnTo>
                  <a:lnTo>
                    <a:pt x="6444742" y="4716437"/>
                  </a:lnTo>
                  <a:close/>
                </a:path>
                <a:path w="6811645" h="5475605">
                  <a:moveTo>
                    <a:pt x="6622770" y="5282908"/>
                  </a:moveTo>
                  <a:lnTo>
                    <a:pt x="6603593" y="5263400"/>
                  </a:lnTo>
                  <a:lnTo>
                    <a:pt x="6600838" y="5263705"/>
                  </a:lnTo>
                  <a:lnTo>
                    <a:pt x="6598374" y="5263781"/>
                  </a:lnTo>
                  <a:lnTo>
                    <a:pt x="6583096" y="5280634"/>
                  </a:lnTo>
                  <a:lnTo>
                    <a:pt x="6583261" y="5283098"/>
                  </a:lnTo>
                  <a:lnTo>
                    <a:pt x="6583312" y="5285829"/>
                  </a:lnTo>
                  <a:lnTo>
                    <a:pt x="6601917" y="5302859"/>
                  </a:lnTo>
                  <a:lnTo>
                    <a:pt x="6604648" y="5302656"/>
                  </a:lnTo>
                  <a:lnTo>
                    <a:pt x="6609626" y="5301932"/>
                  </a:lnTo>
                  <a:lnTo>
                    <a:pt x="6613817" y="5299722"/>
                  </a:lnTo>
                  <a:lnTo>
                    <a:pt x="6620624" y="5292306"/>
                  </a:lnTo>
                  <a:lnTo>
                    <a:pt x="6622478" y="5287937"/>
                  </a:lnTo>
                  <a:lnTo>
                    <a:pt x="6622770" y="5282908"/>
                  </a:lnTo>
                  <a:close/>
                </a:path>
                <a:path w="6811645" h="5475605">
                  <a:moveTo>
                    <a:pt x="6623177" y="4156291"/>
                  </a:moveTo>
                  <a:lnTo>
                    <a:pt x="6601511" y="4135272"/>
                  </a:lnTo>
                  <a:lnTo>
                    <a:pt x="6599148" y="4135602"/>
                  </a:lnTo>
                  <a:lnTo>
                    <a:pt x="6584721" y="4152633"/>
                  </a:lnTo>
                  <a:lnTo>
                    <a:pt x="6584391" y="4155325"/>
                  </a:lnTo>
                  <a:lnTo>
                    <a:pt x="6602831" y="4174921"/>
                  </a:lnTo>
                  <a:lnTo>
                    <a:pt x="6605587" y="4174820"/>
                  </a:lnTo>
                  <a:lnTo>
                    <a:pt x="6622707" y="4158958"/>
                  </a:lnTo>
                  <a:lnTo>
                    <a:pt x="6623177" y="4156291"/>
                  </a:lnTo>
                  <a:close/>
                </a:path>
                <a:path w="6811645" h="5475605">
                  <a:moveTo>
                    <a:pt x="6626720" y="4909236"/>
                  </a:moveTo>
                  <a:lnTo>
                    <a:pt x="6602298" y="4882908"/>
                  </a:lnTo>
                  <a:lnTo>
                    <a:pt x="6599161" y="4883124"/>
                  </a:lnTo>
                  <a:lnTo>
                    <a:pt x="6578917" y="4907546"/>
                  </a:lnTo>
                  <a:lnTo>
                    <a:pt x="6579057" y="4910671"/>
                  </a:lnTo>
                  <a:lnTo>
                    <a:pt x="6600431" y="4930305"/>
                  </a:lnTo>
                  <a:lnTo>
                    <a:pt x="6603555" y="4930191"/>
                  </a:lnTo>
                  <a:lnTo>
                    <a:pt x="6606705" y="4930191"/>
                  </a:lnTo>
                  <a:lnTo>
                    <a:pt x="6626250" y="4912284"/>
                  </a:lnTo>
                  <a:lnTo>
                    <a:pt x="6626720" y="4909236"/>
                  </a:lnTo>
                  <a:close/>
                </a:path>
                <a:path w="6811645" h="5475605">
                  <a:moveTo>
                    <a:pt x="6626796" y="4532592"/>
                  </a:moveTo>
                  <a:lnTo>
                    <a:pt x="6604876" y="4506760"/>
                  </a:lnTo>
                  <a:lnTo>
                    <a:pt x="6601752" y="4506811"/>
                  </a:lnTo>
                  <a:lnTo>
                    <a:pt x="6578917" y="4531995"/>
                  </a:lnTo>
                  <a:lnTo>
                    <a:pt x="6579171" y="4535106"/>
                  </a:lnTo>
                  <a:lnTo>
                    <a:pt x="6600977" y="4554245"/>
                  </a:lnTo>
                  <a:lnTo>
                    <a:pt x="6604101" y="4554093"/>
                  </a:lnTo>
                  <a:lnTo>
                    <a:pt x="6607251" y="4554029"/>
                  </a:lnTo>
                  <a:lnTo>
                    <a:pt x="6626390" y="4535652"/>
                  </a:lnTo>
                  <a:lnTo>
                    <a:pt x="6626796" y="4532592"/>
                  </a:lnTo>
                  <a:close/>
                </a:path>
                <a:path w="6811645" h="5475605">
                  <a:moveTo>
                    <a:pt x="6811023" y="4720564"/>
                  </a:moveTo>
                  <a:lnTo>
                    <a:pt x="6810908" y="4717758"/>
                  </a:lnTo>
                  <a:lnTo>
                    <a:pt x="6810134" y="4714964"/>
                  </a:lnTo>
                  <a:lnTo>
                    <a:pt x="6809079" y="4710100"/>
                  </a:lnTo>
                  <a:lnTo>
                    <a:pt x="6806578" y="4706150"/>
                  </a:lnTo>
                  <a:lnTo>
                    <a:pt x="6798716" y="4700067"/>
                  </a:lnTo>
                  <a:lnTo>
                    <a:pt x="6794259" y="4698644"/>
                  </a:lnTo>
                  <a:lnTo>
                    <a:pt x="6789293" y="4698835"/>
                  </a:lnTo>
                  <a:lnTo>
                    <a:pt x="6770243" y="4719752"/>
                  </a:lnTo>
                  <a:lnTo>
                    <a:pt x="6770624" y="4722571"/>
                  </a:lnTo>
                  <a:lnTo>
                    <a:pt x="6789598" y="4738167"/>
                  </a:lnTo>
                  <a:lnTo>
                    <a:pt x="6792011" y="4737976"/>
                  </a:lnTo>
                  <a:lnTo>
                    <a:pt x="6794906" y="4738078"/>
                  </a:lnTo>
                  <a:lnTo>
                    <a:pt x="6809892" y="4726241"/>
                  </a:lnTo>
                  <a:lnTo>
                    <a:pt x="6811023" y="4720564"/>
                  </a:lnTo>
                  <a:close/>
                </a:path>
              </a:pathLst>
            </a:custGeom>
            <a:solidFill>
              <a:srgbClr val="62A7E6">
                <a:alpha val="1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7" name="object 4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0" y="0"/>
            <a:ext cx="1871741" cy="169812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75875" y="6114765"/>
            <a:ext cx="70023" cy="63740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6967343" y="9893942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67411" y="913717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78796" y="612909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34880"/>
                </a:moveTo>
                <a:lnTo>
                  <a:pt x="0" y="16262"/>
                </a:lnTo>
                <a:lnTo>
                  <a:pt x="177" y="14164"/>
                </a:lnTo>
                <a:lnTo>
                  <a:pt x="16800" y="0"/>
                </a:lnTo>
                <a:lnTo>
                  <a:pt x="19192" y="207"/>
                </a:lnTo>
                <a:lnTo>
                  <a:pt x="34479" y="16764"/>
                </a:lnTo>
                <a:lnTo>
                  <a:pt x="34369" y="19131"/>
                </a:lnTo>
                <a:lnTo>
                  <a:pt x="16359" y="348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958800" y="5001977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5369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34325"/>
                </a:moveTo>
                <a:lnTo>
                  <a:pt x="0" y="16847"/>
                </a:lnTo>
                <a:lnTo>
                  <a:pt x="192" y="14567"/>
                </a:lnTo>
                <a:lnTo>
                  <a:pt x="18384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51" y="18951"/>
                </a:lnTo>
                <a:lnTo>
                  <a:pt x="20086" y="33928"/>
                </a:lnTo>
                <a:lnTo>
                  <a:pt x="17785" y="343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22987" y="4814853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94107" y="556550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402691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28307" y="5190014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1981" y="5564810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34740"/>
                </a:moveTo>
                <a:lnTo>
                  <a:pt x="0" y="18837"/>
                </a:lnTo>
                <a:lnTo>
                  <a:pt x="259" y="16364"/>
                </a:lnTo>
                <a:lnTo>
                  <a:pt x="390" y="12071"/>
                </a:lnTo>
                <a:lnTo>
                  <a:pt x="1948" y="8379"/>
                </a:lnTo>
                <a:lnTo>
                  <a:pt x="7919" y="2202"/>
                </a:lnTo>
                <a:lnTo>
                  <a:pt x="11555" y="518"/>
                </a:lnTo>
                <a:lnTo>
                  <a:pt x="15842" y="240"/>
                </a:lnTo>
                <a:lnTo>
                  <a:pt x="18312" y="0"/>
                </a:lnTo>
                <a:lnTo>
                  <a:pt x="33915" y="16077"/>
                </a:lnTo>
                <a:lnTo>
                  <a:pt x="33600" y="18538"/>
                </a:lnTo>
                <a:lnTo>
                  <a:pt x="33625" y="20597"/>
                </a:lnTo>
                <a:lnTo>
                  <a:pt x="18379" y="34480"/>
                </a:lnTo>
                <a:lnTo>
                  <a:pt x="15906" y="347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770803" y="518931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75232" y="481322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57850" y="9328357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82075" y="6320139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157667" y="970417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53579" y="4816846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149249" y="4816121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39760" y="556810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29401"/>
                </a:moveTo>
                <a:lnTo>
                  <a:pt x="0" y="14493"/>
                </a:lnTo>
                <a:lnTo>
                  <a:pt x="274" y="12528"/>
                </a:lnTo>
                <a:lnTo>
                  <a:pt x="16225" y="0"/>
                </a:lnTo>
                <a:lnTo>
                  <a:pt x="18143" y="350"/>
                </a:lnTo>
                <a:lnTo>
                  <a:pt x="29727" y="18197"/>
                </a:lnTo>
                <a:lnTo>
                  <a:pt x="28650" y="21291"/>
                </a:lnTo>
                <a:lnTo>
                  <a:pt x="24168" y="26669"/>
                </a:lnTo>
                <a:lnTo>
                  <a:pt x="21319" y="28285"/>
                </a:lnTo>
                <a:lnTo>
                  <a:pt x="17861" y="28829"/>
                </a:lnTo>
                <a:lnTo>
                  <a:pt x="13749" y="294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27397" y="4815092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404839" y="5192035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92680" y="594385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29711"/>
                </a:moveTo>
                <a:lnTo>
                  <a:pt x="0" y="15956"/>
                </a:lnTo>
                <a:lnTo>
                  <a:pt x="73" y="13962"/>
                </a:lnTo>
                <a:lnTo>
                  <a:pt x="757" y="9841"/>
                </a:lnTo>
                <a:lnTo>
                  <a:pt x="2723" y="6468"/>
                </a:lnTo>
                <a:lnTo>
                  <a:pt x="9221" y="1216"/>
                </a:lnTo>
                <a:lnTo>
                  <a:pt x="12932" y="0"/>
                </a:lnTo>
                <a:lnTo>
                  <a:pt x="17106" y="194"/>
                </a:lnTo>
                <a:lnTo>
                  <a:pt x="21148" y="1217"/>
                </a:lnTo>
                <a:lnTo>
                  <a:pt x="24330" y="3460"/>
                </a:lnTo>
                <a:lnTo>
                  <a:pt x="28972" y="10388"/>
                </a:lnTo>
                <a:lnTo>
                  <a:pt x="29837" y="14183"/>
                </a:lnTo>
                <a:lnTo>
                  <a:pt x="29246" y="18310"/>
                </a:lnTo>
                <a:lnTo>
                  <a:pt x="28498" y="21721"/>
                </a:lnTo>
                <a:lnTo>
                  <a:pt x="26738" y="24489"/>
                </a:lnTo>
                <a:lnTo>
                  <a:pt x="21189" y="28734"/>
                </a:lnTo>
                <a:lnTo>
                  <a:pt x="18058" y="297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405721" y="7448243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337742" y="4628101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218202" y="500435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05137" y="5755968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10" h="28575">
                <a:moveTo>
                  <a:pt x="14416" y="28491"/>
                </a:moveTo>
                <a:lnTo>
                  <a:pt x="0" y="13827"/>
                </a:lnTo>
                <a:lnTo>
                  <a:pt x="625" y="10034"/>
                </a:lnTo>
                <a:lnTo>
                  <a:pt x="13339" y="0"/>
                </a:lnTo>
                <a:lnTo>
                  <a:pt x="15223" y="3"/>
                </a:lnTo>
                <a:lnTo>
                  <a:pt x="20590" y="1148"/>
                </a:lnTo>
                <a:lnTo>
                  <a:pt x="23399" y="2954"/>
                </a:lnTo>
                <a:lnTo>
                  <a:pt x="27667" y="8666"/>
                </a:lnTo>
                <a:lnTo>
                  <a:pt x="28603" y="11872"/>
                </a:lnTo>
                <a:lnTo>
                  <a:pt x="28341" y="15427"/>
                </a:lnTo>
                <a:lnTo>
                  <a:pt x="14416" y="28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714640" y="4627813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217410" y="801194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970444" y="10267914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7771" y="19086"/>
                </a:moveTo>
                <a:lnTo>
                  <a:pt x="675" y="19086"/>
                </a:lnTo>
                <a:lnTo>
                  <a:pt x="320" y="18163"/>
                </a:lnTo>
                <a:lnTo>
                  <a:pt x="0" y="16159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28483" y="15450"/>
                </a:lnTo>
                <a:lnTo>
                  <a:pt x="27771" y="190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08917" y="5756088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89857" y="462823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594106" y="5755438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09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77039" y="5379873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29740"/>
                </a:moveTo>
                <a:lnTo>
                  <a:pt x="0" y="13433"/>
                </a:lnTo>
                <a:lnTo>
                  <a:pt x="1021" y="7937"/>
                </a:lnTo>
                <a:lnTo>
                  <a:pt x="2772" y="5121"/>
                </a:lnTo>
                <a:lnTo>
                  <a:pt x="8492" y="867"/>
                </a:lnTo>
                <a:lnTo>
                  <a:pt x="11693" y="0"/>
                </a:lnTo>
                <a:lnTo>
                  <a:pt x="15235" y="391"/>
                </a:lnTo>
                <a:lnTo>
                  <a:pt x="17030" y="485"/>
                </a:lnTo>
                <a:lnTo>
                  <a:pt x="28332" y="12726"/>
                </a:lnTo>
                <a:lnTo>
                  <a:pt x="28282" y="14522"/>
                </a:lnTo>
                <a:lnTo>
                  <a:pt x="28341" y="16614"/>
                </a:lnTo>
                <a:lnTo>
                  <a:pt x="16453" y="29487"/>
                </a:lnTo>
                <a:lnTo>
                  <a:pt x="14422" y="297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0924" y="5379770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29824"/>
                </a:moveTo>
                <a:lnTo>
                  <a:pt x="0" y="16517"/>
                </a:lnTo>
                <a:lnTo>
                  <a:pt x="137" y="14444"/>
                </a:lnTo>
                <a:lnTo>
                  <a:pt x="63" y="12681"/>
                </a:lnTo>
                <a:lnTo>
                  <a:pt x="12821" y="494"/>
                </a:lnTo>
                <a:lnTo>
                  <a:pt x="16429" y="0"/>
                </a:lnTo>
                <a:lnTo>
                  <a:pt x="19707" y="822"/>
                </a:lnTo>
                <a:lnTo>
                  <a:pt x="25600" y="5101"/>
                </a:lnTo>
                <a:lnTo>
                  <a:pt x="27396" y="7962"/>
                </a:lnTo>
                <a:lnTo>
                  <a:pt x="28042" y="11545"/>
                </a:lnTo>
                <a:lnTo>
                  <a:pt x="28492" y="13583"/>
                </a:lnTo>
                <a:lnTo>
                  <a:pt x="15539" y="29661"/>
                </a:lnTo>
                <a:lnTo>
                  <a:pt x="13467" y="2982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93699" y="688420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66037" y="4628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964711" y="46311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88432" y="463156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033921" y="444372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57718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281600" y="444401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904929" y="444395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349584" y="10271312"/>
            <a:ext cx="22225" cy="15875"/>
          </a:xfrm>
          <a:custGeom>
            <a:avLst/>
            <a:gdLst/>
            <a:ahLst/>
            <a:cxnLst/>
            <a:rect l="l" t="t" r="r" b="b"/>
            <a:pathLst>
              <a:path w="22225" h="15875">
                <a:moveTo>
                  <a:pt x="21318" y="15688"/>
                </a:moveTo>
                <a:lnTo>
                  <a:pt x="618" y="15688"/>
                </a:lnTo>
                <a:lnTo>
                  <a:pt x="218" y="14130"/>
                </a:lnTo>
                <a:lnTo>
                  <a:pt x="124" y="13576"/>
                </a:lnTo>
                <a:lnTo>
                  <a:pt x="0" y="10779"/>
                </a:lnTo>
                <a:lnTo>
                  <a:pt x="837" y="7469"/>
                </a:lnTo>
                <a:lnTo>
                  <a:pt x="11271" y="0"/>
                </a:lnTo>
                <a:lnTo>
                  <a:pt x="14163" y="185"/>
                </a:lnTo>
                <a:lnTo>
                  <a:pt x="16616" y="1320"/>
                </a:lnTo>
                <a:lnTo>
                  <a:pt x="20643" y="5485"/>
                </a:lnTo>
                <a:lnTo>
                  <a:pt x="21693" y="7974"/>
                </a:lnTo>
                <a:lnTo>
                  <a:pt x="21780" y="10869"/>
                </a:lnTo>
                <a:lnTo>
                  <a:pt x="21989" y="12232"/>
                </a:lnTo>
                <a:lnTo>
                  <a:pt x="21907" y="13576"/>
                </a:lnTo>
                <a:lnTo>
                  <a:pt x="21318" y="1568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520676" y="557206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4"/>
                </a:moveTo>
                <a:lnTo>
                  <a:pt x="0" y="10959"/>
                </a:lnTo>
                <a:lnTo>
                  <a:pt x="253" y="9293"/>
                </a:lnTo>
                <a:lnTo>
                  <a:pt x="311" y="7913"/>
                </a:lnTo>
                <a:lnTo>
                  <a:pt x="10126" y="0"/>
                </a:lnTo>
                <a:lnTo>
                  <a:pt x="11488" y="235"/>
                </a:lnTo>
                <a:lnTo>
                  <a:pt x="17830" y="417"/>
                </a:lnTo>
                <a:lnTo>
                  <a:pt x="20729" y="4221"/>
                </a:lnTo>
                <a:lnTo>
                  <a:pt x="21997" y="10562"/>
                </a:lnTo>
                <a:lnTo>
                  <a:pt x="20367" y="15815"/>
                </a:lnTo>
                <a:lnTo>
                  <a:pt x="18373" y="20888"/>
                </a:lnTo>
                <a:lnTo>
                  <a:pt x="12031" y="21975"/>
                </a:lnTo>
                <a:lnTo>
                  <a:pt x="10351" y="2210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529410" y="4442744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53388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973216" y="6136272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897305" y="5572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90"/>
                </a:lnTo>
                <a:lnTo>
                  <a:pt x="17488" y="19656"/>
                </a:lnTo>
                <a:lnTo>
                  <a:pt x="15319" y="21113"/>
                </a:lnTo>
                <a:lnTo>
                  <a:pt x="12662" y="21842"/>
                </a:lnTo>
                <a:lnTo>
                  <a:pt x="11003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785942" y="669998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07845" y="5383624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22003"/>
                </a:moveTo>
                <a:lnTo>
                  <a:pt x="10049" y="21460"/>
                </a:lnTo>
                <a:lnTo>
                  <a:pt x="7146" y="21419"/>
                </a:lnTo>
                <a:lnTo>
                  <a:pt x="4723" y="20320"/>
                </a:lnTo>
                <a:lnTo>
                  <a:pt x="838" y="16004"/>
                </a:lnTo>
                <a:lnTo>
                  <a:pt x="0" y="13480"/>
                </a:lnTo>
                <a:lnTo>
                  <a:pt x="450" y="8907"/>
                </a:lnTo>
                <a:lnTo>
                  <a:pt x="11459" y="0"/>
                </a:lnTo>
                <a:lnTo>
                  <a:pt x="13114" y="44"/>
                </a:lnTo>
                <a:lnTo>
                  <a:pt x="22912" y="11786"/>
                </a:lnTo>
                <a:lnTo>
                  <a:pt x="22008" y="14756"/>
                </a:lnTo>
                <a:lnTo>
                  <a:pt x="20921" y="20191"/>
                </a:lnTo>
                <a:lnTo>
                  <a:pt x="15847" y="220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025099" y="557184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597029" y="5007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273094" y="5947872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440"/>
                </a:moveTo>
                <a:lnTo>
                  <a:pt x="0" y="11933"/>
                </a:lnTo>
                <a:lnTo>
                  <a:pt x="0" y="6317"/>
                </a:lnTo>
                <a:lnTo>
                  <a:pt x="1630" y="1063"/>
                </a:lnTo>
                <a:lnTo>
                  <a:pt x="8697" y="519"/>
                </a:lnTo>
                <a:lnTo>
                  <a:pt x="11455" y="0"/>
                </a:lnTo>
                <a:lnTo>
                  <a:pt x="21332" y="9967"/>
                </a:lnTo>
                <a:lnTo>
                  <a:pt x="21296" y="11618"/>
                </a:lnTo>
                <a:lnTo>
                  <a:pt x="12009" y="22291"/>
                </a:lnTo>
                <a:lnTo>
                  <a:pt x="10328" y="224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024919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785746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586982" y="5006343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460381" y="613517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9618" y="500765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21877"/>
                </a:moveTo>
                <a:lnTo>
                  <a:pt x="10119" y="21514"/>
                </a:lnTo>
                <a:lnTo>
                  <a:pt x="7229" y="21417"/>
                </a:lnTo>
                <a:lnTo>
                  <a:pt x="4807" y="20303"/>
                </a:lnTo>
                <a:lnTo>
                  <a:pt x="899" y="16040"/>
                </a:lnTo>
                <a:lnTo>
                  <a:pt x="0" y="13531"/>
                </a:lnTo>
                <a:lnTo>
                  <a:pt x="153" y="10645"/>
                </a:lnTo>
                <a:lnTo>
                  <a:pt x="11339" y="0"/>
                </a:lnTo>
                <a:lnTo>
                  <a:pt x="13001" y="66"/>
                </a:lnTo>
                <a:lnTo>
                  <a:pt x="22795" y="11683"/>
                </a:lnTo>
                <a:lnTo>
                  <a:pt x="21897" y="14630"/>
                </a:lnTo>
                <a:lnTo>
                  <a:pt x="20810" y="20065"/>
                </a:lnTo>
                <a:lnTo>
                  <a:pt x="15737" y="21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973399" y="87672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03616" y="500761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91" y="22125"/>
                </a:moveTo>
                <a:lnTo>
                  <a:pt x="8317" y="21188"/>
                </a:lnTo>
                <a:lnTo>
                  <a:pt x="6937" y="21009"/>
                </a:lnTo>
                <a:lnTo>
                  <a:pt x="5659" y="20548"/>
                </a:lnTo>
                <a:lnTo>
                  <a:pt x="0" y="11731"/>
                </a:lnTo>
                <a:lnTo>
                  <a:pt x="113" y="10378"/>
                </a:lnTo>
                <a:lnTo>
                  <a:pt x="525" y="9050"/>
                </a:lnTo>
                <a:lnTo>
                  <a:pt x="864" y="7360"/>
                </a:lnTo>
                <a:lnTo>
                  <a:pt x="13085" y="0"/>
                </a:lnTo>
                <a:lnTo>
                  <a:pt x="14728" y="350"/>
                </a:lnTo>
                <a:lnTo>
                  <a:pt x="22512" y="12511"/>
                </a:lnTo>
                <a:lnTo>
                  <a:pt x="21726" y="15209"/>
                </a:lnTo>
                <a:lnTo>
                  <a:pt x="20637" y="17825"/>
                </a:lnTo>
                <a:lnTo>
                  <a:pt x="18798" y="19709"/>
                </a:lnTo>
                <a:lnTo>
                  <a:pt x="13622" y="22017"/>
                </a:lnTo>
                <a:lnTo>
                  <a:pt x="10991" y="22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36448" y="6136984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68829" y="425529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092763" y="425561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716660" y="425529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340535" y="425505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597073" y="83914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597043" y="726368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973398" y="651126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409840" y="48200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785664" y="707595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777526" y="4819846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973266" y="688758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401273" y="48200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409511" y="820409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161998" y="895623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348172" y="9894492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785878" y="5572107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785958" y="519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212354" y="500745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84102" y="575963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21948"/>
                </a:moveTo>
                <a:lnTo>
                  <a:pt x="10690" y="21726"/>
                </a:lnTo>
                <a:lnTo>
                  <a:pt x="4892" y="20640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3"/>
                </a:lnTo>
                <a:lnTo>
                  <a:pt x="22011" y="7280"/>
                </a:lnTo>
                <a:lnTo>
                  <a:pt x="22566" y="9866"/>
                </a:lnTo>
                <a:lnTo>
                  <a:pt x="21687" y="15441"/>
                </a:lnTo>
                <a:lnTo>
                  <a:pt x="20378" y="17700"/>
                </a:lnTo>
                <a:lnTo>
                  <a:pt x="15984" y="21187"/>
                </a:lnTo>
                <a:lnTo>
                  <a:pt x="13487" y="219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973138" y="538367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7032" y="53831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161918" y="100840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785981" y="85800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212545" y="53831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330668" y="5382438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23287"/>
                </a:moveTo>
                <a:lnTo>
                  <a:pt x="9123" y="22891"/>
                </a:lnTo>
                <a:lnTo>
                  <a:pt x="4225" y="20022"/>
                </a:lnTo>
                <a:lnTo>
                  <a:pt x="2604" y="17942"/>
                </a:lnTo>
                <a:lnTo>
                  <a:pt x="0" y="9239"/>
                </a:lnTo>
                <a:lnTo>
                  <a:pt x="6523" y="0"/>
                </a:lnTo>
                <a:lnTo>
                  <a:pt x="12502" y="724"/>
                </a:lnTo>
                <a:lnTo>
                  <a:pt x="15352" y="955"/>
                </a:lnTo>
                <a:lnTo>
                  <a:pt x="17813" y="2056"/>
                </a:lnTo>
                <a:lnTo>
                  <a:pt x="21957" y="5995"/>
                </a:lnTo>
                <a:lnTo>
                  <a:pt x="23181" y="8398"/>
                </a:lnTo>
                <a:lnTo>
                  <a:pt x="23556" y="11232"/>
                </a:lnTo>
                <a:lnTo>
                  <a:pt x="23556" y="17391"/>
                </a:lnTo>
                <a:lnTo>
                  <a:pt x="21019" y="21920"/>
                </a:lnTo>
                <a:lnTo>
                  <a:pt x="14496" y="22645"/>
                </a:lnTo>
                <a:lnTo>
                  <a:pt x="11730" y="232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54676" y="5383344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7248" y="22826"/>
                </a:moveTo>
                <a:lnTo>
                  <a:pt x="2899" y="21196"/>
                </a:lnTo>
                <a:lnTo>
                  <a:pt x="0" y="8152"/>
                </a:lnTo>
                <a:lnTo>
                  <a:pt x="6704" y="0"/>
                </a:lnTo>
                <a:lnTo>
                  <a:pt x="13046" y="905"/>
                </a:lnTo>
                <a:lnTo>
                  <a:pt x="15866" y="1239"/>
                </a:lnTo>
                <a:lnTo>
                  <a:pt x="18263" y="2427"/>
                </a:lnTo>
                <a:lnTo>
                  <a:pt x="22211" y="6510"/>
                </a:lnTo>
                <a:lnTo>
                  <a:pt x="23317" y="8946"/>
                </a:lnTo>
                <a:lnTo>
                  <a:pt x="23556" y="11775"/>
                </a:lnTo>
                <a:lnTo>
                  <a:pt x="23556" y="17935"/>
                </a:lnTo>
                <a:lnTo>
                  <a:pt x="20294" y="22464"/>
                </a:lnTo>
                <a:lnTo>
                  <a:pt x="7248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973196" y="57592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349259" y="951971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401252" y="5195764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43101" y="51952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23329"/>
                </a:moveTo>
                <a:lnTo>
                  <a:pt x="8973" y="22983"/>
                </a:lnTo>
                <a:lnTo>
                  <a:pt x="3494" y="19905"/>
                </a:lnTo>
                <a:lnTo>
                  <a:pt x="1700" y="17623"/>
                </a:lnTo>
                <a:lnTo>
                  <a:pt x="0" y="11574"/>
                </a:lnTo>
                <a:lnTo>
                  <a:pt x="343" y="8692"/>
                </a:lnTo>
                <a:lnTo>
                  <a:pt x="3416" y="3211"/>
                </a:lnTo>
                <a:lnTo>
                  <a:pt x="5697" y="1414"/>
                </a:lnTo>
                <a:lnTo>
                  <a:pt x="10354" y="99"/>
                </a:lnTo>
                <a:lnTo>
                  <a:pt x="12008" y="0"/>
                </a:lnTo>
                <a:lnTo>
                  <a:pt x="15360" y="526"/>
                </a:lnTo>
                <a:lnTo>
                  <a:pt x="23398" y="10344"/>
                </a:lnTo>
                <a:lnTo>
                  <a:pt x="23329" y="13039"/>
                </a:lnTo>
                <a:lnTo>
                  <a:pt x="11856" y="233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68500" y="5195649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22473"/>
                </a:moveTo>
                <a:lnTo>
                  <a:pt x="7181" y="22279"/>
                </a:lnTo>
                <a:lnTo>
                  <a:pt x="4794" y="21106"/>
                </a:lnTo>
                <a:lnTo>
                  <a:pt x="984" y="16803"/>
                </a:lnTo>
                <a:lnTo>
                  <a:pt x="108" y="14292"/>
                </a:lnTo>
                <a:lnTo>
                  <a:pt x="264" y="11422"/>
                </a:lnTo>
                <a:lnTo>
                  <a:pt x="0" y="10086"/>
                </a:lnTo>
                <a:lnTo>
                  <a:pt x="8961" y="190"/>
                </a:lnTo>
                <a:lnTo>
                  <a:pt x="10648" y="0"/>
                </a:lnTo>
                <a:lnTo>
                  <a:pt x="21186" y="11014"/>
                </a:lnTo>
                <a:lnTo>
                  <a:pt x="20921" y="12690"/>
                </a:lnTo>
                <a:lnTo>
                  <a:pt x="20433" y="15368"/>
                </a:lnTo>
                <a:lnTo>
                  <a:pt x="19178" y="17617"/>
                </a:lnTo>
                <a:lnTo>
                  <a:pt x="15132" y="21258"/>
                </a:lnTo>
                <a:lnTo>
                  <a:pt x="12763" y="22270"/>
                </a:lnTo>
                <a:lnTo>
                  <a:pt x="10049" y="224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93159" y="519597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22152"/>
                </a:moveTo>
                <a:lnTo>
                  <a:pt x="0" y="11676"/>
                </a:lnTo>
                <a:lnTo>
                  <a:pt x="65" y="10022"/>
                </a:lnTo>
                <a:lnTo>
                  <a:pt x="518" y="8383"/>
                </a:lnTo>
                <a:lnTo>
                  <a:pt x="682" y="7030"/>
                </a:lnTo>
                <a:lnTo>
                  <a:pt x="9647" y="0"/>
                </a:lnTo>
                <a:lnTo>
                  <a:pt x="10978" y="61"/>
                </a:lnTo>
                <a:lnTo>
                  <a:pt x="12296" y="412"/>
                </a:lnTo>
                <a:lnTo>
                  <a:pt x="15038" y="890"/>
                </a:lnTo>
                <a:lnTo>
                  <a:pt x="17312" y="2186"/>
                </a:lnTo>
                <a:lnTo>
                  <a:pt x="20928" y="6415"/>
                </a:lnTo>
                <a:lnTo>
                  <a:pt x="21855" y="8863"/>
                </a:lnTo>
                <a:lnTo>
                  <a:pt x="21900" y="11644"/>
                </a:lnTo>
                <a:lnTo>
                  <a:pt x="21391" y="14374"/>
                </a:lnTo>
                <a:lnTo>
                  <a:pt x="20139" y="16704"/>
                </a:lnTo>
                <a:lnTo>
                  <a:pt x="16145" y="20563"/>
                </a:lnTo>
                <a:lnTo>
                  <a:pt x="13774" y="21736"/>
                </a:lnTo>
                <a:lnTo>
                  <a:pt x="11028" y="221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349150" y="914372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220994" y="463152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844876" y="463153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788985" y="4071782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412450" y="4070997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038270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660284" y="4072286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286103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909823" y="4071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533577" y="407190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155954" y="4070997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781561" y="4072220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404904" y="407262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166033" y="8208767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89743" y="820876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90435" y="783185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412450" y="7832672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166350" y="858429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42037" y="8583232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164615" y="7456577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789166" y="7456577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542931" y="707993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164615" y="7080663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42897" y="67033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166245" y="6704024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653617" y="557577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42238" y="6327837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166245" y="632792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42419" y="8958964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918591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541150" y="5951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166608" y="595173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917746" y="5575015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42238" y="557592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166929" y="5576003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276758" y="5576283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11925"/>
                </a:moveTo>
                <a:lnTo>
                  <a:pt x="7208" y="11775"/>
                </a:lnTo>
                <a:lnTo>
                  <a:pt x="5034" y="11775"/>
                </a:lnTo>
                <a:lnTo>
                  <a:pt x="866" y="10326"/>
                </a:lnTo>
                <a:lnTo>
                  <a:pt x="504" y="8695"/>
                </a:lnTo>
                <a:lnTo>
                  <a:pt x="0" y="6675"/>
                </a:lnTo>
                <a:lnTo>
                  <a:pt x="325" y="4799"/>
                </a:lnTo>
                <a:lnTo>
                  <a:pt x="2636" y="1334"/>
                </a:lnTo>
                <a:lnTo>
                  <a:pt x="4243" y="311"/>
                </a:lnTo>
                <a:lnTo>
                  <a:pt x="6302" y="0"/>
                </a:lnTo>
                <a:lnTo>
                  <a:pt x="8476" y="1268"/>
                </a:lnTo>
                <a:lnTo>
                  <a:pt x="11557" y="1992"/>
                </a:lnTo>
                <a:lnTo>
                  <a:pt x="12281" y="3623"/>
                </a:lnTo>
                <a:lnTo>
                  <a:pt x="13377" y="5507"/>
                </a:lnTo>
                <a:lnTo>
                  <a:pt x="13348" y="7374"/>
                </a:lnTo>
                <a:lnTo>
                  <a:pt x="11045" y="11075"/>
                </a:lnTo>
                <a:lnTo>
                  <a:pt x="9382" y="11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40426" y="9335422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918198" y="933669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540426" y="9711155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918773" y="9711782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541916" y="482445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166928" y="4823994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788441" y="4824636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28917" y="482463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525278" y="482381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40" y="2524"/>
                </a:lnTo>
                <a:lnTo>
                  <a:pt x="4935" y="250"/>
                </a:lnTo>
                <a:lnTo>
                  <a:pt x="6849" y="0"/>
                </a:lnTo>
                <a:lnTo>
                  <a:pt x="8878" y="635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148482" y="482445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11925"/>
                </a:moveTo>
                <a:lnTo>
                  <a:pt x="7327" y="11775"/>
                </a:lnTo>
                <a:lnTo>
                  <a:pt x="4972" y="11775"/>
                </a:lnTo>
                <a:lnTo>
                  <a:pt x="985" y="10326"/>
                </a:lnTo>
                <a:lnTo>
                  <a:pt x="441" y="8695"/>
                </a:lnTo>
                <a:lnTo>
                  <a:pt x="0" y="6656"/>
                </a:lnTo>
                <a:lnTo>
                  <a:pt x="370" y="4776"/>
                </a:lnTo>
                <a:lnTo>
                  <a:pt x="2735" y="1336"/>
                </a:lnTo>
                <a:lnTo>
                  <a:pt x="4358" y="317"/>
                </a:lnTo>
                <a:lnTo>
                  <a:pt x="6421" y="0"/>
                </a:lnTo>
                <a:lnTo>
                  <a:pt x="8414" y="1268"/>
                </a:lnTo>
                <a:lnTo>
                  <a:pt x="11676" y="1992"/>
                </a:lnTo>
                <a:lnTo>
                  <a:pt x="12401" y="3623"/>
                </a:lnTo>
                <a:lnTo>
                  <a:pt x="13496" y="5507"/>
                </a:lnTo>
                <a:lnTo>
                  <a:pt x="13467" y="7374"/>
                </a:lnTo>
                <a:lnTo>
                  <a:pt x="11164" y="11075"/>
                </a:lnTo>
                <a:lnTo>
                  <a:pt x="9502" y="11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71663" y="4823790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12851"/>
                </a:moveTo>
                <a:lnTo>
                  <a:pt x="3535" y="12006"/>
                </a:lnTo>
                <a:lnTo>
                  <a:pt x="1630" y="9903"/>
                </a:lnTo>
                <a:lnTo>
                  <a:pt x="0" y="6099"/>
                </a:lnTo>
                <a:lnTo>
                  <a:pt x="2355" y="2838"/>
                </a:lnTo>
                <a:lnTo>
                  <a:pt x="5798" y="845"/>
                </a:lnTo>
                <a:lnTo>
                  <a:pt x="6371" y="431"/>
                </a:lnTo>
                <a:lnTo>
                  <a:pt x="7008" y="179"/>
                </a:lnTo>
                <a:lnTo>
                  <a:pt x="8411" y="0"/>
                </a:lnTo>
                <a:lnTo>
                  <a:pt x="9091" y="83"/>
                </a:lnTo>
                <a:lnTo>
                  <a:pt x="12321" y="3382"/>
                </a:lnTo>
                <a:lnTo>
                  <a:pt x="13952" y="7548"/>
                </a:lnTo>
                <a:lnTo>
                  <a:pt x="13227" y="11353"/>
                </a:lnTo>
                <a:lnTo>
                  <a:pt x="8697" y="12440"/>
                </a:lnTo>
                <a:lnTo>
                  <a:pt x="5890" y="1285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95490" y="48242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7610" y="12343"/>
                </a:moveTo>
                <a:lnTo>
                  <a:pt x="2899" y="11437"/>
                </a:lnTo>
                <a:lnTo>
                  <a:pt x="0" y="4191"/>
                </a:lnTo>
                <a:lnTo>
                  <a:pt x="2718" y="2379"/>
                </a:lnTo>
                <a:lnTo>
                  <a:pt x="4530" y="1292"/>
                </a:lnTo>
                <a:lnTo>
                  <a:pt x="5251" y="707"/>
                </a:lnTo>
                <a:lnTo>
                  <a:pt x="6068" y="332"/>
                </a:lnTo>
                <a:lnTo>
                  <a:pt x="7895" y="0"/>
                </a:lnTo>
                <a:lnTo>
                  <a:pt x="8793" y="63"/>
                </a:lnTo>
                <a:lnTo>
                  <a:pt x="13227" y="4191"/>
                </a:lnTo>
                <a:lnTo>
                  <a:pt x="14858" y="7995"/>
                </a:lnTo>
                <a:lnTo>
                  <a:pt x="14133" y="10531"/>
                </a:lnTo>
                <a:lnTo>
                  <a:pt x="7610" y="123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653254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540426" y="1008725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918198" y="10088699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542238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542056" y="520055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164977" y="4447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789195" y="4447092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166245" y="5200007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414443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29066" y="520055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651623" y="52005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275450" y="52005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12319"/>
                </a:moveTo>
                <a:lnTo>
                  <a:pt x="9785" y="10688"/>
                </a:lnTo>
                <a:lnTo>
                  <a:pt x="7429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900908" y="519873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1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523285" y="52005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12319"/>
                </a:moveTo>
                <a:lnTo>
                  <a:pt x="9784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152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781593" y="444691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404876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028159" y="4447719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149286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12914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0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0872" y="5351"/>
                </a:lnTo>
                <a:lnTo>
                  <a:pt x="11959" y="7344"/>
                </a:lnTo>
                <a:lnTo>
                  <a:pt x="7111" y="12876"/>
                </a:lnTo>
                <a:lnTo>
                  <a:pt x="5103" y="129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1663" y="444771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12876"/>
                </a:moveTo>
                <a:lnTo>
                  <a:pt x="3571" y="12091"/>
                </a:lnTo>
                <a:lnTo>
                  <a:pt x="1630" y="10061"/>
                </a:lnTo>
                <a:lnTo>
                  <a:pt x="0" y="5351"/>
                </a:lnTo>
                <a:lnTo>
                  <a:pt x="2355" y="2815"/>
                </a:lnTo>
                <a:lnTo>
                  <a:pt x="5798" y="822"/>
                </a:lnTo>
                <a:lnTo>
                  <a:pt x="6384" y="406"/>
                </a:lnTo>
                <a:lnTo>
                  <a:pt x="7034" y="159"/>
                </a:lnTo>
                <a:lnTo>
                  <a:pt x="8461" y="0"/>
                </a:lnTo>
                <a:lnTo>
                  <a:pt x="9150" y="98"/>
                </a:lnTo>
                <a:lnTo>
                  <a:pt x="12321" y="3539"/>
                </a:lnTo>
                <a:lnTo>
                  <a:pt x="13952" y="7706"/>
                </a:lnTo>
                <a:lnTo>
                  <a:pt x="13227" y="11329"/>
                </a:lnTo>
                <a:lnTo>
                  <a:pt x="8697" y="12416"/>
                </a:lnTo>
                <a:lnTo>
                  <a:pt x="5927" y="1287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96940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354876" y="614115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30867" y="9900481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61798" y="5012513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14120"/>
                </a:moveTo>
                <a:lnTo>
                  <a:pt x="669" y="11040"/>
                </a:lnTo>
                <a:lnTo>
                  <a:pt x="126" y="6873"/>
                </a:lnTo>
                <a:lnTo>
                  <a:pt x="0" y="4306"/>
                </a:lnTo>
                <a:lnTo>
                  <a:pt x="966" y="2253"/>
                </a:lnTo>
                <a:lnTo>
                  <a:pt x="3025" y="714"/>
                </a:lnTo>
                <a:lnTo>
                  <a:pt x="4899" y="0"/>
                </a:lnTo>
                <a:lnTo>
                  <a:pt x="6705" y="142"/>
                </a:lnTo>
                <a:lnTo>
                  <a:pt x="10182" y="2139"/>
                </a:lnTo>
                <a:lnTo>
                  <a:pt x="11214" y="3627"/>
                </a:lnTo>
                <a:lnTo>
                  <a:pt x="11541" y="5605"/>
                </a:lnTo>
                <a:lnTo>
                  <a:pt x="10273" y="7779"/>
                </a:lnTo>
                <a:lnTo>
                  <a:pt x="9729" y="11221"/>
                </a:lnTo>
                <a:lnTo>
                  <a:pt x="7917" y="12127"/>
                </a:lnTo>
                <a:lnTo>
                  <a:pt x="3387" y="1412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337434" y="501250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13768"/>
                </a:moveTo>
                <a:lnTo>
                  <a:pt x="3019" y="11594"/>
                </a:lnTo>
                <a:lnTo>
                  <a:pt x="906" y="9849"/>
                </a:lnTo>
                <a:lnTo>
                  <a:pt x="0" y="7615"/>
                </a:lnTo>
                <a:lnTo>
                  <a:pt x="301" y="4891"/>
                </a:lnTo>
                <a:lnTo>
                  <a:pt x="1569" y="543"/>
                </a:lnTo>
                <a:lnTo>
                  <a:pt x="5374" y="0"/>
                </a:lnTo>
                <a:lnTo>
                  <a:pt x="9361" y="1268"/>
                </a:lnTo>
                <a:lnTo>
                  <a:pt x="10035" y="1406"/>
                </a:lnTo>
                <a:lnTo>
                  <a:pt x="12606" y="5092"/>
                </a:lnTo>
                <a:lnTo>
                  <a:pt x="12399" y="6452"/>
                </a:lnTo>
                <a:lnTo>
                  <a:pt x="12137" y="7064"/>
                </a:lnTo>
                <a:lnTo>
                  <a:pt x="11716" y="7608"/>
                </a:lnTo>
                <a:lnTo>
                  <a:pt x="9905" y="11413"/>
                </a:lnTo>
                <a:lnTo>
                  <a:pt x="682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978818" y="839704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712096" y="501281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12368"/>
                </a:moveTo>
                <a:lnTo>
                  <a:pt x="3623" y="11100"/>
                </a:lnTo>
                <a:lnTo>
                  <a:pt x="0" y="3854"/>
                </a:lnTo>
                <a:lnTo>
                  <a:pt x="1811" y="2042"/>
                </a:lnTo>
                <a:lnTo>
                  <a:pt x="4167" y="955"/>
                </a:lnTo>
                <a:lnTo>
                  <a:pt x="5940" y="77"/>
                </a:lnTo>
                <a:lnTo>
                  <a:pt x="7748" y="0"/>
                </a:lnTo>
                <a:lnTo>
                  <a:pt x="11432" y="1444"/>
                </a:lnTo>
                <a:lnTo>
                  <a:pt x="12705" y="2729"/>
                </a:lnTo>
                <a:lnTo>
                  <a:pt x="13408" y="4578"/>
                </a:lnTo>
                <a:lnTo>
                  <a:pt x="13408" y="6571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089612" y="501250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841777" y="5012502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978491" y="501304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355056" y="501275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730868" y="501268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355010" y="83958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354767" y="65165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85720" y="426050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13033"/>
                </a:moveTo>
                <a:lnTo>
                  <a:pt x="574" y="11040"/>
                </a:lnTo>
                <a:lnTo>
                  <a:pt x="31" y="6873"/>
                </a:lnTo>
                <a:lnTo>
                  <a:pt x="0" y="4351"/>
                </a:lnTo>
                <a:lnTo>
                  <a:pt x="966" y="2297"/>
                </a:lnTo>
                <a:lnTo>
                  <a:pt x="2930" y="714"/>
                </a:lnTo>
                <a:lnTo>
                  <a:pt x="4803" y="0"/>
                </a:lnTo>
                <a:lnTo>
                  <a:pt x="6610" y="142"/>
                </a:lnTo>
                <a:lnTo>
                  <a:pt x="10087" y="2139"/>
                </a:lnTo>
                <a:lnTo>
                  <a:pt x="11120" y="3627"/>
                </a:lnTo>
                <a:lnTo>
                  <a:pt x="11446" y="5605"/>
                </a:lnTo>
                <a:lnTo>
                  <a:pt x="10359" y="7779"/>
                </a:lnTo>
                <a:lnTo>
                  <a:pt x="9634" y="11221"/>
                </a:lnTo>
                <a:lnTo>
                  <a:pt x="6010" y="1303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59911" y="426064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5" h="12700">
                <a:moveTo>
                  <a:pt x="5818" y="12530"/>
                </a:moveTo>
                <a:lnTo>
                  <a:pt x="3937" y="12339"/>
                </a:lnTo>
                <a:lnTo>
                  <a:pt x="2457" y="11468"/>
                </a:lnTo>
                <a:lnTo>
                  <a:pt x="300" y="8363"/>
                </a:lnTo>
                <a:lnTo>
                  <a:pt x="0" y="6672"/>
                </a:lnTo>
                <a:lnTo>
                  <a:pt x="956" y="3014"/>
                </a:lnTo>
                <a:lnTo>
                  <a:pt x="2046" y="1687"/>
                </a:lnTo>
                <a:lnTo>
                  <a:pt x="5447" y="35"/>
                </a:lnTo>
                <a:lnTo>
                  <a:pt x="7165" y="0"/>
                </a:lnTo>
                <a:lnTo>
                  <a:pt x="8898" y="754"/>
                </a:lnTo>
                <a:lnTo>
                  <a:pt x="11021" y="845"/>
                </a:lnTo>
                <a:lnTo>
                  <a:pt x="12470" y="1880"/>
                </a:lnTo>
                <a:lnTo>
                  <a:pt x="14018" y="5837"/>
                </a:lnTo>
                <a:lnTo>
                  <a:pt x="13657" y="7580"/>
                </a:lnTo>
                <a:lnTo>
                  <a:pt x="12160" y="9088"/>
                </a:lnTo>
                <a:lnTo>
                  <a:pt x="11073" y="11262"/>
                </a:lnTo>
                <a:lnTo>
                  <a:pt x="7992" y="11262"/>
                </a:lnTo>
                <a:lnTo>
                  <a:pt x="5818" y="125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336648" y="4261037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775"/>
                </a:moveTo>
                <a:lnTo>
                  <a:pt x="4522" y="11498"/>
                </a:lnTo>
                <a:lnTo>
                  <a:pt x="2650" y="10230"/>
                </a:lnTo>
                <a:lnTo>
                  <a:pt x="1449" y="7971"/>
                </a:lnTo>
                <a:lnTo>
                  <a:pt x="0" y="3804"/>
                </a:lnTo>
                <a:lnTo>
                  <a:pt x="2536" y="724"/>
                </a:lnTo>
                <a:lnTo>
                  <a:pt x="6885" y="0"/>
                </a:lnTo>
                <a:lnTo>
                  <a:pt x="8697" y="1086"/>
                </a:lnTo>
                <a:lnTo>
                  <a:pt x="12684" y="1992"/>
                </a:lnTo>
                <a:lnTo>
                  <a:pt x="12865" y="3442"/>
                </a:lnTo>
                <a:lnTo>
                  <a:pt x="13308" y="5412"/>
                </a:lnTo>
                <a:lnTo>
                  <a:pt x="12953" y="7226"/>
                </a:lnTo>
                <a:lnTo>
                  <a:pt x="10646" y="10542"/>
                </a:lnTo>
                <a:lnTo>
                  <a:pt x="9068" y="11506"/>
                </a:lnTo>
                <a:lnTo>
                  <a:pt x="7066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730920" y="53884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353789" y="538896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841830" y="538841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088632" y="538896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11775"/>
                </a:moveTo>
                <a:lnTo>
                  <a:pt x="4703" y="11498"/>
                </a:lnTo>
                <a:lnTo>
                  <a:pt x="2831" y="10230"/>
                </a:lnTo>
                <a:lnTo>
                  <a:pt x="1630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89" y="5412"/>
                </a:lnTo>
                <a:lnTo>
                  <a:pt x="13134" y="7226"/>
                </a:lnTo>
                <a:lnTo>
                  <a:pt x="10827" y="10542"/>
                </a:lnTo>
                <a:lnTo>
                  <a:pt x="9249" y="11505"/>
                </a:lnTo>
                <a:lnTo>
                  <a:pt x="724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354541" y="6893159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218027" y="426103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592781" y="426085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977796" y="764498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969830" y="426103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353607" y="4636751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850427" y="426085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225794" y="426064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602571" y="426049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730505" y="576482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354541" y="5765055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355217" y="726853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978703" y="426067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730867" y="952466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105772" y="952486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729418" y="651683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353789" y="877309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978340" y="726883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602713" y="764502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602603" y="80205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730505" y="614073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842098" y="5764496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465711" y="57647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730735" y="10276874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889" y="10126"/>
                </a:moveTo>
                <a:lnTo>
                  <a:pt x="0" y="10126"/>
                </a:lnTo>
                <a:lnTo>
                  <a:pt x="494" y="8024"/>
                </a:lnTo>
                <a:lnTo>
                  <a:pt x="431" y="4885"/>
                </a:lnTo>
                <a:lnTo>
                  <a:pt x="6496" y="0"/>
                </a:lnTo>
                <a:lnTo>
                  <a:pt x="7415" y="176"/>
                </a:lnTo>
                <a:lnTo>
                  <a:pt x="8286" y="597"/>
                </a:lnTo>
                <a:lnTo>
                  <a:pt x="9916" y="1141"/>
                </a:lnTo>
                <a:lnTo>
                  <a:pt x="10822" y="4221"/>
                </a:lnTo>
                <a:lnTo>
                  <a:pt x="11910" y="6213"/>
                </a:lnTo>
                <a:lnTo>
                  <a:pt x="10889" y="101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09267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729962" y="914900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107222" y="9148647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84996" y="4637132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12500"/>
                </a:moveTo>
                <a:lnTo>
                  <a:pt x="7641" y="10688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362"/>
                </a:lnTo>
                <a:lnTo>
                  <a:pt x="13801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61432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337161" y="4637132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2"/>
                </a:lnTo>
                <a:lnTo>
                  <a:pt x="13802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840978" y="4637132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218175" y="463671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601985" y="463636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978340" y="463671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3" name="object 263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5349002" y="313365"/>
            <a:ext cx="2609849" cy="714374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618400" y="2204094"/>
            <a:ext cx="15440024" cy="7058024"/>
          </a:xfrm>
          <a:prstGeom prst="rect">
            <a:avLst/>
          </a:prstGeom>
        </p:spPr>
      </p:pic>
      <p:sp>
        <p:nvSpPr>
          <p:cNvPr id="265" name="object 2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5307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100"/>
              </a:spcBef>
            </a:pPr>
            <a:r>
              <a:rPr sz="7500" dirty="0">
                <a:solidFill>
                  <a:srgbClr val="000000"/>
                </a:solidFill>
              </a:rPr>
              <a:t>Our</a:t>
            </a:r>
            <a:r>
              <a:rPr sz="7500" spc="-395" dirty="0">
                <a:solidFill>
                  <a:srgbClr val="000000"/>
                </a:solidFill>
              </a:rPr>
              <a:t> </a:t>
            </a:r>
            <a:r>
              <a:rPr sz="7500" spc="80" dirty="0">
                <a:solidFill>
                  <a:srgbClr val="000000"/>
                </a:solidFill>
              </a:rPr>
              <a:t>Clients</a:t>
            </a:r>
            <a:r>
              <a:rPr sz="7500" spc="-390" dirty="0">
                <a:solidFill>
                  <a:srgbClr val="000000"/>
                </a:solidFill>
              </a:rPr>
              <a:t> </a:t>
            </a:r>
            <a:r>
              <a:rPr sz="7500" dirty="0">
                <a:solidFill>
                  <a:srgbClr val="000000"/>
                </a:solidFill>
              </a:rPr>
              <a:t>at</a:t>
            </a:r>
            <a:r>
              <a:rPr sz="7500" spc="-395" dirty="0">
                <a:solidFill>
                  <a:srgbClr val="000000"/>
                </a:solidFill>
              </a:rPr>
              <a:t> </a:t>
            </a:r>
            <a:r>
              <a:rPr sz="7500" spc="170" dirty="0">
                <a:solidFill>
                  <a:srgbClr val="000000"/>
                </a:solidFill>
              </a:rPr>
              <a:t>Glance</a:t>
            </a:r>
            <a:endParaRPr sz="7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D5F5A-B9B0-BFA3-5A95-CE7CBEAF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5471042"/>
            <a:ext cx="8077200" cy="3516867"/>
          </a:xfrm>
          <a:prstGeom prst="rect">
            <a:avLst/>
          </a:prstGeom>
        </p:spPr>
      </p:pic>
      <p:sp>
        <p:nvSpPr>
          <p:cNvPr id="5" name="Bent Arrow 4">
            <a:extLst>
              <a:ext uri="{FF2B5EF4-FFF2-40B4-BE49-F238E27FC236}">
                <a16:creationId xmlns:a16="http://schemas.microsoft.com/office/drawing/2014/main" id="{86FE0AF3-C5E7-79E4-41BA-2242BE91E719}"/>
              </a:ext>
            </a:extLst>
          </p:cNvPr>
          <p:cNvSpPr/>
          <p:nvPr/>
        </p:nvSpPr>
        <p:spPr>
          <a:xfrm>
            <a:off x="2909210" y="4302476"/>
            <a:ext cx="5627673" cy="1609725"/>
          </a:xfrm>
          <a:prstGeom prst="bentArrow">
            <a:avLst/>
          </a:prstGeom>
          <a:solidFill>
            <a:srgbClr val="3CBB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en-US" sz="2700" kern="12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680D41-1F6B-24BD-3F4A-E02D9D5B2ABD}"/>
              </a:ext>
            </a:extLst>
          </p:cNvPr>
          <p:cNvSpPr/>
          <p:nvPr/>
        </p:nvSpPr>
        <p:spPr>
          <a:xfrm>
            <a:off x="4557023" y="3963327"/>
            <a:ext cx="2332049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685800" rtl="0"/>
            <a:r>
              <a:rPr lang="en-GB" sz="8100" kern="1200" dirty="0">
                <a:ln w="0"/>
                <a:gradFill>
                  <a:gsLst>
                    <a:gs pos="0">
                      <a:srgbClr val="CE6633">
                        <a:lumMod val="50000"/>
                      </a:srgbClr>
                    </a:gs>
                    <a:gs pos="50000">
                      <a:srgbClr val="CE6633"/>
                    </a:gs>
                    <a:gs pos="100000">
                      <a:srgbClr val="CE6633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w Cen MT" panose="020B0602020104020603"/>
                <a:ea typeface="+mn-ea"/>
                <a:cs typeface="+mn-cs"/>
              </a:rPr>
              <a:t>QDC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A09F97-B6B5-DD92-18E1-AD388501BBCA}"/>
              </a:ext>
            </a:extLst>
          </p:cNvPr>
          <p:cNvSpPr txBox="1"/>
          <p:nvPr/>
        </p:nvSpPr>
        <p:spPr>
          <a:xfrm>
            <a:off x="-216060" y="973170"/>
            <a:ext cx="91535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0"/>
            <a:r>
              <a:rPr lang="en-GB" sz="6600" kern="1200" dirty="0">
                <a:ln w="0"/>
                <a:solidFill>
                  <a:srgbClr val="2FA3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Schemax </a:t>
            </a:r>
            <a:r>
              <a:rPr lang="en-GB" sz="6600" kern="1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USP ….</a:t>
            </a:r>
            <a:endParaRPr lang="en-GB" sz="4200" kern="12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EA329CE-7BA4-C2F2-F766-8074B5A8B178}"/>
              </a:ext>
            </a:extLst>
          </p:cNvPr>
          <p:cNvSpPr/>
          <p:nvPr/>
        </p:nvSpPr>
        <p:spPr>
          <a:xfrm>
            <a:off x="8800570" y="250907"/>
            <a:ext cx="9420341" cy="4051569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Tier 2 Strategy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– Reduce resource per hour Cost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Reduce 100% Manual efforts 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Hybrid Model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– Avoid requirement gathering, design, testing, Project management efforts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Subsidized facility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– Minimize work-station, operational, and over head cost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Domain Expertise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– Reduce rework &amp; Due diligence cost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0C9A5D-BB6C-2C18-9771-DCACE06641AE}"/>
              </a:ext>
            </a:extLst>
          </p:cNvPr>
          <p:cNvSpPr/>
          <p:nvPr/>
        </p:nvSpPr>
        <p:spPr>
          <a:xfrm>
            <a:off x="8521862" y="114300"/>
            <a:ext cx="203040" cy="98107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en-US" sz="2700" kern="1200" dirty="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4E4266-184B-2B7F-27BD-7A9F510F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193" y="389424"/>
            <a:ext cx="1502468" cy="11674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6BB6D6-291E-6947-07F3-535C06DCADEB}"/>
              </a:ext>
            </a:extLst>
          </p:cNvPr>
          <p:cNvSpPr/>
          <p:nvPr/>
        </p:nvSpPr>
        <p:spPr>
          <a:xfrm>
            <a:off x="8800570" y="4374416"/>
            <a:ext cx="9420341" cy="2746025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685800" rtl="0"/>
            <a:endParaRPr lang="en-US" sz="2700" b="1" kern="1200" dirty="0">
              <a:solidFill>
                <a:srgbClr val="002060"/>
              </a:solidFill>
              <a:latin typeface="Tw Cen MT" panose="020B0602020104020603"/>
            </a:endParaRP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Base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Solution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 – Reusable solution and code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Functional KR –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More available resource on apparel domain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Technical Competency –</a:t>
            </a:r>
            <a:r>
              <a:rPr lang="en-US" sz="2700" kern="1200" dirty="0">
                <a:solidFill>
                  <a:srgbClr val="002060"/>
                </a:solidFill>
                <a:latin typeface="Tw Cen MT" panose="020B0602020104020603"/>
              </a:rPr>
              <a:t>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Average Experience more than 5 years on same technology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endParaRPr lang="en-US" sz="2700" kern="1200" dirty="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59FD21-8CD7-FB59-002E-02AC342E0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5762" y="4432923"/>
            <a:ext cx="1278899" cy="91539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4E40ADE-8662-AE9A-12C2-94C3DDDD7ECB}"/>
              </a:ext>
            </a:extLst>
          </p:cNvPr>
          <p:cNvSpPr/>
          <p:nvPr/>
        </p:nvSpPr>
        <p:spPr>
          <a:xfrm>
            <a:off x="8755373" y="7204345"/>
            <a:ext cx="9420341" cy="2746025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Adoption of Industry4.0 practices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– </a:t>
            </a:r>
          </a:p>
          <a:p>
            <a:pPr algn="l" defTabSz="685800" rtl="0"/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Implementing IIOT practices, Business notifications, CCP’s,</a:t>
            </a:r>
          </a:p>
          <a:p>
            <a:pPr algn="l" defTabSz="685800" rtl="0"/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 KPI’s in solutions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Less attrition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– Maintaining 5%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rgbClr val="002060"/>
                </a:solidFill>
                <a:latin typeface="Tw Cen MT" panose="020B0602020104020603"/>
              </a:rPr>
              <a:t>All Green Dashboards </a:t>
            </a:r>
            <a:r>
              <a:rPr lang="en-US" sz="2700" kern="1200" dirty="0">
                <a:solidFill>
                  <a:prstClr val="white"/>
                </a:solidFill>
                <a:latin typeface="Tw Cen MT" panose="020B0602020104020603"/>
              </a:rPr>
              <a:t>– Providing better than best solutions</a:t>
            </a:r>
          </a:p>
          <a:p>
            <a:pPr marL="428625" indent="-428625" algn="l" defTabSz="685800" rtl="0">
              <a:buFont typeface="Arial" panose="020B0604020202020204" pitchFamily="34" charset="0"/>
              <a:buChar char="•"/>
            </a:pPr>
            <a:endParaRPr lang="en-US" sz="2700" kern="1200" dirty="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DC4CC9-4F4F-79FB-6AE9-7A122056D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3374" y="7204345"/>
            <a:ext cx="1278899" cy="1197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B134DC-AA30-AB79-ECF4-B5C87730ACAE}"/>
              </a:ext>
            </a:extLst>
          </p:cNvPr>
          <p:cNvSpPr txBox="1"/>
          <p:nvPr/>
        </p:nvSpPr>
        <p:spPr>
          <a:xfrm>
            <a:off x="18440400" y="9848851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rtl="0"/>
            <a:endParaRPr lang="en-US" sz="270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B60E50-0F5F-DCEA-5922-936D3AA6A4B4}"/>
              </a:ext>
            </a:extLst>
          </p:cNvPr>
          <p:cNvGrpSpPr/>
          <p:nvPr/>
        </p:nvGrpSpPr>
        <p:grpSpPr>
          <a:xfrm>
            <a:off x="67089" y="53502"/>
            <a:ext cx="2251547" cy="777075"/>
            <a:chOff x="6542314" y="313363"/>
            <a:chExt cx="3135086" cy="10038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BA8F71-A0A9-9D99-404B-ED728838CC1E}"/>
                </a:ext>
              </a:extLst>
            </p:cNvPr>
            <p:cNvSpPr/>
            <p:nvPr/>
          </p:nvSpPr>
          <p:spPr>
            <a:xfrm>
              <a:off x="6542314" y="313363"/>
              <a:ext cx="3135086" cy="1003808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2" name="object 341">
              <a:extLst>
                <a:ext uri="{FF2B5EF4-FFF2-40B4-BE49-F238E27FC236}">
                  <a16:creationId xmlns:a16="http://schemas.microsoft.com/office/drawing/2014/main" id="{744F2EE6-6F26-B350-06DD-719A343F01B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0173" y="407989"/>
              <a:ext cx="2609849" cy="714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95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object 2">
            <a:extLst>
              <a:ext uri="{FF2B5EF4-FFF2-40B4-BE49-F238E27FC236}">
                <a16:creationId xmlns:a16="http://schemas.microsoft.com/office/drawing/2014/main" id="{70CF18BA-407D-8729-FEF2-1563F4787D4B}"/>
              </a:ext>
            </a:extLst>
          </p:cNvPr>
          <p:cNvGrpSpPr/>
          <p:nvPr/>
        </p:nvGrpSpPr>
        <p:grpSpPr>
          <a:xfrm>
            <a:off x="8289501" y="3"/>
            <a:ext cx="9998710" cy="10287000"/>
            <a:chOff x="8289501" y="3"/>
            <a:chExt cx="9998710" cy="10287000"/>
          </a:xfrm>
        </p:grpSpPr>
        <p:pic>
          <p:nvPicPr>
            <p:cNvPr id="334" name="object 3">
              <a:extLst>
                <a:ext uri="{FF2B5EF4-FFF2-40B4-BE49-F238E27FC236}">
                  <a16:creationId xmlns:a16="http://schemas.microsoft.com/office/drawing/2014/main" id="{F38274AE-BEF4-8E41-C3FD-C8A152137DE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0791" y="3"/>
              <a:ext cx="9887208" cy="10286996"/>
            </a:xfrm>
            <a:prstGeom prst="rect">
              <a:avLst/>
            </a:prstGeom>
          </p:spPr>
        </p:pic>
        <p:pic>
          <p:nvPicPr>
            <p:cNvPr id="335" name="object 4">
              <a:extLst>
                <a:ext uri="{FF2B5EF4-FFF2-40B4-BE49-F238E27FC236}">
                  <a16:creationId xmlns:a16="http://schemas.microsoft.com/office/drawing/2014/main" id="{2D81B055-4B16-524A-53F0-ADE37414269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9501" y="3"/>
              <a:ext cx="9998497" cy="10286996"/>
            </a:xfrm>
            <a:prstGeom prst="rect">
              <a:avLst/>
            </a:prstGeom>
          </p:spPr>
        </p:pic>
        <p:pic>
          <p:nvPicPr>
            <p:cNvPr id="336" name="object 5">
              <a:extLst>
                <a:ext uri="{FF2B5EF4-FFF2-40B4-BE49-F238E27FC236}">
                  <a16:creationId xmlns:a16="http://schemas.microsoft.com/office/drawing/2014/main" id="{8C089F60-CF9D-0ED5-64BA-F646C269961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2152" y="3"/>
              <a:ext cx="8665847" cy="7855032"/>
            </a:xfrm>
            <a:prstGeom prst="rect">
              <a:avLst/>
            </a:prstGeom>
          </p:spPr>
        </p:pic>
      </p:grpSp>
      <p:grpSp>
        <p:nvGrpSpPr>
          <p:cNvPr id="2" name="object 2"/>
          <p:cNvGrpSpPr/>
          <p:nvPr/>
        </p:nvGrpSpPr>
        <p:grpSpPr>
          <a:xfrm>
            <a:off x="4145957" y="-1"/>
            <a:ext cx="14142085" cy="10287000"/>
            <a:chOff x="4145957" y="-1"/>
            <a:chExt cx="14142085" cy="10287000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5957" y="-1"/>
              <a:ext cx="14142042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38061" y="8346096"/>
              <a:ext cx="2549937" cy="194090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71741" cy="16981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6056" y="6847148"/>
            <a:ext cx="91384" cy="1039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76418" y="6271273"/>
            <a:ext cx="5747385" cy="4015740"/>
            <a:chOff x="176418" y="6271273"/>
            <a:chExt cx="5747385" cy="4015740"/>
          </a:xfrm>
        </p:grpSpPr>
        <p:pic>
          <p:nvPicPr>
            <p:cNvPr id="8" name="object 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418" y="6481776"/>
              <a:ext cx="79645" cy="824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418" y="6271273"/>
              <a:ext cx="5747092" cy="401572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5875" y="6114766"/>
            <a:ext cx="70023" cy="6374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73270" y="6090654"/>
            <a:ext cx="110110" cy="11174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87895" y="9287508"/>
            <a:ext cx="112987" cy="11137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97106" y="6091150"/>
            <a:ext cx="109726" cy="1101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989631" y="8912197"/>
            <a:ext cx="110434" cy="1106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51992" y="6094592"/>
            <a:ext cx="104371" cy="10408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91885" y="9666736"/>
            <a:ext cx="103808" cy="1037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490362" y="5909081"/>
            <a:ext cx="98890" cy="9863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867300" y="5910530"/>
            <a:ext cx="96461" cy="9641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27264" y="6097682"/>
            <a:ext cx="97830" cy="9874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996689" y="8543346"/>
            <a:ext cx="95483" cy="9517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185966" y="9107965"/>
            <a:ext cx="92639" cy="926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119017" y="5913568"/>
            <a:ext cx="90754" cy="9105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186576" y="9484701"/>
            <a:ext cx="91207" cy="9112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35232" y="6102012"/>
            <a:ext cx="89840" cy="8895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248919" y="5915102"/>
            <a:ext cx="86187" cy="8703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684231" y="5727443"/>
            <a:ext cx="87882" cy="8594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002119" y="10052074"/>
            <a:ext cx="84727" cy="8483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311127" y="5729769"/>
            <a:ext cx="82758" cy="8287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64385" y="5729651"/>
            <a:ext cx="80168" cy="8217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193281" y="9866563"/>
            <a:ext cx="79544" cy="8102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193911" y="8739863"/>
            <a:ext cx="77894" cy="7809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750156" y="5921179"/>
            <a:ext cx="76196" cy="7649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382842" y="9304978"/>
            <a:ext cx="76351" cy="7589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561747" y="6107998"/>
            <a:ext cx="75957" cy="7649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503300" y="5545305"/>
            <a:ext cx="74151" cy="7409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384016" y="9682542"/>
            <a:ext cx="73723" cy="7408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008038" y="7050439"/>
            <a:ext cx="73540" cy="7370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632746" y="5921829"/>
            <a:ext cx="73389" cy="7445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879680" y="5546070"/>
            <a:ext cx="73558" cy="7415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443664" y="5734446"/>
            <a:ext cx="72648" cy="7263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939414" y="5734941"/>
            <a:ext cx="72568" cy="7213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819467" y="6108967"/>
            <a:ext cx="72784" cy="7296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009041" y="6675076"/>
            <a:ext cx="70456" cy="7043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257833" y="5548155"/>
            <a:ext cx="68385" cy="6849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386149" y="8932154"/>
            <a:ext cx="68335" cy="6842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010897" y="6300212"/>
            <a:ext cx="66627" cy="6702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130571" y="5549109"/>
            <a:ext cx="66475" cy="6681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010989" y="7429222"/>
            <a:ext cx="66336" cy="66068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4697522" y="5363327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63390"/>
                </a:moveTo>
                <a:lnTo>
                  <a:pt x="586" y="38246"/>
                </a:lnTo>
                <a:lnTo>
                  <a:pt x="0" y="34172"/>
                </a:lnTo>
                <a:lnTo>
                  <a:pt x="401" y="25849"/>
                </a:lnTo>
                <a:lnTo>
                  <a:pt x="28615" y="0"/>
                </a:lnTo>
                <a:lnTo>
                  <a:pt x="36880" y="360"/>
                </a:lnTo>
                <a:lnTo>
                  <a:pt x="62735" y="28566"/>
                </a:lnTo>
                <a:lnTo>
                  <a:pt x="62390" y="36863"/>
                </a:lnTo>
                <a:lnTo>
                  <a:pt x="34288" y="633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01252" y="10251153"/>
            <a:ext cx="62865" cy="36195"/>
          </a:xfrm>
          <a:custGeom>
            <a:avLst/>
            <a:gdLst/>
            <a:ahLst/>
            <a:cxnLst/>
            <a:rect l="l" t="t" r="r" b="b"/>
            <a:pathLst>
              <a:path w="62864" h="36195">
                <a:moveTo>
                  <a:pt x="62365" y="35847"/>
                </a:moveTo>
                <a:lnTo>
                  <a:pt x="68" y="35847"/>
                </a:lnTo>
                <a:lnTo>
                  <a:pt x="0" y="27394"/>
                </a:lnTo>
                <a:lnTo>
                  <a:pt x="27085" y="0"/>
                </a:lnTo>
                <a:lnTo>
                  <a:pt x="35438" y="74"/>
                </a:lnTo>
                <a:lnTo>
                  <a:pt x="62444" y="27394"/>
                </a:lnTo>
                <a:lnTo>
                  <a:pt x="62365" y="3584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013923" y="8184727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3048" y="60395"/>
                </a:moveTo>
                <a:lnTo>
                  <a:pt x="398" y="34607"/>
                </a:lnTo>
                <a:lnTo>
                  <a:pt x="0" y="30542"/>
                </a:lnTo>
                <a:lnTo>
                  <a:pt x="883" y="22582"/>
                </a:lnTo>
                <a:lnTo>
                  <a:pt x="28489" y="0"/>
                </a:lnTo>
                <a:lnTo>
                  <a:pt x="32319" y="308"/>
                </a:lnTo>
                <a:lnTo>
                  <a:pt x="36106" y="550"/>
                </a:lnTo>
                <a:lnTo>
                  <a:pt x="61129" y="29656"/>
                </a:lnTo>
                <a:lnTo>
                  <a:pt x="61035" y="33829"/>
                </a:lnTo>
                <a:lnTo>
                  <a:pt x="37085" y="59711"/>
                </a:lnTo>
                <a:lnTo>
                  <a:pt x="33048" y="603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89980" y="10064875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4684" y="60781"/>
                </a:moveTo>
                <a:lnTo>
                  <a:pt x="26561" y="60781"/>
                </a:lnTo>
                <a:lnTo>
                  <a:pt x="22655" y="60003"/>
                </a:lnTo>
                <a:lnTo>
                  <a:pt x="0" y="34224"/>
                </a:lnTo>
                <a:lnTo>
                  <a:pt x="114" y="25981"/>
                </a:lnTo>
                <a:lnTo>
                  <a:pt x="28620" y="0"/>
                </a:lnTo>
                <a:lnTo>
                  <a:pt x="36576" y="620"/>
                </a:lnTo>
                <a:lnTo>
                  <a:pt x="61246" y="30164"/>
                </a:lnTo>
                <a:lnTo>
                  <a:pt x="61245" y="34224"/>
                </a:lnTo>
                <a:lnTo>
                  <a:pt x="34684" y="607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073763" y="5363728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60558"/>
                </a:moveTo>
                <a:lnTo>
                  <a:pt x="0" y="33569"/>
                </a:lnTo>
                <a:lnTo>
                  <a:pt x="388" y="25599"/>
                </a:lnTo>
                <a:lnTo>
                  <a:pt x="29328" y="51"/>
                </a:lnTo>
                <a:lnTo>
                  <a:pt x="33476" y="0"/>
                </a:lnTo>
                <a:lnTo>
                  <a:pt x="37468" y="764"/>
                </a:lnTo>
                <a:lnTo>
                  <a:pt x="60256" y="27247"/>
                </a:lnTo>
                <a:lnTo>
                  <a:pt x="60132" y="31392"/>
                </a:lnTo>
                <a:lnTo>
                  <a:pt x="60133" y="35220"/>
                </a:lnTo>
                <a:lnTo>
                  <a:pt x="31322" y="60378"/>
                </a:lnTo>
                <a:lnTo>
                  <a:pt x="27151" y="605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321932" y="5364225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60415"/>
                </a:moveTo>
                <a:lnTo>
                  <a:pt x="28268" y="60062"/>
                </a:lnTo>
                <a:lnTo>
                  <a:pt x="24480" y="59945"/>
                </a:lnTo>
                <a:lnTo>
                  <a:pt x="20851" y="59120"/>
                </a:lnTo>
                <a:lnTo>
                  <a:pt x="0" y="34686"/>
                </a:lnTo>
                <a:lnTo>
                  <a:pt x="0" y="26747"/>
                </a:lnTo>
                <a:lnTo>
                  <a:pt x="27383" y="0"/>
                </a:lnTo>
                <a:lnTo>
                  <a:pt x="31531" y="97"/>
                </a:lnTo>
                <a:lnTo>
                  <a:pt x="59792" y="25779"/>
                </a:lnTo>
                <a:lnTo>
                  <a:pt x="60124" y="29843"/>
                </a:lnTo>
                <a:lnTo>
                  <a:pt x="59616" y="33975"/>
                </a:lnTo>
                <a:lnTo>
                  <a:pt x="59272" y="37784"/>
                </a:lnTo>
                <a:lnTo>
                  <a:pt x="35810" y="60024"/>
                </a:lnTo>
                <a:lnTo>
                  <a:pt x="32078" y="6041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78232" y="9500100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60605"/>
                </a:moveTo>
                <a:lnTo>
                  <a:pt x="30276" y="60508"/>
                </a:lnTo>
                <a:lnTo>
                  <a:pt x="26477" y="60540"/>
                </a:lnTo>
                <a:lnTo>
                  <a:pt x="22804" y="59874"/>
                </a:lnTo>
                <a:lnTo>
                  <a:pt x="0" y="28632"/>
                </a:lnTo>
                <a:lnTo>
                  <a:pt x="607" y="24596"/>
                </a:lnTo>
                <a:lnTo>
                  <a:pt x="30094" y="0"/>
                </a:lnTo>
                <a:lnTo>
                  <a:pt x="34247" y="90"/>
                </a:lnTo>
                <a:lnTo>
                  <a:pt x="60085" y="28285"/>
                </a:lnTo>
                <a:lnTo>
                  <a:pt x="59812" y="32428"/>
                </a:lnTo>
                <a:lnTo>
                  <a:pt x="59716" y="36248"/>
                </a:lnTo>
                <a:lnTo>
                  <a:pt x="37790" y="59967"/>
                </a:lnTo>
                <a:lnTo>
                  <a:pt x="34096" y="6060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0911" y="6116134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8113" y="60518"/>
                </a:moveTo>
                <a:lnTo>
                  <a:pt x="0" y="34621"/>
                </a:lnTo>
                <a:lnTo>
                  <a:pt x="107" y="26651"/>
                </a:lnTo>
                <a:lnTo>
                  <a:pt x="28101" y="197"/>
                </a:lnTo>
                <a:lnTo>
                  <a:pt x="32246" y="0"/>
                </a:lnTo>
                <a:lnTo>
                  <a:pt x="36264" y="623"/>
                </a:lnTo>
                <a:lnTo>
                  <a:pt x="59992" y="30451"/>
                </a:lnTo>
                <a:lnTo>
                  <a:pt x="60139" y="34263"/>
                </a:lnTo>
                <a:lnTo>
                  <a:pt x="32269" y="60162"/>
                </a:lnTo>
                <a:lnTo>
                  <a:pt x="28113" y="6051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203276" y="6869482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083" y="57625"/>
                </a:moveTo>
                <a:lnTo>
                  <a:pt x="0" y="27124"/>
                </a:lnTo>
                <a:lnTo>
                  <a:pt x="622" y="23441"/>
                </a:lnTo>
                <a:lnTo>
                  <a:pt x="31036" y="0"/>
                </a:lnTo>
                <a:lnTo>
                  <a:pt x="34711" y="584"/>
                </a:lnTo>
                <a:lnTo>
                  <a:pt x="57508" y="27301"/>
                </a:lnTo>
                <a:lnTo>
                  <a:pt x="57860" y="31090"/>
                </a:lnTo>
                <a:lnTo>
                  <a:pt x="30871" y="57374"/>
                </a:lnTo>
                <a:lnTo>
                  <a:pt x="27083" y="576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579497" y="912542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37989" y="61174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0872" y="56970"/>
                </a:moveTo>
                <a:lnTo>
                  <a:pt x="530" y="33868"/>
                </a:lnTo>
                <a:lnTo>
                  <a:pt x="0" y="30182"/>
                </a:lnTo>
                <a:lnTo>
                  <a:pt x="198" y="26391"/>
                </a:lnTo>
                <a:lnTo>
                  <a:pt x="27431" y="0"/>
                </a:lnTo>
                <a:lnTo>
                  <a:pt x="31183" y="122"/>
                </a:lnTo>
                <a:lnTo>
                  <a:pt x="57106" y="27376"/>
                </a:lnTo>
                <a:lnTo>
                  <a:pt x="56684" y="34782"/>
                </a:lnTo>
                <a:lnTo>
                  <a:pt x="30872" y="5697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827234" y="5741395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22" y="57659"/>
                </a:moveTo>
                <a:lnTo>
                  <a:pt x="0" y="27467"/>
                </a:lnTo>
                <a:lnTo>
                  <a:pt x="575" y="23772"/>
                </a:lnTo>
                <a:lnTo>
                  <a:pt x="30723" y="0"/>
                </a:lnTo>
                <a:lnTo>
                  <a:pt x="34399" y="589"/>
                </a:lnTo>
                <a:lnTo>
                  <a:pt x="57963" y="30896"/>
                </a:lnTo>
                <a:lnTo>
                  <a:pt x="57592" y="34612"/>
                </a:lnTo>
                <a:lnTo>
                  <a:pt x="31102" y="57357"/>
                </a:lnTo>
                <a:lnTo>
                  <a:pt x="27322" y="576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203249" y="6493383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00" y="57679"/>
                </a:moveTo>
                <a:lnTo>
                  <a:pt x="0" y="27478"/>
                </a:lnTo>
                <a:lnTo>
                  <a:pt x="596" y="23778"/>
                </a:lnTo>
                <a:lnTo>
                  <a:pt x="30877" y="0"/>
                </a:lnTo>
                <a:lnTo>
                  <a:pt x="34550" y="576"/>
                </a:lnTo>
                <a:lnTo>
                  <a:pt x="57969" y="30922"/>
                </a:lnTo>
                <a:lnTo>
                  <a:pt x="57616" y="34648"/>
                </a:lnTo>
                <a:lnTo>
                  <a:pt x="31079" y="57377"/>
                </a:lnTo>
                <a:lnTo>
                  <a:pt x="27300" y="576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16219" y="593020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7485" y="57682"/>
                </a:moveTo>
                <a:lnTo>
                  <a:pt x="0" y="31574"/>
                </a:lnTo>
                <a:lnTo>
                  <a:pt x="124" y="27790"/>
                </a:lnTo>
                <a:lnTo>
                  <a:pt x="64" y="23993"/>
                </a:lnTo>
                <a:lnTo>
                  <a:pt x="25326" y="0"/>
                </a:lnTo>
                <a:lnTo>
                  <a:pt x="32884" y="437"/>
                </a:lnTo>
                <a:lnTo>
                  <a:pt x="57383" y="29421"/>
                </a:lnTo>
                <a:lnTo>
                  <a:pt x="57033" y="33190"/>
                </a:lnTo>
                <a:lnTo>
                  <a:pt x="31269" y="57544"/>
                </a:lnTo>
                <a:lnTo>
                  <a:pt x="27485" y="5768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40100" y="555418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57785"/>
                </a:moveTo>
                <a:lnTo>
                  <a:pt x="0" y="30759"/>
                </a:lnTo>
                <a:lnTo>
                  <a:pt x="252" y="26986"/>
                </a:lnTo>
                <a:lnTo>
                  <a:pt x="286" y="23207"/>
                </a:lnTo>
                <a:lnTo>
                  <a:pt x="26024" y="0"/>
                </a:lnTo>
                <a:lnTo>
                  <a:pt x="29787" y="355"/>
                </a:lnTo>
                <a:lnTo>
                  <a:pt x="33602" y="519"/>
                </a:lnTo>
                <a:lnTo>
                  <a:pt x="57345" y="26616"/>
                </a:lnTo>
                <a:lnTo>
                  <a:pt x="57149" y="30428"/>
                </a:lnTo>
                <a:lnTo>
                  <a:pt x="33978" y="57111"/>
                </a:lnTo>
                <a:lnTo>
                  <a:pt x="30314" y="577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452447" y="5367930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5988" y="53994"/>
                </a:moveTo>
                <a:lnTo>
                  <a:pt x="0" y="27190"/>
                </a:lnTo>
                <a:lnTo>
                  <a:pt x="213" y="23786"/>
                </a:lnTo>
                <a:lnTo>
                  <a:pt x="29492" y="0"/>
                </a:lnTo>
                <a:lnTo>
                  <a:pt x="33145" y="542"/>
                </a:lnTo>
                <a:lnTo>
                  <a:pt x="55085" y="27371"/>
                </a:lnTo>
                <a:lnTo>
                  <a:pt x="54981" y="30753"/>
                </a:lnTo>
                <a:lnTo>
                  <a:pt x="25988" y="539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80785" y="987933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09">
                <a:moveTo>
                  <a:pt x="29172" y="54471"/>
                </a:moveTo>
                <a:lnTo>
                  <a:pt x="0" y="26935"/>
                </a:lnTo>
                <a:lnTo>
                  <a:pt x="295" y="23524"/>
                </a:lnTo>
                <a:lnTo>
                  <a:pt x="30052" y="0"/>
                </a:lnTo>
                <a:lnTo>
                  <a:pt x="33704" y="619"/>
                </a:lnTo>
                <a:lnTo>
                  <a:pt x="55086" y="24242"/>
                </a:lnTo>
                <a:lnTo>
                  <a:pt x="55084" y="28022"/>
                </a:lnTo>
                <a:lnTo>
                  <a:pt x="29172" y="544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15784" y="611977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30969" y="54376"/>
                </a:moveTo>
                <a:lnTo>
                  <a:pt x="25" y="28986"/>
                </a:lnTo>
                <a:lnTo>
                  <a:pt x="0" y="25227"/>
                </a:lnTo>
                <a:lnTo>
                  <a:pt x="683" y="21603"/>
                </a:lnTo>
                <a:lnTo>
                  <a:pt x="27930" y="0"/>
                </a:lnTo>
                <a:lnTo>
                  <a:pt x="31358" y="140"/>
                </a:lnTo>
                <a:lnTo>
                  <a:pt x="55078" y="29485"/>
                </a:lnTo>
                <a:lnTo>
                  <a:pt x="54480" y="33123"/>
                </a:lnTo>
                <a:lnTo>
                  <a:pt x="30969" y="5437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89274" y="5180806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53483"/>
                </a:moveTo>
                <a:lnTo>
                  <a:pt x="0" y="25542"/>
                </a:lnTo>
                <a:lnTo>
                  <a:pt x="169" y="22170"/>
                </a:lnTo>
                <a:lnTo>
                  <a:pt x="29431" y="0"/>
                </a:lnTo>
                <a:lnTo>
                  <a:pt x="32707" y="527"/>
                </a:lnTo>
                <a:lnTo>
                  <a:pt x="53715" y="27579"/>
                </a:lnTo>
                <a:lnTo>
                  <a:pt x="53322" y="30991"/>
                </a:lnTo>
                <a:lnTo>
                  <a:pt x="25884" y="534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76139" y="5931475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7504" y="54600"/>
                </a:moveTo>
                <a:lnTo>
                  <a:pt x="324" y="28874"/>
                </a:lnTo>
                <a:lnTo>
                  <a:pt x="0" y="25037"/>
                </a:lnTo>
                <a:lnTo>
                  <a:pt x="24566" y="0"/>
                </a:lnTo>
                <a:lnTo>
                  <a:pt x="31895" y="461"/>
                </a:lnTo>
                <a:lnTo>
                  <a:pt x="53855" y="24298"/>
                </a:lnTo>
                <a:lnTo>
                  <a:pt x="53779" y="27787"/>
                </a:lnTo>
                <a:lnTo>
                  <a:pt x="30970" y="54399"/>
                </a:lnTo>
                <a:lnTo>
                  <a:pt x="27504" y="546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207100" y="724956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778" y="51026"/>
                </a:moveTo>
                <a:lnTo>
                  <a:pt x="0" y="28036"/>
                </a:lnTo>
                <a:lnTo>
                  <a:pt x="88" y="21462"/>
                </a:lnTo>
                <a:lnTo>
                  <a:pt x="26680" y="0"/>
                </a:lnTo>
                <a:lnTo>
                  <a:pt x="30045" y="371"/>
                </a:lnTo>
                <a:lnTo>
                  <a:pt x="51328" y="24033"/>
                </a:lnTo>
                <a:lnTo>
                  <a:pt x="51290" y="27477"/>
                </a:lnTo>
                <a:lnTo>
                  <a:pt x="25778" y="510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574325" y="574557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3" y="51180"/>
                </a:moveTo>
                <a:lnTo>
                  <a:pt x="0" y="24918"/>
                </a:lnTo>
                <a:lnTo>
                  <a:pt x="205" y="21526"/>
                </a:lnTo>
                <a:lnTo>
                  <a:pt x="23711" y="273"/>
                </a:lnTo>
                <a:lnTo>
                  <a:pt x="27155" y="0"/>
                </a:lnTo>
                <a:lnTo>
                  <a:pt x="51434" y="24368"/>
                </a:lnTo>
                <a:lnTo>
                  <a:pt x="51350" y="27820"/>
                </a:lnTo>
                <a:lnTo>
                  <a:pt x="28970" y="50977"/>
                </a:lnTo>
                <a:lnTo>
                  <a:pt x="25523" y="511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950297" y="5369666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6992" y="50925"/>
                </a:moveTo>
                <a:lnTo>
                  <a:pt x="0" y="25456"/>
                </a:lnTo>
                <a:lnTo>
                  <a:pt x="738" y="18922"/>
                </a:lnTo>
                <a:lnTo>
                  <a:pt x="22793" y="0"/>
                </a:lnTo>
                <a:lnTo>
                  <a:pt x="29357" y="89"/>
                </a:lnTo>
                <a:lnTo>
                  <a:pt x="51552" y="22910"/>
                </a:lnTo>
                <a:lnTo>
                  <a:pt x="51454" y="26359"/>
                </a:lnTo>
                <a:lnTo>
                  <a:pt x="26992" y="50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206845" y="6121691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7311" y="50903"/>
                </a:moveTo>
                <a:lnTo>
                  <a:pt x="0" y="25800"/>
                </a:lnTo>
                <a:lnTo>
                  <a:pt x="621" y="19259"/>
                </a:lnTo>
                <a:lnTo>
                  <a:pt x="22376" y="13"/>
                </a:lnTo>
                <a:lnTo>
                  <a:pt x="25490" y="74"/>
                </a:lnTo>
                <a:lnTo>
                  <a:pt x="28949" y="0"/>
                </a:lnTo>
                <a:lnTo>
                  <a:pt x="51476" y="22523"/>
                </a:lnTo>
                <a:lnTo>
                  <a:pt x="51401" y="25981"/>
                </a:lnTo>
                <a:lnTo>
                  <a:pt x="30659" y="50359"/>
                </a:lnTo>
                <a:lnTo>
                  <a:pt x="27311" y="509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207176" y="8377640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3340" y="51026"/>
                </a:moveTo>
                <a:lnTo>
                  <a:pt x="153" y="25696"/>
                </a:lnTo>
                <a:lnTo>
                  <a:pt x="0" y="22603"/>
                </a:lnTo>
                <a:lnTo>
                  <a:pt x="21898" y="514"/>
                </a:lnTo>
                <a:lnTo>
                  <a:pt x="25329" y="0"/>
                </a:lnTo>
                <a:lnTo>
                  <a:pt x="51342" y="26244"/>
                </a:lnTo>
                <a:lnTo>
                  <a:pt x="50803" y="29589"/>
                </a:lnTo>
                <a:lnTo>
                  <a:pt x="26790" y="50878"/>
                </a:lnTo>
                <a:lnTo>
                  <a:pt x="23340" y="510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3075" y="593284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7866" y="51095"/>
                </a:moveTo>
                <a:lnTo>
                  <a:pt x="24386" y="50693"/>
                </a:lnTo>
                <a:lnTo>
                  <a:pt x="21284" y="50611"/>
                </a:lnTo>
                <a:lnTo>
                  <a:pt x="18301" y="49974"/>
                </a:lnTo>
                <a:lnTo>
                  <a:pt x="0" y="24106"/>
                </a:lnTo>
                <a:lnTo>
                  <a:pt x="526" y="20808"/>
                </a:lnTo>
                <a:lnTo>
                  <a:pt x="27883" y="0"/>
                </a:lnTo>
                <a:lnTo>
                  <a:pt x="31268" y="546"/>
                </a:lnTo>
                <a:lnTo>
                  <a:pt x="51051" y="22374"/>
                </a:lnTo>
                <a:lnTo>
                  <a:pt x="51023" y="25874"/>
                </a:lnTo>
                <a:lnTo>
                  <a:pt x="51178" y="29373"/>
                </a:lnTo>
                <a:lnTo>
                  <a:pt x="31270" y="50748"/>
                </a:lnTo>
                <a:lnTo>
                  <a:pt x="27866" y="510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14560" y="5181710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50800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4" y="22296"/>
                </a:lnTo>
                <a:lnTo>
                  <a:pt x="26265" y="0"/>
                </a:lnTo>
                <a:lnTo>
                  <a:pt x="29590" y="233"/>
                </a:lnTo>
                <a:lnTo>
                  <a:pt x="50152" y="23302"/>
                </a:lnTo>
                <a:lnTo>
                  <a:pt x="50002" y="26631"/>
                </a:lnTo>
                <a:lnTo>
                  <a:pt x="49927" y="30096"/>
                </a:lnTo>
                <a:lnTo>
                  <a:pt x="29278" y="50519"/>
                </a:lnTo>
                <a:lnTo>
                  <a:pt x="25898" y="508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762335" y="5556899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50963"/>
                </a:moveTo>
                <a:lnTo>
                  <a:pt x="23606" y="50544"/>
                </a:lnTo>
                <a:lnTo>
                  <a:pt x="20523" y="50369"/>
                </a:lnTo>
                <a:lnTo>
                  <a:pt x="17575" y="49648"/>
                </a:lnTo>
                <a:lnTo>
                  <a:pt x="0" y="23365"/>
                </a:lnTo>
                <a:lnTo>
                  <a:pt x="600" y="20036"/>
                </a:lnTo>
                <a:lnTo>
                  <a:pt x="25418" y="0"/>
                </a:lnTo>
                <a:lnTo>
                  <a:pt x="28846" y="45"/>
                </a:lnTo>
                <a:lnTo>
                  <a:pt x="50571" y="23024"/>
                </a:lnTo>
                <a:lnTo>
                  <a:pt x="50423" y="26449"/>
                </a:lnTo>
                <a:lnTo>
                  <a:pt x="50475" y="29904"/>
                </a:lnTo>
                <a:lnTo>
                  <a:pt x="30399" y="50654"/>
                </a:lnTo>
                <a:lnTo>
                  <a:pt x="27036" y="5096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66906" y="5181710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50856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5" y="22296"/>
                </a:lnTo>
                <a:lnTo>
                  <a:pt x="26265" y="0"/>
                </a:lnTo>
                <a:lnTo>
                  <a:pt x="29622" y="187"/>
                </a:lnTo>
                <a:lnTo>
                  <a:pt x="50513" y="23272"/>
                </a:lnTo>
                <a:lnTo>
                  <a:pt x="50364" y="26631"/>
                </a:lnTo>
                <a:lnTo>
                  <a:pt x="50295" y="30132"/>
                </a:lnTo>
                <a:lnTo>
                  <a:pt x="29343" y="50617"/>
                </a:lnTo>
                <a:lnTo>
                  <a:pt x="25927" y="508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20850" y="78147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47510"/>
                </a:moveTo>
                <a:lnTo>
                  <a:pt x="23398" y="47283"/>
                </a:lnTo>
                <a:lnTo>
                  <a:pt x="20266" y="47235"/>
                </a:lnTo>
                <a:lnTo>
                  <a:pt x="17261" y="46593"/>
                </a:lnTo>
                <a:lnTo>
                  <a:pt x="0" y="26501"/>
                </a:lnTo>
                <a:lnTo>
                  <a:pt x="23" y="23369"/>
                </a:lnTo>
                <a:lnTo>
                  <a:pt x="24666" y="0"/>
                </a:lnTo>
                <a:lnTo>
                  <a:pt x="27784" y="228"/>
                </a:lnTo>
                <a:lnTo>
                  <a:pt x="47687" y="27787"/>
                </a:lnTo>
                <a:lnTo>
                  <a:pt x="47065" y="30807"/>
                </a:lnTo>
                <a:lnTo>
                  <a:pt x="29596" y="47099"/>
                </a:lnTo>
                <a:lnTo>
                  <a:pt x="26540" y="4751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772495" y="9318701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020617" y="555851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47732"/>
                </a:moveTo>
                <a:lnTo>
                  <a:pt x="0" y="25965"/>
                </a:lnTo>
                <a:lnTo>
                  <a:pt x="240" y="19671"/>
                </a:lnTo>
                <a:lnTo>
                  <a:pt x="22090" y="0"/>
                </a:lnTo>
                <a:lnTo>
                  <a:pt x="28439" y="336"/>
                </a:lnTo>
                <a:lnTo>
                  <a:pt x="48086" y="22208"/>
                </a:lnTo>
                <a:lnTo>
                  <a:pt x="47913" y="25381"/>
                </a:lnTo>
                <a:lnTo>
                  <a:pt x="47751" y="28532"/>
                </a:lnTo>
                <a:lnTo>
                  <a:pt x="28942" y="47359"/>
                </a:lnTo>
                <a:lnTo>
                  <a:pt x="25871" y="4773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772496" y="969485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1509" y="47406"/>
                </a:moveTo>
                <a:lnTo>
                  <a:pt x="0" y="24637"/>
                </a:lnTo>
                <a:lnTo>
                  <a:pt x="59" y="21497"/>
                </a:lnTo>
                <a:lnTo>
                  <a:pt x="23375" y="0"/>
                </a:lnTo>
                <a:lnTo>
                  <a:pt x="26496" y="18"/>
                </a:lnTo>
                <a:lnTo>
                  <a:pt x="47804" y="26332"/>
                </a:lnTo>
                <a:lnTo>
                  <a:pt x="47327" y="29378"/>
                </a:lnTo>
                <a:lnTo>
                  <a:pt x="24642" y="47283"/>
                </a:lnTo>
                <a:lnTo>
                  <a:pt x="21509" y="47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140552" y="5182616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47595"/>
                </a:moveTo>
                <a:lnTo>
                  <a:pt x="0" y="25362"/>
                </a:lnTo>
                <a:lnTo>
                  <a:pt x="21" y="22233"/>
                </a:lnTo>
                <a:lnTo>
                  <a:pt x="22650" y="0"/>
                </a:lnTo>
                <a:lnTo>
                  <a:pt x="25724" y="53"/>
                </a:lnTo>
                <a:lnTo>
                  <a:pt x="47310" y="25731"/>
                </a:lnTo>
                <a:lnTo>
                  <a:pt x="46912" y="28737"/>
                </a:lnTo>
                <a:lnTo>
                  <a:pt x="22240" y="475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87662" y="5934729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241" y="47491"/>
                </a:moveTo>
                <a:lnTo>
                  <a:pt x="0" y="25258"/>
                </a:lnTo>
                <a:lnTo>
                  <a:pt x="6" y="22119"/>
                </a:lnTo>
                <a:lnTo>
                  <a:pt x="25961" y="0"/>
                </a:lnTo>
                <a:lnTo>
                  <a:pt x="28992" y="509"/>
                </a:lnTo>
                <a:lnTo>
                  <a:pt x="47879" y="25850"/>
                </a:lnTo>
                <a:lnTo>
                  <a:pt x="47480" y="28896"/>
                </a:lnTo>
                <a:lnTo>
                  <a:pt x="25368" y="47360"/>
                </a:lnTo>
                <a:lnTo>
                  <a:pt x="22241" y="47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31146" y="59343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441" y="47544"/>
                </a:moveTo>
                <a:lnTo>
                  <a:pt x="0" y="22341"/>
                </a:lnTo>
                <a:lnTo>
                  <a:pt x="539" y="19314"/>
                </a:lnTo>
                <a:lnTo>
                  <a:pt x="25615" y="0"/>
                </a:lnTo>
                <a:lnTo>
                  <a:pt x="28649" y="476"/>
                </a:lnTo>
                <a:lnTo>
                  <a:pt x="47951" y="25530"/>
                </a:lnTo>
                <a:lnTo>
                  <a:pt x="47595" y="28599"/>
                </a:lnTo>
                <a:lnTo>
                  <a:pt x="22441" y="475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832780" y="537117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47497"/>
                </a:moveTo>
                <a:lnTo>
                  <a:pt x="188" y="23945"/>
                </a:lnTo>
                <a:lnTo>
                  <a:pt x="0" y="20728"/>
                </a:lnTo>
                <a:lnTo>
                  <a:pt x="20890" y="0"/>
                </a:lnTo>
                <a:lnTo>
                  <a:pt x="24107" y="213"/>
                </a:lnTo>
                <a:lnTo>
                  <a:pt x="27215" y="261"/>
                </a:lnTo>
                <a:lnTo>
                  <a:pt x="47325" y="20838"/>
                </a:lnTo>
                <a:lnTo>
                  <a:pt x="47301" y="23945"/>
                </a:lnTo>
                <a:lnTo>
                  <a:pt x="26144" y="47391"/>
                </a:lnTo>
                <a:lnTo>
                  <a:pt x="23020" y="4749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330040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43743"/>
                </a:moveTo>
                <a:lnTo>
                  <a:pt x="0" y="22219"/>
                </a:lnTo>
                <a:lnTo>
                  <a:pt x="243" y="19127"/>
                </a:lnTo>
                <a:lnTo>
                  <a:pt x="21973" y="0"/>
                </a:lnTo>
                <a:lnTo>
                  <a:pt x="24748" y="111"/>
                </a:lnTo>
                <a:lnTo>
                  <a:pt x="43174" y="21196"/>
                </a:lnTo>
                <a:lnTo>
                  <a:pt x="43424" y="23971"/>
                </a:lnTo>
                <a:lnTo>
                  <a:pt x="23785" y="43479"/>
                </a:lnTo>
                <a:lnTo>
                  <a:pt x="21049" y="437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97714" y="6124534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874" y="43888"/>
                </a:move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6924" y="653"/>
                </a:lnTo>
                <a:lnTo>
                  <a:pt x="43087" y="20734"/>
                </a:lnTo>
                <a:lnTo>
                  <a:pt x="42830" y="23500"/>
                </a:lnTo>
                <a:lnTo>
                  <a:pt x="42736" y="26288"/>
                </a:lnTo>
                <a:lnTo>
                  <a:pt x="26574" y="43449"/>
                </a:lnTo>
                <a:lnTo>
                  <a:pt x="23874" y="4388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209864" y="574857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00" y="43679"/>
                </a:moveTo>
                <a:lnTo>
                  <a:pt x="0" y="24153"/>
                </a:lnTo>
                <a:lnTo>
                  <a:pt x="400" y="18253"/>
                </a:lnTo>
                <a:lnTo>
                  <a:pt x="21747" y="0"/>
                </a:lnTo>
                <a:lnTo>
                  <a:pt x="24524" y="87"/>
                </a:lnTo>
                <a:lnTo>
                  <a:pt x="43128" y="21015"/>
                </a:lnTo>
                <a:lnTo>
                  <a:pt x="43378" y="23775"/>
                </a:lnTo>
                <a:lnTo>
                  <a:pt x="23921" y="43298"/>
                </a:lnTo>
                <a:lnTo>
                  <a:pt x="20800" y="436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398860" y="668914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43829"/>
                </a:moveTo>
                <a:lnTo>
                  <a:pt x="0" y="22125"/>
                </a:lnTo>
                <a:lnTo>
                  <a:pt x="13" y="19322"/>
                </a:lnTo>
                <a:lnTo>
                  <a:pt x="23543" y="0"/>
                </a:lnTo>
                <a:lnTo>
                  <a:pt x="26276" y="347"/>
                </a:lnTo>
                <a:lnTo>
                  <a:pt x="44031" y="19408"/>
                </a:lnTo>
                <a:lnTo>
                  <a:pt x="43669" y="19408"/>
                </a:lnTo>
                <a:lnTo>
                  <a:pt x="43806" y="22158"/>
                </a:lnTo>
                <a:lnTo>
                  <a:pt x="25549" y="43502"/>
                </a:lnTo>
                <a:lnTo>
                  <a:pt x="22427" y="438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646695" y="5185313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43425"/>
                </a:moveTo>
                <a:lnTo>
                  <a:pt x="0" y="22893"/>
                </a:lnTo>
                <a:lnTo>
                  <a:pt x="180" y="19766"/>
                </a:lnTo>
                <a:lnTo>
                  <a:pt x="20375" y="0"/>
                </a:lnTo>
                <a:lnTo>
                  <a:pt x="25906" y="416"/>
                </a:lnTo>
                <a:lnTo>
                  <a:pt x="43849" y="21397"/>
                </a:lnTo>
                <a:lnTo>
                  <a:pt x="43680" y="24142"/>
                </a:lnTo>
                <a:lnTo>
                  <a:pt x="20061" y="434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706061" y="4996561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20853" y="43719"/>
                </a:moveTo>
                <a:lnTo>
                  <a:pt x="0" y="22254"/>
                </a:lnTo>
                <a:lnTo>
                  <a:pt x="253" y="19199"/>
                </a:lnTo>
                <a:lnTo>
                  <a:pt x="21581" y="0"/>
                </a:lnTo>
                <a:lnTo>
                  <a:pt x="24354" y="115"/>
                </a:lnTo>
                <a:lnTo>
                  <a:pt x="42419" y="21377"/>
                </a:lnTo>
                <a:lnTo>
                  <a:pt x="42644" y="24093"/>
                </a:lnTo>
                <a:lnTo>
                  <a:pt x="23574" y="43479"/>
                </a:lnTo>
                <a:lnTo>
                  <a:pt x="20853" y="437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399255" y="6313512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383" y="43291"/>
                </a:moveTo>
                <a:lnTo>
                  <a:pt x="0" y="22041"/>
                </a:lnTo>
                <a:lnTo>
                  <a:pt x="147" y="19309"/>
                </a:lnTo>
                <a:lnTo>
                  <a:pt x="19535" y="0"/>
                </a:lnTo>
                <a:lnTo>
                  <a:pt x="22254" y="106"/>
                </a:lnTo>
                <a:lnTo>
                  <a:pt x="43454" y="21302"/>
                </a:lnTo>
                <a:lnTo>
                  <a:pt x="43247" y="24420"/>
                </a:lnTo>
                <a:lnTo>
                  <a:pt x="21383" y="432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587109" y="875642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352" y="43792"/>
                </a:moveTo>
                <a:lnTo>
                  <a:pt x="0" y="22254"/>
                </a:lnTo>
                <a:lnTo>
                  <a:pt x="253" y="19198"/>
                </a:lnTo>
                <a:lnTo>
                  <a:pt x="21581" y="0"/>
                </a:lnTo>
                <a:lnTo>
                  <a:pt x="24365" y="42"/>
                </a:lnTo>
                <a:lnTo>
                  <a:pt x="43144" y="20833"/>
                </a:lnTo>
                <a:lnTo>
                  <a:pt x="43446" y="23609"/>
                </a:lnTo>
                <a:lnTo>
                  <a:pt x="24118" y="43479"/>
                </a:lnTo>
                <a:lnTo>
                  <a:pt x="21352" y="4379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83142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43741"/>
                </a:moveTo>
                <a:lnTo>
                  <a:pt x="0" y="22269"/>
                </a:lnTo>
                <a:lnTo>
                  <a:pt x="247" y="19227"/>
                </a:lnTo>
                <a:lnTo>
                  <a:pt x="21399" y="0"/>
                </a:lnTo>
                <a:lnTo>
                  <a:pt x="24244" y="22"/>
                </a:lnTo>
                <a:lnTo>
                  <a:pt x="43143" y="21377"/>
                </a:lnTo>
                <a:lnTo>
                  <a:pt x="43368" y="24153"/>
                </a:lnTo>
                <a:lnTo>
                  <a:pt x="23574" y="43479"/>
                </a:lnTo>
                <a:lnTo>
                  <a:pt x="20848" y="4374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587333" y="10260617"/>
            <a:ext cx="43180" cy="26670"/>
          </a:xfrm>
          <a:custGeom>
            <a:avLst/>
            <a:gdLst/>
            <a:ahLst/>
            <a:cxnLst/>
            <a:rect l="l" t="t" r="r" b="b"/>
            <a:pathLst>
              <a:path w="43179" h="26670">
                <a:moveTo>
                  <a:pt x="42765" y="26382"/>
                </a:moveTo>
                <a:lnTo>
                  <a:pt x="355" y="26382"/>
                </a:lnTo>
                <a:lnTo>
                  <a:pt x="270" y="25611"/>
                </a:lnTo>
                <a:lnTo>
                  <a:pt x="0" y="20046"/>
                </a:lnTo>
                <a:lnTo>
                  <a:pt x="432" y="17217"/>
                </a:lnTo>
                <a:lnTo>
                  <a:pt x="20220" y="0"/>
                </a:lnTo>
                <a:lnTo>
                  <a:pt x="23350" y="187"/>
                </a:lnTo>
                <a:lnTo>
                  <a:pt x="43072" y="20046"/>
                </a:lnTo>
                <a:lnTo>
                  <a:pt x="42920" y="22832"/>
                </a:lnTo>
                <a:lnTo>
                  <a:pt x="42813" y="26147"/>
                </a:lnTo>
                <a:lnTo>
                  <a:pt x="42765" y="2638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201949" y="612463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4866" y="43559"/>
                </a:moveTo>
                <a:lnTo>
                  <a:pt x="22087" y="43509"/>
                </a:lnTo>
                <a:lnTo>
                  <a:pt x="19297" y="43584"/>
                </a:lnTo>
                <a:lnTo>
                  <a:pt x="16596" y="43129"/>
                </a:lnTo>
                <a:lnTo>
                  <a:pt x="0" y="20089"/>
                </a:lnTo>
                <a:lnTo>
                  <a:pt x="486" y="17063"/>
                </a:lnTo>
                <a:lnTo>
                  <a:pt x="20409" y="0"/>
                </a:lnTo>
                <a:lnTo>
                  <a:pt x="26301" y="443"/>
                </a:lnTo>
                <a:lnTo>
                  <a:pt x="43101" y="19907"/>
                </a:lnTo>
                <a:lnTo>
                  <a:pt x="42925" y="22675"/>
                </a:lnTo>
                <a:lnTo>
                  <a:pt x="42975" y="25453"/>
                </a:lnTo>
                <a:lnTo>
                  <a:pt x="27543" y="43063"/>
                </a:lnTo>
                <a:lnTo>
                  <a:pt x="24866" y="435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398332" y="856954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44491"/>
                </a:moveTo>
                <a:lnTo>
                  <a:pt x="0" y="22929"/>
                </a:lnTo>
                <a:lnTo>
                  <a:pt x="598" y="17080"/>
                </a:lnTo>
                <a:lnTo>
                  <a:pt x="20033" y="0"/>
                </a:lnTo>
                <a:lnTo>
                  <a:pt x="22814" y="104"/>
                </a:lnTo>
                <a:lnTo>
                  <a:pt x="44570" y="24030"/>
                </a:lnTo>
                <a:lnTo>
                  <a:pt x="44133" y="27030"/>
                </a:lnTo>
                <a:lnTo>
                  <a:pt x="24866" y="44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69376" y="5748620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24172" y="43634"/>
                </a:moveTo>
                <a:lnTo>
                  <a:pt x="21449" y="43609"/>
                </a:lnTo>
                <a:lnTo>
                  <a:pt x="18651" y="43587"/>
                </a:lnTo>
                <a:lnTo>
                  <a:pt x="15960" y="43040"/>
                </a:ln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4167" y="311"/>
                </a:lnTo>
                <a:lnTo>
                  <a:pt x="42525" y="20609"/>
                </a:lnTo>
                <a:lnTo>
                  <a:pt x="42287" y="23319"/>
                </a:lnTo>
                <a:lnTo>
                  <a:pt x="42239" y="26042"/>
                </a:lnTo>
                <a:lnTo>
                  <a:pt x="26798" y="43139"/>
                </a:lnTo>
                <a:lnTo>
                  <a:pt x="24172" y="4363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93574" y="5748690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19011" y="43567"/>
                </a:moveTo>
                <a:lnTo>
                  <a:pt x="0" y="22025"/>
                </a:lnTo>
                <a:lnTo>
                  <a:pt x="420" y="18901"/>
                </a:lnTo>
                <a:lnTo>
                  <a:pt x="20535" y="0"/>
                </a:lnTo>
                <a:lnTo>
                  <a:pt x="23251" y="60"/>
                </a:lnTo>
                <a:lnTo>
                  <a:pt x="42841" y="20094"/>
                </a:lnTo>
                <a:lnTo>
                  <a:pt x="42640" y="22887"/>
                </a:lnTo>
                <a:lnTo>
                  <a:pt x="42640" y="25610"/>
                </a:lnTo>
                <a:lnTo>
                  <a:pt x="24888" y="43515"/>
                </a:lnTo>
                <a:lnTo>
                  <a:pt x="19011" y="4356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460220" y="499909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2431" y="39703"/>
                </a:moveTo>
                <a:lnTo>
                  <a:pt x="0" y="20874"/>
                </a:lnTo>
                <a:lnTo>
                  <a:pt x="199" y="18116"/>
                </a:lnTo>
                <a:lnTo>
                  <a:pt x="20131" y="0"/>
                </a:lnTo>
                <a:lnTo>
                  <a:pt x="22814" y="229"/>
                </a:lnTo>
                <a:lnTo>
                  <a:pt x="39575" y="18866"/>
                </a:lnTo>
                <a:lnTo>
                  <a:pt x="39519" y="21558"/>
                </a:lnTo>
                <a:lnTo>
                  <a:pt x="22431" y="397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46522" y="5750688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19520" y="39463"/>
                </a:moveTo>
                <a:lnTo>
                  <a:pt x="0" y="19983"/>
                </a:lnTo>
                <a:lnTo>
                  <a:pt x="229" y="17228"/>
                </a:lnTo>
                <a:lnTo>
                  <a:pt x="19342" y="0"/>
                </a:lnTo>
                <a:lnTo>
                  <a:pt x="22106" y="55"/>
                </a:lnTo>
                <a:lnTo>
                  <a:pt x="40413" y="22266"/>
                </a:lnTo>
                <a:lnTo>
                  <a:pt x="39964" y="24645"/>
                </a:lnTo>
                <a:lnTo>
                  <a:pt x="22287" y="39186"/>
                </a:lnTo>
                <a:lnTo>
                  <a:pt x="19520" y="3946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963823" y="9510589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39529"/>
                </a:moveTo>
                <a:lnTo>
                  <a:pt x="0" y="21113"/>
                </a:lnTo>
                <a:lnTo>
                  <a:pt x="182" y="18331"/>
                </a:lnTo>
                <a:lnTo>
                  <a:pt x="24018" y="0"/>
                </a:lnTo>
                <a:lnTo>
                  <a:pt x="28470" y="1421"/>
                </a:lnTo>
                <a:lnTo>
                  <a:pt x="36339" y="7510"/>
                </a:lnTo>
                <a:lnTo>
                  <a:pt x="38832" y="11463"/>
                </a:lnTo>
                <a:lnTo>
                  <a:pt x="39885" y="16323"/>
                </a:lnTo>
                <a:lnTo>
                  <a:pt x="40668" y="19110"/>
                </a:lnTo>
                <a:lnTo>
                  <a:pt x="24658" y="39439"/>
                </a:lnTo>
                <a:lnTo>
                  <a:pt x="21764" y="39331"/>
                </a:lnTo>
                <a:lnTo>
                  <a:pt x="19358" y="395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12176" y="5939690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95" y="39133"/>
                </a:moveTo>
                <a:lnTo>
                  <a:pt x="0" y="15915"/>
                </a:lnTo>
                <a:lnTo>
                  <a:pt x="543" y="13287"/>
                </a:lnTo>
                <a:lnTo>
                  <a:pt x="19102" y="0"/>
                </a:lnTo>
                <a:lnTo>
                  <a:pt x="21799" y="551"/>
                </a:lnTo>
                <a:lnTo>
                  <a:pt x="26617" y="1202"/>
                </a:lnTo>
                <a:lnTo>
                  <a:pt x="30666" y="3322"/>
                </a:lnTo>
                <a:lnTo>
                  <a:pt x="37226" y="10496"/>
                </a:lnTo>
                <a:lnTo>
                  <a:pt x="38976" y="14717"/>
                </a:lnTo>
                <a:lnTo>
                  <a:pt x="39195" y="19573"/>
                </a:lnTo>
                <a:lnTo>
                  <a:pt x="38963" y="22337"/>
                </a:lnTo>
                <a:lnTo>
                  <a:pt x="22194" y="38779"/>
                </a:lnTo>
                <a:lnTo>
                  <a:pt x="19495" y="3913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401427" y="7066895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70">
                <a:moveTo>
                  <a:pt x="18632" y="39312"/>
                </a:moveTo>
                <a:lnTo>
                  <a:pt x="0" y="20739"/>
                </a:lnTo>
                <a:lnTo>
                  <a:pt x="150" y="18116"/>
                </a:lnTo>
                <a:lnTo>
                  <a:pt x="150" y="15713"/>
                </a:lnTo>
                <a:lnTo>
                  <a:pt x="15867" y="0"/>
                </a:lnTo>
                <a:lnTo>
                  <a:pt x="21011" y="19"/>
                </a:lnTo>
                <a:lnTo>
                  <a:pt x="38195" y="18461"/>
                </a:lnTo>
                <a:lnTo>
                  <a:pt x="38021" y="21196"/>
                </a:lnTo>
                <a:lnTo>
                  <a:pt x="37109" y="26004"/>
                </a:lnTo>
                <a:lnTo>
                  <a:pt x="34864" y="30079"/>
                </a:lnTo>
                <a:lnTo>
                  <a:pt x="27711" y="36763"/>
                </a:lnTo>
                <a:lnTo>
                  <a:pt x="23492" y="38727"/>
                </a:lnTo>
                <a:lnTo>
                  <a:pt x="18632" y="3931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896737" y="4811950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9536" y="39680"/>
                </a:moveTo>
                <a:lnTo>
                  <a:pt x="510" y="21564"/>
                </a:lnTo>
                <a:lnTo>
                  <a:pt x="0" y="18813"/>
                </a:lnTo>
                <a:lnTo>
                  <a:pt x="16744" y="0"/>
                </a:lnTo>
                <a:lnTo>
                  <a:pt x="19536" y="186"/>
                </a:lnTo>
                <a:lnTo>
                  <a:pt x="21882" y="182"/>
                </a:lnTo>
                <a:lnTo>
                  <a:pt x="39175" y="19657"/>
                </a:lnTo>
                <a:lnTo>
                  <a:pt x="38874" y="22400"/>
                </a:lnTo>
                <a:lnTo>
                  <a:pt x="22343" y="39473"/>
                </a:lnTo>
                <a:lnTo>
                  <a:pt x="19536" y="396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776670" y="1007535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8820" y="39455"/>
                </a:moveTo>
                <a:lnTo>
                  <a:pt x="174" y="19690"/>
                </a:lnTo>
                <a:lnTo>
                  <a:pt x="0" y="17226"/>
                </a:lnTo>
                <a:lnTo>
                  <a:pt x="17750" y="305"/>
                </a:lnTo>
                <a:lnTo>
                  <a:pt x="20505" y="0"/>
                </a:lnTo>
                <a:lnTo>
                  <a:pt x="39675" y="19508"/>
                </a:lnTo>
                <a:lnTo>
                  <a:pt x="39383" y="24533"/>
                </a:lnTo>
                <a:lnTo>
                  <a:pt x="37535" y="28899"/>
                </a:lnTo>
                <a:lnTo>
                  <a:pt x="30729" y="36317"/>
                </a:lnTo>
                <a:lnTo>
                  <a:pt x="26537" y="38533"/>
                </a:lnTo>
                <a:lnTo>
                  <a:pt x="21555" y="39255"/>
                </a:lnTo>
                <a:lnTo>
                  <a:pt x="18820" y="3945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401058" y="593929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39477"/>
                </a:moveTo>
                <a:lnTo>
                  <a:pt x="881" y="23229"/>
                </a:lnTo>
                <a:lnTo>
                  <a:pt x="125" y="20534"/>
                </a:lnTo>
                <a:lnTo>
                  <a:pt x="17914" y="221"/>
                </a:lnTo>
                <a:lnTo>
                  <a:pt x="20321" y="0"/>
                </a:lnTo>
                <a:lnTo>
                  <a:pt x="39139" y="18697"/>
                </a:lnTo>
                <a:lnTo>
                  <a:pt x="38992" y="21383"/>
                </a:lnTo>
                <a:lnTo>
                  <a:pt x="21175" y="39352"/>
                </a:lnTo>
                <a:lnTo>
                  <a:pt x="18792" y="394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777964" y="8947222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450" y="39642"/>
                </a:moveTo>
                <a:lnTo>
                  <a:pt x="0" y="20047"/>
                </a:lnTo>
                <a:lnTo>
                  <a:pt x="330" y="17358"/>
                </a:lnTo>
                <a:lnTo>
                  <a:pt x="446" y="14938"/>
                </a:lnTo>
                <a:lnTo>
                  <a:pt x="17119" y="0"/>
                </a:lnTo>
                <a:lnTo>
                  <a:pt x="21961" y="245"/>
                </a:lnTo>
                <a:lnTo>
                  <a:pt x="38793" y="21021"/>
                </a:lnTo>
                <a:lnTo>
                  <a:pt x="38318" y="23683"/>
                </a:lnTo>
                <a:lnTo>
                  <a:pt x="21205" y="39547"/>
                </a:lnTo>
                <a:lnTo>
                  <a:pt x="18450" y="3964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592382" y="6129738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7985" y="34783"/>
                </a:move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703" y="16666"/>
                </a:lnTo>
                <a:lnTo>
                  <a:pt x="33702" y="19069"/>
                </a:lnTo>
                <a:lnTo>
                  <a:pt x="17985" y="347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591810" y="65053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34699"/>
                </a:moveTo>
                <a:lnTo>
                  <a:pt x="0" y="16266"/>
                </a:lnTo>
                <a:lnTo>
                  <a:pt x="193" y="14175"/>
                </a:lnTo>
                <a:lnTo>
                  <a:pt x="16763" y="0"/>
                </a:lnTo>
                <a:lnTo>
                  <a:pt x="19142" y="200"/>
                </a:lnTo>
                <a:lnTo>
                  <a:pt x="34456" y="16583"/>
                </a:lnTo>
                <a:lnTo>
                  <a:pt x="34456" y="18985"/>
                </a:lnTo>
                <a:lnTo>
                  <a:pt x="18738" y="346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215846" y="53777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34384"/>
                </a:moveTo>
                <a:lnTo>
                  <a:pt x="0" y="18670"/>
                </a:lnTo>
                <a:lnTo>
                  <a:pt x="0" y="16267"/>
                </a:lnTo>
                <a:lnTo>
                  <a:pt x="20157" y="0"/>
                </a:lnTo>
                <a:lnTo>
                  <a:pt x="23957" y="1181"/>
                </a:lnTo>
                <a:lnTo>
                  <a:pt x="30732" y="6193"/>
                </a:lnTo>
                <a:lnTo>
                  <a:pt x="32973" y="9481"/>
                </a:lnTo>
                <a:lnTo>
                  <a:pt x="34066" y="13550"/>
                </a:lnTo>
                <a:lnTo>
                  <a:pt x="34452" y="15998"/>
                </a:lnTo>
                <a:lnTo>
                  <a:pt x="34340" y="18424"/>
                </a:lnTo>
                <a:lnTo>
                  <a:pt x="18120" y="3438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325780" y="575387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888" y="34373"/>
                </a:moveTo>
                <a:lnTo>
                  <a:pt x="0" y="16169"/>
                </a:lnTo>
                <a:lnTo>
                  <a:pt x="358" y="13721"/>
                </a:lnTo>
                <a:lnTo>
                  <a:pt x="1416" y="9616"/>
                </a:lnTo>
                <a:lnTo>
                  <a:pt x="3641" y="6291"/>
                </a:lnTo>
                <a:lnTo>
                  <a:pt x="10425" y="1204"/>
                </a:lnTo>
                <a:lnTo>
                  <a:pt x="14240" y="0"/>
                </a:lnTo>
                <a:lnTo>
                  <a:pt x="18478" y="134"/>
                </a:lnTo>
                <a:lnTo>
                  <a:pt x="34605" y="16257"/>
                </a:lnTo>
                <a:lnTo>
                  <a:pt x="34605" y="18659"/>
                </a:lnTo>
                <a:lnTo>
                  <a:pt x="18888" y="343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582620" y="5377106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60" h="34925">
                <a:moveTo>
                  <a:pt x="16866" y="34499"/>
                </a:moveTo>
                <a:lnTo>
                  <a:pt x="0" y="16473"/>
                </a:lnTo>
                <a:lnTo>
                  <a:pt x="186" y="14424"/>
                </a:lnTo>
                <a:lnTo>
                  <a:pt x="16262" y="0"/>
                </a:lnTo>
                <a:lnTo>
                  <a:pt x="18723" y="71"/>
                </a:lnTo>
                <a:lnTo>
                  <a:pt x="34986" y="16383"/>
                </a:lnTo>
                <a:lnTo>
                  <a:pt x="34875" y="18750"/>
                </a:lnTo>
                <a:lnTo>
                  <a:pt x="16866" y="344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214940" y="76347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34365"/>
                </a:moveTo>
                <a:lnTo>
                  <a:pt x="0" y="17160"/>
                </a:lnTo>
                <a:lnTo>
                  <a:pt x="5" y="14716"/>
                </a:lnTo>
                <a:lnTo>
                  <a:pt x="16782" y="0"/>
                </a:lnTo>
                <a:lnTo>
                  <a:pt x="23295" y="858"/>
                </a:lnTo>
                <a:lnTo>
                  <a:pt x="34796" y="18589"/>
                </a:lnTo>
                <a:lnTo>
                  <a:pt x="34299" y="21002"/>
                </a:lnTo>
                <a:lnTo>
                  <a:pt x="17912" y="343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838073" y="5001931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34312"/>
                </a:moveTo>
                <a:lnTo>
                  <a:pt x="0" y="17596"/>
                </a:lnTo>
                <a:lnTo>
                  <a:pt x="150" y="15101"/>
                </a:lnTo>
                <a:lnTo>
                  <a:pt x="907" y="10707"/>
                </a:lnTo>
                <a:lnTo>
                  <a:pt x="3002" y="7086"/>
                </a:lnTo>
                <a:lnTo>
                  <a:pt x="9865" y="1391"/>
                </a:lnTo>
                <a:lnTo>
                  <a:pt x="13810" y="0"/>
                </a:lnTo>
                <a:lnTo>
                  <a:pt x="18270" y="64"/>
                </a:lnTo>
                <a:lnTo>
                  <a:pt x="36593" y="17264"/>
                </a:lnTo>
                <a:lnTo>
                  <a:pt x="36280" y="19723"/>
                </a:lnTo>
                <a:lnTo>
                  <a:pt x="20804" y="3431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967343" y="9893943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967411" y="913717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78796" y="612909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34880"/>
                </a:moveTo>
                <a:lnTo>
                  <a:pt x="0" y="16262"/>
                </a:lnTo>
                <a:lnTo>
                  <a:pt x="177" y="14164"/>
                </a:lnTo>
                <a:lnTo>
                  <a:pt x="16800" y="0"/>
                </a:lnTo>
                <a:lnTo>
                  <a:pt x="19192" y="207"/>
                </a:lnTo>
                <a:lnTo>
                  <a:pt x="34479" y="16764"/>
                </a:lnTo>
                <a:lnTo>
                  <a:pt x="34369" y="19131"/>
                </a:lnTo>
                <a:lnTo>
                  <a:pt x="16359" y="348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958800" y="5001978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85369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34325"/>
                </a:moveTo>
                <a:lnTo>
                  <a:pt x="0" y="16847"/>
                </a:lnTo>
                <a:lnTo>
                  <a:pt x="192" y="14567"/>
                </a:lnTo>
                <a:lnTo>
                  <a:pt x="18384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51" y="18951"/>
                </a:lnTo>
                <a:lnTo>
                  <a:pt x="20086" y="33928"/>
                </a:lnTo>
                <a:lnTo>
                  <a:pt x="17785" y="343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522987" y="4814854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394107" y="556550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402691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028307" y="5190015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61981" y="5564811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34740"/>
                </a:moveTo>
                <a:lnTo>
                  <a:pt x="0" y="18837"/>
                </a:lnTo>
                <a:lnTo>
                  <a:pt x="259" y="16364"/>
                </a:lnTo>
                <a:lnTo>
                  <a:pt x="390" y="12071"/>
                </a:lnTo>
                <a:lnTo>
                  <a:pt x="1948" y="8379"/>
                </a:lnTo>
                <a:lnTo>
                  <a:pt x="7919" y="2202"/>
                </a:lnTo>
                <a:lnTo>
                  <a:pt x="11555" y="518"/>
                </a:lnTo>
                <a:lnTo>
                  <a:pt x="15842" y="240"/>
                </a:lnTo>
                <a:lnTo>
                  <a:pt x="18312" y="0"/>
                </a:lnTo>
                <a:lnTo>
                  <a:pt x="33915" y="16077"/>
                </a:lnTo>
                <a:lnTo>
                  <a:pt x="33600" y="18538"/>
                </a:lnTo>
                <a:lnTo>
                  <a:pt x="33625" y="20597"/>
                </a:lnTo>
                <a:lnTo>
                  <a:pt x="18379" y="34480"/>
                </a:lnTo>
                <a:lnTo>
                  <a:pt x="15906" y="347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770803" y="518931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275232" y="481322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157850" y="9328358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782075" y="632014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157667" y="970417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53579" y="4816847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49249" y="4816122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139760" y="556810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29401"/>
                </a:moveTo>
                <a:lnTo>
                  <a:pt x="0" y="14493"/>
                </a:lnTo>
                <a:lnTo>
                  <a:pt x="274" y="12528"/>
                </a:lnTo>
                <a:lnTo>
                  <a:pt x="16225" y="0"/>
                </a:lnTo>
                <a:lnTo>
                  <a:pt x="18143" y="350"/>
                </a:lnTo>
                <a:lnTo>
                  <a:pt x="29727" y="18197"/>
                </a:lnTo>
                <a:lnTo>
                  <a:pt x="28650" y="21291"/>
                </a:lnTo>
                <a:lnTo>
                  <a:pt x="24168" y="26669"/>
                </a:lnTo>
                <a:lnTo>
                  <a:pt x="21319" y="28285"/>
                </a:lnTo>
                <a:lnTo>
                  <a:pt x="17861" y="28829"/>
                </a:lnTo>
                <a:lnTo>
                  <a:pt x="13749" y="294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027397" y="4815093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04839" y="5192036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892680" y="594385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29711"/>
                </a:moveTo>
                <a:lnTo>
                  <a:pt x="0" y="15956"/>
                </a:lnTo>
                <a:lnTo>
                  <a:pt x="73" y="13962"/>
                </a:lnTo>
                <a:lnTo>
                  <a:pt x="757" y="9841"/>
                </a:lnTo>
                <a:lnTo>
                  <a:pt x="2723" y="6468"/>
                </a:lnTo>
                <a:lnTo>
                  <a:pt x="9221" y="1216"/>
                </a:lnTo>
                <a:lnTo>
                  <a:pt x="12932" y="0"/>
                </a:lnTo>
                <a:lnTo>
                  <a:pt x="17106" y="194"/>
                </a:lnTo>
                <a:lnTo>
                  <a:pt x="21148" y="1217"/>
                </a:lnTo>
                <a:lnTo>
                  <a:pt x="24330" y="3460"/>
                </a:lnTo>
                <a:lnTo>
                  <a:pt x="28972" y="10388"/>
                </a:lnTo>
                <a:lnTo>
                  <a:pt x="29837" y="14183"/>
                </a:lnTo>
                <a:lnTo>
                  <a:pt x="29246" y="18310"/>
                </a:lnTo>
                <a:lnTo>
                  <a:pt x="28498" y="21721"/>
                </a:lnTo>
                <a:lnTo>
                  <a:pt x="26738" y="24489"/>
                </a:lnTo>
                <a:lnTo>
                  <a:pt x="21189" y="28734"/>
                </a:lnTo>
                <a:lnTo>
                  <a:pt x="18058" y="297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05721" y="7448244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37742" y="4628102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218202" y="50043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705137" y="5755969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10" h="28575">
                <a:moveTo>
                  <a:pt x="14416" y="28491"/>
                </a:moveTo>
                <a:lnTo>
                  <a:pt x="0" y="13827"/>
                </a:lnTo>
                <a:lnTo>
                  <a:pt x="625" y="10034"/>
                </a:lnTo>
                <a:lnTo>
                  <a:pt x="13339" y="0"/>
                </a:lnTo>
                <a:lnTo>
                  <a:pt x="15223" y="3"/>
                </a:lnTo>
                <a:lnTo>
                  <a:pt x="20590" y="1148"/>
                </a:lnTo>
                <a:lnTo>
                  <a:pt x="23399" y="2954"/>
                </a:lnTo>
                <a:lnTo>
                  <a:pt x="27667" y="8666"/>
                </a:lnTo>
                <a:lnTo>
                  <a:pt x="28603" y="11872"/>
                </a:lnTo>
                <a:lnTo>
                  <a:pt x="28341" y="15427"/>
                </a:lnTo>
                <a:lnTo>
                  <a:pt x="14416" y="28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714640" y="4627814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217410" y="801194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970444" y="10267915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7771" y="19085"/>
                </a:moveTo>
                <a:lnTo>
                  <a:pt x="674" y="19085"/>
                </a:lnTo>
                <a:lnTo>
                  <a:pt x="320" y="18163"/>
                </a:lnTo>
                <a:lnTo>
                  <a:pt x="0" y="16159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28483" y="15450"/>
                </a:lnTo>
                <a:lnTo>
                  <a:pt x="27771" y="190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208917" y="5756089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89857" y="462823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594106" y="5755439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09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77039" y="5379873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29740"/>
                </a:moveTo>
                <a:lnTo>
                  <a:pt x="0" y="13433"/>
                </a:lnTo>
                <a:lnTo>
                  <a:pt x="1021" y="7937"/>
                </a:lnTo>
                <a:lnTo>
                  <a:pt x="2772" y="5121"/>
                </a:lnTo>
                <a:lnTo>
                  <a:pt x="8492" y="867"/>
                </a:lnTo>
                <a:lnTo>
                  <a:pt x="11693" y="0"/>
                </a:lnTo>
                <a:lnTo>
                  <a:pt x="15235" y="391"/>
                </a:lnTo>
                <a:lnTo>
                  <a:pt x="17030" y="485"/>
                </a:lnTo>
                <a:lnTo>
                  <a:pt x="28332" y="12726"/>
                </a:lnTo>
                <a:lnTo>
                  <a:pt x="28282" y="14522"/>
                </a:lnTo>
                <a:lnTo>
                  <a:pt x="28341" y="16614"/>
                </a:lnTo>
                <a:lnTo>
                  <a:pt x="16453" y="29487"/>
                </a:lnTo>
                <a:lnTo>
                  <a:pt x="14422" y="297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00924" y="5379770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29824"/>
                </a:moveTo>
                <a:lnTo>
                  <a:pt x="0" y="16517"/>
                </a:lnTo>
                <a:lnTo>
                  <a:pt x="137" y="14444"/>
                </a:lnTo>
                <a:lnTo>
                  <a:pt x="63" y="12681"/>
                </a:lnTo>
                <a:lnTo>
                  <a:pt x="12821" y="494"/>
                </a:lnTo>
                <a:lnTo>
                  <a:pt x="16429" y="0"/>
                </a:lnTo>
                <a:lnTo>
                  <a:pt x="19707" y="822"/>
                </a:lnTo>
                <a:lnTo>
                  <a:pt x="25600" y="5101"/>
                </a:lnTo>
                <a:lnTo>
                  <a:pt x="27396" y="7962"/>
                </a:lnTo>
                <a:lnTo>
                  <a:pt x="28042" y="11545"/>
                </a:lnTo>
                <a:lnTo>
                  <a:pt x="28492" y="13583"/>
                </a:lnTo>
                <a:lnTo>
                  <a:pt x="15539" y="29661"/>
                </a:lnTo>
                <a:lnTo>
                  <a:pt x="13467" y="2982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593699" y="688420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466037" y="462807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964711" y="46311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588432" y="463156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033921" y="444372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657718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281600" y="44440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904929" y="444395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349584" y="10271313"/>
            <a:ext cx="22225" cy="15875"/>
          </a:xfrm>
          <a:custGeom>
            <a:avLst/>
            <a:gdLst/>
            <a:ahLst/>
            <a:cxnLst/>
            <a:rect l="l" t="t" r="r" b="b"/>
            <a:pathLst>
              <a:path w="22225" h="15875">
                <a:moveTo>
                  <a:pt x="21318" y="15687"/>
                </a:moveTo>
                <a:lnTo>
                  <a:pt x="618" y="15687"/>
                </a:lnTo>
                <a:lnTo>
                  <a:pt x="218" y="14130"/>
                </a:lnTo>
                <a:lnTo>
                  <a:pt x="124" y="13576"/>
                </a:lnTo>
                <a:lnTo>
                  <a:pt x="0" y="10779"/>
                </a:lnTo>
                <a:lnTo>
                  <a:pt x="837" y="7469"/>
                </a:lnTo>
                <a:lnTo>
                  <a:pt x="11271" y="0"/>
                </a:lnTo>
                <a:lnTo>
                  <a:pt x="14163" y="185"/>
                </a:lnTo>
                <a:lnTo>
                  <a:pt x="16616" y="1320"/>
                </a:lnTo>
                <a:lnTo>
                  <a:pt x="20643" y="5485"/>
                </a:lnTo>
                <a:lnTo>
                  <a:pt x="21693" y="7974"/>
                </a:lnTo>
                <a:lnTo>
                  <a:pt x="21780" y="10869"/>
                </a:lnTo>
                <a:lnTo>
                  <a:pt x="21989" y="12232"/>
                </a:lnTo>
                <a:lnTo>
                  <a:pt x="21907" y="13576"/>
                </a:lnTo>
                <a:lnTo>
                  <a:pt x="21318" y="156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520676" y="55720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4"/>
                </a:moveTo>
                <a:lnTo>
                  <a:pt x="0" y="10959"/>
                </a:lnTo>
                <a:lnTo>
                  <a:pt x="253" y="9293"/>
                </a:lnTo>
                <a:lnTo>
                  <a:pt x="311" y="7913"/>
                </a:lnTo>
                <a:lnTo>
                  <a:pt x="10126" y="0"/>
                </a:lnTo>
                <a:lnTo>
                  <a:pt x="11488" y="235"/>
                </a:lnTo>
                <a:lnTo>
                  <a:pt x="17830" y="417"/>
                </a:lnTo>
                <a:lnTo>
                  <a:pt x="20729" y="4221"/>
                </a:lnTo>
                <a:lnTo>
                  <a:pt x="21997" y="10562"/>
                </a:lnTo>
                <a:lnTo>
                  <a:pt x="20367" y="15815"/>
                </a:lnTo>
                <a:lnTo>
                  <a:pt x="18373" y="20888"/>
                </a:lnTo>
                <a:lnTo>
                  <a:pt x="12031" y="21975"/>
                </a:lnTo>
                <a:lnTo>
                  <a:pt x="10351" y="2210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529410" y="4442745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153388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73216" y="6136273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897305" y="5572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90"/>
                </a:lnTo>
                <a:lnTo>
                  <a:pt x="17488" y="19656"/>
                </a:lnTo>
                <a:lnTo>
                  <a:pt x="15319" y="21113"/>
                </a:lnTo>
                <a:lnTo>
                  <a:pt x="12662" y="21842"/>
                </a:lnTo>
                <a:lnTo>
                  <a:pt x="11003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785942" y="669998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707845" y="5383624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22003"/>
                </a:moveTo>
                <a:lnTo>
                  <a:pt x="10049" y="21460"/>
                </a:lnTo>
                <a:lnTo>
                  <a:pt x="7146" y="21419"/>
                </a:lnTo>
                <a:lnTo>
                  <a:pt x="4723" y="20320"/>
                </a:lnTo>
                <a:lnTo>
                  <a:pt x="838" y="16004"/>
                </a:lnTo>
                <a:lnTo>
                  <a:pt x="0" y="13480"/>
                </a:lnTo>
                <a:lnTo>
                  <a:pt x="450" y="8907"/>
                </a:lnTo>
                <a:lnTo>
                  <a:pt x="11459" y="0"/>
                </a:lnTo>
                <a:lnTo>
                  <a:pt x="13114" y="44"/>
                </a:lnTo>
                <a:lnTo>
                  <a:pt x="22912" y="11786"/>
                </a:lnTo>
                <a:lnTo>
                  <a:pt x="22008" y="14756"/>
                </a:lnTo>
                <a:lnTo>
                  <a:pt x="20921" y="20191"/>
                </a:lnTo>
                <a:lnTo>
                  <a:pt x="15847" y="220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5099" y="557184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597029" y="500723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273094" y="5947873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440"/>
                </a:moveTo>
                <a:lnTo>
                  <a:pt x="0" y="11933"/>
                </a:lnTo>
                <a:lnTo>
                  <a:pt x="0" y="6317"/>
                </a:lnTo>
                <a:lnTo>
                  <a:pt x="1630" y="1063"/>
                </a:lnTo>
                <a:lnTo>
                  <a:pt x="8697" y="519"/>
                </a:lnTo>
                <a:lnTo>
                  <a:pt x="11455" y="0"/>
                </a:lnTo>
                <a:lnTo>
                  <a:pt x="21332" y="9967"/>
                </a:lnTo>
                <a:lnTo>
                  <a:pt x="21296" y="11618"/>
                </a:lnTo>
                <a:lnTo>
                  <a:pt x="12009" y="22291"/>
                </a:lnTo>
                <a:lnTo>
                  <a:pt x="10328" y="224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024919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785746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586982" y="5006344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460381" y="61351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79618" y="500765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21877"/>
                </a:moveTo>
                <a:lnTo>
                  <a:pt x="10119" y="21514"/>
                </a:lnTo>
                <a:lnTo>
                  <a:pt x="7229" y="21417"/>
                </a:lnTo>
                <a:lnTo>
                  <a:pt x="4807" y="20303"/>
                </a:lnTo>
                <a:lnTo>
                  <a:pt x="899" y="16040"/>
                </a:lnTo>
                <a:lnTo>
                  <a:pt x="0" y="13531"/>
                </a:lnTo>
                <a:lnTo>
                  <a:pt x="153" y="10645"/>
                </a:lnTo>
                <a:lnTo>
                  <a:pt x="11339" y="0"/>
                </a:lnTo>
                <a:lnTo>
                  <a:pt x="13001" y="66"/>
                </a:lnTo>
                <a:lnTo>
                  <a:pt x="22795" y="11683"/>
                </a:lnTo>
                <a:lnTo>
                  <a:pt x="21897" y="14630"/>
                </a:lnTo>
                <a:lnTo>
                  <a:pt x="20810" y="20065"/>
                </a:lnTo>
                <a:lnTo>
                  <a:pt x="15737" y="21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973399" y="87672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03616" y="50076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91" y="22125"/>
                </a:moveTo>
                <a:lnTo>
                  <a:pt x="8317" y="21188"/>
                </a:lnTo>
                <a:lnTo>
                  <a:pt x="6937" y="21009"/>
                </a:lnTo>
                <a:lnTo>
                  <a:pt x="5659" y="20548"/>
                </a:lnTo>
                <a:lnTo>
                  <a:pt x="0" y="11731"/>
                </a:lnTo>
                <a:lnTo>
                  <a:pt x="113" y="10378"/>
                </a:lnTo>
                <a:lnTo>
                  <a:pt x="525" y="9050"/>
                </a:lnTo>
                <a:lnTo>
                  <a:pt x="864" y="7360"/>
                </a:lnTo>
                <a:lnTo>
                  <a:pt x="13085" y="0"/>
                </a:lnTo>
                <a:lnTo>
                  <a:pt x="14728" y="350"/>
                </a:lnTo>
                <a:lnTo>
                  <a:pt x="22512" y="12511"/>
                </a:lnTo>
                <a:lnTo>
                  <a:pt x="21726" y="15209"/>
                </a:lnTo>
                <a:lnTo>
                  <a:pt x="20637" y="17825"/>
                </a:lnTo>
                <a:lnTo>
                  <a:pt x="18798" y="19709"/>
                </a:lnTo>
                <a:lnTo>
                  <a:pt x="13622" y="22017"/>
                </a:lnTo>
                <a:lnTo>
                  <a:pt x="10991" y="22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836448" y="6136984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468829" y="425529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092763" y="425561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716660" y="425529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340535" y="425506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597073" y="83914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597043" y="726368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973398" y="651126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409840" y="482005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785664" y="70759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777526" y="481984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973266" y="688758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401273" y="48200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409511" y="820409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161998" y="895623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348172" y="9894492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785878" y="5572107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785958" y="519592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212354" y="500745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084102" y="57596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21948"/>
                </a:moveTo>
                <a:lnTo>
                  <a:pt x="10690" y="21726"/>
                </a:lnTo>
                <a:lnTo>
                  <a:pt x="4892" y="20640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3"/>
                </a:lnTo>
                <a:lnTo>
                  <a:pt x="22011" y="7280"/>
                </a:lnTo>
                <a:lnTo>
                  <a:pt x="22566" y="9866"/>
                </a:lnTo>
                <a:lnTo>
                  <a:pt x="21687" y="15441"/>
                </a:lnTo>
                <a:lnTo>
                  <a:pt x="20378" y="17700"/>
                </a:lnTo>
                <a:lnTo>
                  <a:pt x="15984" y="21187"/>
                </a:lnTo>
                <a:lnTo>
                  <a:pt x="13487" y="219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973138" y="53836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597032" y="53831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161918" y="10084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785981" y="85800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212545" y="538316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330668" y="5382439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23287"/>
                </a:moveTo>
                <a:lnTo>
                  <a:pt x="9123" y="22891"/>
                </a:lnTo>
                <a:lnTo>
                  <a:pt x="4225" y="20022"/>
                </a:lnTo>
                <a:lnTo>
                  <a:pt x="2604" y="17942"/>
                </a:lnTo>
                <a:lnTo>
                  <a:pt x="0" y="9239"/>
                </a:lnTo>
                <a:lnTo>
                  <a:pt x="6523" y="0"/>
                </a:lnTo>
                <a:lnTo>
                  <a:pt x="12502" y="724"/>
                </a:lnTo>
                <a:lnTo>
                  <a:pt x="15352" y="955"/>
                </a:lnTo>
                <a:lnTo>
                  <a:pt x="17813" y="2056"/>
                </a:lnTo>
                <a:lnTo>
                  <a:pt x="21957" y="5995"/>
                </a:lnTo>
                <a:lnTo>
                  <a:pt x="23181" y="8398"/>
                </a:lnTo>
                <a:lnTo>
                  <a:pt x="23556" y="11232"/>
                </a:lnTo>
                <a:lnTo>
                  <a:pt x="23556" y="17391"/>
                </a:lnTo>
                <a:lnTo>
                  <a:pt x="21019" y="21920"/>
                </a:lnTo>
                <a:lnTo>
                  <a:pt x="14496" y="22645"/>
                </a:lnTo>
                <a:lnTo>
                  <a:pt x="11730" y="232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54676" y="5383345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7248" y="22826"/>
                </a:moveTo>
                <a:lnTo>
                  <a:pt x="2899" y="21196"/>
                </a:lnTo>
                <a:lnTo>
                  <a:pt x="0" y="8152"/>
                </a:lnTo>
                <a:lnTo>
                  <a:pt x="6704" y="0"/>
                </a:lnTo>
                <a:lnTo>
                  <a:pt x="13046" y="905"/>
                </a:lnTo>
                <a:lnTo>
                  <a:pt x="15866" y="1239"/>
                </a:lnTo>
                <a:lnTo>
                  <a:pt x="18263" y="2427"/>
                </a:lnTo>
                <a:lnTo>
                  <a:pt x="22211" y="6510"/>
                </a:lnTo>
                <a:lnTo>
                  <a:pt x="23317" y="8946"/>
                </a:lnTo>
                <a:lnTo>
                  <a:pt x="23556" y="11775"/>
                </a:lnTo>
                <a:lnTo>
                  <a:pt x="23556" y="17935"/>
                </a:lnTo>
                <a:lnTo>
                  <a:pt x="20294" y="22464"/>
                </a:lnTo>
                <a:lnTo>
                  <a:pt x="7248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973196" y="57592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349259" y="951971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401252" y="5195765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143101" y="51952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23329"/>
                </a:moveTo>
                <a:lnTo>
                  <a:pt x="8973" y="22983"/>
                </a:lnTo>
                <a:lnTo>
                  <a:pt x="3494" y="19905"/>
                </a:lnTo>
                <a:lnTo>
                  <a:pt x="1700" y="17623"/>
                </a:lnTo>
                <a:lnTo>
                  <a:pt x="0" y="11574"/>
                </a:lnTo>
                <a:lnTo>
                  <a:pt x="343" y="8692"/>
                </a:lnTo>
                <a:lnTo>
                  <a:pt x="3416" y="3211"/>
                </a:lnTo>
                <a:lnTo>
                  <a:pt x="5697" y="1414"/>
                </a:lnTo>
                <a:lnTo>
                  <a:pt x="10354" y="99"/>
                </a:lnTo>
                <a:lnTo>
                  <a:pt x="12008" y="0"/>
                </a:lnTo>
                <a:lnTo>
                  <a:pt x="15360" y="526"/>
                </a:lnTo>
                <a:lnTo>
                  <a:pt x="23398" y="10344"/>
                </a:lnTo>
                <a:lnTo>
                  <a:pt x="23329" y="13039"/>
                </a:lnTo>
                <a:lnTo>
                  <a:pt x="11856" y="233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68500" y="5195650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22473"/>
                </a:moveTo>
                <a:lnTo>
                  <a:pt x="7181" y="22279"/>
                </a:lnTo>
                <a:lnTo>
                  <a:pt x="4794" y="21106"/>
                </a:lnTo>
                <a:lnTo>
                  <a:pt x="984" y="16803"/>
                </a:lnTo>
                <a:lnTo>
                  <a:pt x="108" y="14292"/>
                </a:lnTo>
                <a:lnTo>
                  <a:pt x="264" y="11422"/>
                </a:lnTo>
                <a:lnTo>
                  <a:pt x="0" y="10086"/>
                </a:lnTo>
                <a:lnTo>
                  <a:pt x="8961" y="190"/>
                </a:lnTo>
                <a:lnTo>
                  <a:pt x="10648" y="0"/>
                </a:lnTo>
                <a:lnTo>
                  <a:pt x="21186" y="11014"/>
                </a:lnTo>
                <a:lnTo>
                  <a:pt x="20921" y="12690"/>
                </a:lnTo>
                <a:lnTo>
                  <a:pt x="20433" y="15368"/>
                </a:lnTo>
                <a:lnTo>
                  <a:pt x="19178" y="17617"/>
                </a:lnTo>
                <a:lnTo>
                  <a:pt x="15132" y="21258"/>
                </a:lnTo>
                <a:lnTo>
                  <a:pt x="12763" y="22270"/>
                </a:lnTo>
                <a:lnTo>
                  <a:pt x="10049" y="224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93159" y="519597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22152"/>
                </a:moveTo>
                <a:lnTo>
                  <a:pt x="0" y="11676"/>
                </a:lnTo>
                <a:lnTo>
                  <a:pt x="65" y="10022"/>
                </a:lnTo>
                <a:lnTo>
                  <a:pt x="518" y="8383"/>
                </a:lnTo>
                <a:lnTo>
                  <a:pt x="682" y="7030"/>
                </a:lnTo>
                <a:lnTo>
                  <a:pt x="9647" y="0"/>
                </a:lnTo>
                <a:lnTo>
                  <a:pt x="10978" y="61"/>
                </a:lnTo>
                <a:lnTo>
                  <a:pt x="12296" y="412"/>
                </a:lnTo>
                <a:lnTo>
                  <a:pt x="15038" y="890"/>
                </a:lnTo>
                <a:lnTo>
                  <a:pt x="17312" y="2186"/>
                </a:lnTo>
                <a:lnTo>
                  <a:pt x="20928" y="6415"/>
                </a:lnTo>
                <a:lnTo>
                  <a:pt x="21855" y="8863"/>
                </a:lnTo>
                <a:lnTo>
                  <a:pt x="21900" y="11644"/>
                </a:lnTo>
                <a:lnTo>
                  <a:pt x="21391" y="14374"/>
                </a:lnTo>
                <a:lnTo>
                  <a:pt x="20139" y="16704"/>
                </a:lnTo>
                <a:lnTo>
                  <a:pt x="16145" y="20563"/>
                </a:lnTo>
                <a:lnTo>
                  <a:pt x="13774" y="21736"/>
                </a:lnTo>
                <a:lnTo>
                  <a:pt x="11028" y="221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349150" y="914373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220994" y="463152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844876" y="46315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788985" y="4071782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412450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038270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660284" y="4072287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286103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909823" y="407117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533577" y="407190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155954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781561" y="4072221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404904" y="407262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166033" y="820876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789743" y="820876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790435" y="783185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412450" y="783267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166350" y="858429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542037" y="8583233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164615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789166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542931" y="707993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164615" y="7080663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542897" y="67033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166245" y="670402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653617" y="557577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542238" y="632783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166245" y="63279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542419" y="89589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18591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541150" y="5951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166608" y="595173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7746" y="5575015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542238" y="557592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166929" y="5576004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276758" y="557628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11925"/>
                </a:moveTo>
                <a:lnTo>
                  <a:pt x="7208" y="11775"/>
                </a:lnTo>
                <a:lnTo>
                  <a:pt x="5034" y="11775"/>
                </a:lnTo>
                <a:lnTo>
                  <a:pt x="866" y="10326"/>
                </a:lnTo>
                <a:lnTo>
                  <a:pt x="504" y="8695"/>
                </a:lnTo>
                <a:lnTo>
                  <a:pt x="0" y="6675"/>
                </a:lnTo>
                <a:lnTo>
                  <a:pt x="325" y="4799"/>
                </a:lnTo>
                <a:lnTo>
                  <a:pt x="2636" y="1334"/>
                </a:lnTo>
                <a:lnTo>
                  <a:pt x="4243" y="311"/>
                </a:lnTo>
                <a:lnTo>
                  <a:pt x="6302" y="0"/>
                </a:lnTo>
                <a:lnTo>
                  <a:pt x="8476" y="1268"/>
                </a:lnTo>
                <a:lnTo>
                  <a:pt x="11557" y="1992"/>
                </a:lnTo>
                <a:lnTo>
                  <a:pt x="12281" y="3623"/>
                </a:lnTo>
                <a:lnTo>
                  <a:pt x="13377" y="5507"/>
                </a:lnTo>
                <a:lnTo>
                  <a:pt x="13348" y="7374"/>
                </a:lnTo>
                <a:lnTo>
                  <a:pt x="11045" y="11075"/>
                </a:lnTo>
                <a:lnTo>
                  <a:pt x="9382" y="11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540426" y="9335423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918198" y="933669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540426" y="9711156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918773" y="9711782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541916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166928" y="4823995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788441" y="4824637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028917" y="482463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525278" y="482382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40" y="2524"/>
                </a:lnTo>
                <a:lnTo>
                  <a:pt x="4935" y="250"/>
                </a:lnTo>
                <a:lnTo>
                  <a:pt x="6849" y="0"/>
                </a:lnTo>
                <a:lnTo>
                  <a:pt x="8878" y="635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148482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11925"/>
                </a:moveTo>
                <a:lnTo>
                  <a:pt x="7327" y="11775"/>
                </a:lnTo>
                <a:lnTo>
                  <a:pt x="4972" y="11775"/>
                </a:lnTo>
                <a:lnTo>
                  <a:pt x="985" y="10326"/>
                </a:lnTo>
                <a:lnTo>
                  <a:pt x="441" y="8695"/>
                </a:lnTo>
                <a:lnTo>
                  <a:pt x="0" y="6656"/>
                </a:lnTo>
                <a:lnTo>
                  <a:pt x="370" y="4776"/>
                </a:lnTo>
                <a:lnTo>
                  <a:pt x="2735" y="1336"/>
                </a:lnTo>
                <a:lnTo>
                  <a:pt x="4358" y="317"/>
                </a:lnTo>
                <a:lnTo>
                  <a:pt x="6421" y="0"/>
                </a:lnTo>
                <a:lnTo>
                  <a:pt x="8414" y="1268"/>
                </a:lnTo>
                <a:lnTo>
                  <a:pt x="11676" y="1992"/>
                </a:lnTo>
                <a:lnTo>
                  <a:pt x="12401" y="3623"/>
                </a:lnTo>
                <a:lnTo>
                  <a:pt x="13496" y="5507"/>
                </a:lnTo>
                <a:lnTo>
                  <a:pt x="13467" y="7374"/>
                </a:lnTo>
                <a:lnTo>
                  <a:pt x="11164" y="11075"/>
                </a:lnTo>
                <a:lnTo>
                  <a:pt x="9502" y="11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71663" y="4823791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12851"/>
                </a:moveTo>
                <a:lnTo>
                  <a:pt x="3535" y="12006"/>
                </a:lnTo>
                <a:lnTo>
                  <a:pt x="1630" y="9903"/>
                </a:lnTo>
                <a:lnTo>
                  <a:pt x="0" y="6099"/>
                </a:lnTo>
                <a:lnTo>
                  <a:pt x="2355" y="2838"/>
                </a:lnTo>
                <a:lnTo>
                  <a:pt x="5798" y="845"/>
                </a:lnTo>
                <a:lnTo>
                  <a:pt x="6371" y="431"/>
                </a:lnTo>
                <a:lnTo>
                  <a:pt x="7008" y="179"/>
                </a:lnTo>
                <a:lnTo>
                  <a:pt x="8411" y="0"/>
                </a:lnTo>
                <a:lnTo>
                  <a:pt x="9091" y="83"/>
                </a:lnTo>
                <a:lnTo>
                  <a:pt x="12321" y="3382"/>
                </a:lnTo>
                <a:lnTo>
                  <a:pt x="13952" y="7548"/>
                </a:lnTo>
                <a:lnTo>
                  <a:pt x="13227" y="11353"/>
                </a:lnTo>
                <a:lnTo>
                  <a:pt x="8697" y="12440"/>
                </a:lnTo>
                <a:lnTo>
                  <a:pt x="5890" y="1285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95490" y="48242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7610" y="12343"/>
                </a:moveTo>
                <a:lnTo>
                  <a:pt x="2899" y="11437"/>
                </a:lnTo>
                <a:lnTo>
                  <a:pt x="0" y="4191"/>
                </a:lnTo>
                <a:lnTo>
                  <a:pt x="2718" y="2379"/>
                </a:lnTo>
                <a:lnTo>
                  <a:pt x="4530" y="1292"/>
                </a:lnTo>
                <a:lnTo>
                  <a:pt x="5251" y="707"/>
                </a:lnTo>
                <a:lnTo>
                  <a:pt x="6068" y="332"/>
                </a:lnTo>
                <a:lnTo>
                  <a:pt x="7895" y="0"/>
                </a:lnTo>
                <a:lnTo>
                  <a:pt x="8793" y="63"/>
                </a:lnTo>
                <a:lnTo>
                  <a:pt x="13227" y="4191"/>
                </a:lnTo>
                <a:lnTo>
                  <a:pt x="14858" y="7995"/>
                </a:lnTo>
                <a:lnTo>
                  <a:pt x="14133" y="10531"/>
                </a:lnTo>
                <a:lnTo>
                  <a:pt x="7610" y="123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653254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540426" y="1008725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918198" y="1008870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542238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542056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164977" y="4447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789195" y="4447092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166245" y="520000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414443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029066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651623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275450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12319"/>
                </a:moveTo>
                <a:lnTo>
                  <a:pt x="9785" y="10688"/>
                </a:lnTo>
                <a:lnTo>
                  <a:pt x="7429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900908" y="51987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1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523285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12319"/>
                </a:moveTo>
                <a:lnTo>
                  <a:pt x="9784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152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781593" y="444691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404876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028159" y="4447719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149286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12914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0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0872" y="5351"/>
                </a:lnTo>
                <a:lnTo>
                  <a:pt x="11959" y="7344"/>
                </a:lnTo>
                <a:lnTo>
                  <a:pt x="7111" y="12876"/>
                </a:lnTo>
                <a:lnTo>
                  <a:pt x="5103" y="129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71663" y="444771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12876"/>
                </a:moveTo>
                <a:lnTo>
                  <a:pt x="3571" y="12091"/>
                </a:lnTo>
                <a:lnTo>
                  <a:pt x="1630" y="10061"/>
                </a:lnTo>
                <a:lnTo>
                  <a:pt x="0" y="5351"/>
                </a:lnTo>
                <a:lnTo>
                  <a:pt x="2355" y="2815"/>
                </a:lnTo>
                <a:lnTo>
                  <a:pt x="5798" y="822"/>
                </a:lnTo>
                <a:lnTo>
                  <a:pt x="6384" y="406"/>
                </a:lnTo>
                <a:lnTo>
                  <a:pt x="7034" y="159"/>
                </a:lnTo>
                <a:lnTo>
                  <a:pt x="8461" y="0"/>
                </a:lnTo>
                <a:lnTo>
                  <a:pt x="9150" y="98"/>
                </a:lnTo>
                <a:lnTo>
                  <a:pt x="12321" y="3539"/>
                </a:lnTo>
                <a:lnTo>
                  <a:pt x="13952" y="7706"/>
                </a:lnTo>
                <a:lnTo>
                  <a:pt x="13227" y="11329"/>
                </a:lnTo>
                <a:lnTo>
                  <a:pt x="8697" y="12416"/>
                </a:lnTo>
                <a:lnTo>
                  <a:pt x="5927" y="1287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96940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354876" y="614115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730867" y="9900482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61798" y="5012514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14120"/>
                </a:moveTo>
                <a:lnTo>
                  <a:pt x="669" y="11040"/>
                </a:lnTo>
                <a:lnTo>
                  <a:pt x="126" y="6873"/>
                </a:lnTo>
                <a:lnTo>
                  <a:pt x="0" y="4306"/>
                </a:lnTo>
                <a:lnTo>
                  <a:pt x="966" y="2253"/>
                </a:lnTo>
                <a:lnTo>
                  <a:pt x="3025" y="714"/>
                </a:lnTo>
                <a:lnTo>
                  <a:pt x="4899" y="0"/>
                </a:lnTo>
                <a:lnTo>
                  <a:pt x="6705" y="142"/>
                </a:lnTo>
                <a:lnTo>
                  <a:pt x="10182" y="2139"/>
                </a:lnTo>
                <a:lnTo>
                  <a:pt x="11214" y="3627"/>
                </a:lnTo>
                <a:lnTo>
                  <a:pt x="11541" y="5605"/>
                </a:lnTo>
                <a:lnTo>
                  <a:pt x="10273" y="7779"/>
                </a:lnTo>
                <a:lnTo>
                  <a:pt x="9729" y="11221"/>
                </a:lnTo>
                <a:lnTo>
                  <a:pt x="7917" y="12127"/>
                </a:lnTo>
                <a:lnTo>
                  <a:pt x="3387" y="1412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337434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13768"/>
                </a:moveTo>
                <a:lnTo>
                  <a:pt x="3019" y="11594"/>
                </a:lnTo>
                <a:lnTo>
                  <a:pt x="906" y="9849"/>
                </a:lnTo>
                <a:lnTo>
                  <a:pt x="0" y="7615"/>
                </a:lnTo>
                <a:lnTo>
                  <a:pt x="301" y="4891"/>
                </a:lnTo>
                <a:lnTo>
                  <a:pt x="1569" y="543"/>
                </a:lnTo>
                <a:lnTo>
                  <a:pt x="5374" y="0"/>
                </a:lnTo>
                <a:lnTo>
                  <a:pt x="9361" y="1268"/>
                </a:lnTo>
                <a:lnTo>
                  <a:pt x="10035" y="1406"/>
                </a:lnTo>
                <a:lnTo>
                  <a:pt x="12606" y="5092"/>
                </a:lnTo>
                <a:lnTo>
                  <a:pt x="12399" y="6452"/>
                </a:lnTo>
                <a:lnTo>
                  <a:pt x="12137" y="7064"/>
                </a:lnTo>
                <a:lnTo>
                  <a:pt x="11716" y="7608"/>
                </a:lnTo>
                <a:lnTo>
                  <a:pt x="9905" y="11413"/>
                </a:lnTo>
                <a:lnTo>
                  <a:pt x="682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978818" y="839704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712096" y="501281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12368"/>
                </a:moveTo>
                <a:lnTo>
                  <a:pt x="3623" y="11100"/>
                </a:lnTo>
                <a:lnTo>
                  <a:pt x="0" y="3854"/>
                </a:lnTo>
                <a:lnTo>
                  <a:pt x="1811" y="2042"/>
                </a:lnTo>
                <a:lnTo>
                  <a:pt x="4167" y="955"/>
                </a:lnTo>
                <a:lnTo>
                  <a:pt x="5940" y="77"/>
                </a:lnTo>
                <a:lnTo>
                  <a:pt x="7748" y="0"/>
                </a:lnTo>
                <a:lnTo>
                  <a:pt x="11432" y="1444"/>
                </a:lnTo>
                <a:lnTo>
                  <a:pt x="12705" y="2729"/>
                </a:lnTo>
                <a:lnTo>
                  <a:pt x="13408" y="4578"/>
                </a:lnTo>
                <a:lnTo>
                  <a:pt x="13408" y="6571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089612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841777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978491" y="501304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355056" y="501275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730868" y="501268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355010" y="839586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354767" y="651652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85720" y="426050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13033"/>
                </a:moveTo>
                <a:lnTo>
                  <a:pt x="574" y="11040"/>
                </a:lnTo>
                <a:lnTo>
                  <a:pt x="31" y="6873"/>
                </a:lnTo>
                <a:lnTo>
                  <a:pt x="0" y="4351"/>
                </a:lnTo>
                <a:lnTo>
                  <a:pt x="966" y="2297"/>
                </a:lnTo>
                <a:lnTo>
                  <a:pt x="2930" y="714"/>
                </a:lnTo>
                <a:lnTo>
                  <a:pt x="4803" y="0"/>
                </a:lnTo>
                <a:lnTo>
                  <a:pt x="6610" y="142"/>
                </a:lnTo>
                <a:lnTo>
                  <a:pt x="10087" y="2139"/>
                </a:lnTo>
                <a:lnTo>
                  <a:pt x="11120" y="3627"/>
                </a:lnTo>
                <a:lnTo>
                  <a:pt x="11446" y="5605"/>
                </a:lnTo>
                <a:lnTo>
                  <a:pt x="10359" y="7779"/>
                </a:lnTo>
                <a:lnTo>
                  <a:pt x="9634" y="11221"/>
                </a:lnTo>
                <a:lnTo>
                  <a:pt x="6010" y="1303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959911" y="426064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5" h="12700">
                <a:moveTo>
                  <a:pt x="5818" y="12530"/>
                </a:moveTo>
                <a:lnTo>
                  <a:pt x="3937" y="12339"/>
                </a:lnTo>
                <a:lnTo>
                  <a:pt x="2457" y="11468"/>
                </a:lnTo>
                <a:lnTo>
                  <a:pt x="300" y="8363"/>
                </a:lnTo>
                <a:lnTo>
                  <a:pt x="0" y="6672"/>
                </a:lnTo>
                <a:lnTo>
                  <a:pt x="956" y="3014"/>
                </a:lnTo>
                <a:lnTo>
                  <a:pt x="2046" y="1687"/>
                </a:lnTo>
                <a:lnTo>
                  <a:pt x="5447" y="35"/>
                </a:lnTo>
                <a:lnTo>
                  <a:pt x="7165" y="0"/>
                </a:lnTo>
                <a:lnTo>
                  <a:pt x="8898" y="754"/>
                </a:lnTo>
                <a:lnTo>
                  <a:pt x="11021" y="845"/>
                </a:lnTo>
                <a:lnTo>
                  <a:pt x="12470" y="1880"/>
                </a:lnTo>
                <a:lnTo>
                  <a:pt x="14018" y="5837"/>
                </a:lnTo>
                <a:lnTo>
                  <a:pt x="13657" y="7580"/>
                </a:lnTo>
                <a:lnTo>
                  <a:pt x="12160" y="9088"/>
                </a:lnTo>
                <a:lnTo>
                  <a:pt x="11073" y="11262"/>
                </a:lnTo>
                <a:lnTo>
                  <a:pt x="7992" y="11262"/>
                </a:lnTo>
                <a:lnTo>
                  <a:pt x="5818" y="125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336648" y="426103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775"/>
                </a:moveTo>
                <a:lnTo>
                  <a:pt x="4522" y="11498"/>
                </a:lnTo>
                <a:lnTo>
                  <a:pt x="2650" y="10230"/>
                </a:lnTo>
                <a:lnTo>
                  <a:pt x="1449" y="7971"/>
                </a:lnTo>
                <a:lnTo>
                  <a:pt x="0" y="3804"/>
                </a:lnTo>
                <a:lnTo>
                  <a:pt x="2536" y="724"/>
                </a:lnTo>
                <a:lnTo>
                  <a:pt x="6885" y="0"/>
                </a:lnTo>
                <a:lnTo>
                  <a:pt x="8697" y="1086"/>
                </a:lnTo>
                <a:lnTo>
                  <a:pt x="12684" y="1992"/>
                </a:lnTo>
                <a:lnTo>
                  <a:pt x="12865" y="3442"/>
                </a:lnTo>
                <a:lnTo>
                  <a:pt x="13308" y="5412"/>
                </a:lnTo>
                <a:lnTo>
                  <a:pt x="12953" y="7226"/>
                </a:lnTo>
                <a:lnTo>
                  <a:pt x="10646" y="10542"/>
                </a:lnTo>
                <a:lnTo>
                  <a:pt x="9068" y="11506"/>
                </a:lnTo>
                <a:lnTo>
                  <a:pt x="7066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30920" y="53884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353789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841830" y="538841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088632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11775"/>
                </a:moveTo>
                <a:lnTo>
                  <a:pt x="4703" y="11498"/>
                </a:lnTo>
                <a:lnTo>
                  <a:pt x="2831" y="10230"/>
                </a:lnTo>
                <a:lnTo>
                  <a:pt x="1630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89" y="5412"/>
                </a:lnTo>
                <a:lnTo>
                  <a:pt x="13134" y="7226"/>
                </a:lnTo>
                <a:lnTo>
                  <a:pt x="10827" y="10542"/>
                </a:lnTo>
                <a:lnTo>
                  <a:pt x="9249" y="11505"/>
                </a:lnTo>
                <a:lnTo>
                  <a:pt x="724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354541" y="689316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218027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592781" y="4260860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977796" y="764498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969830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353607" y="4636752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850427" y="426085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225794" y="4260646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602571" y="426049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730505" y="57648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354541" y="576505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355217" y="726853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978703" y="426067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730867" y="9524670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105772" y="952486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729418" y="651683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353789" y="877309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978340" y="726883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602713" y="764502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602603" y="80205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730505" y="614073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842098" y="5764497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465711" y="57647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730736" y="10276875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889" y="10125"/>
                </a:moveTo>
                <a:lnTo>
                  <a:pt x="0" y="10125"/>
                </a:lnTo>
                <a:lnTo>
                  <a:pt x="494" y="8024"/>
                </a:lnTo>
                <a:lnTo>
                  <a:pt x="430" y="4885"/>
                </a:lnTo>
                <a:lnTo>
                  <a:pt x="6496" y="0"/>
                </a:lnTo>
                <a:lnTo>
                  <a:pt x="7415" y="176"/>
                </a:lnTo>
                <a:lnTo>
                  <a:pt x="8286" y="597"/>
                </a:lnTo>
                <a:lnTo>
                  <a:pt x="9916" y="1141"/>
                </a:lnTo>
                <a:lnTo>
                  <a:pt x="10822" y="4221"/>
                </a:lnTo>
                <a:lnTo>
                  <a:pt x="11910" y="6213"/>
                </a:lnTo>
                <a:lnTo>
                  <a:pt x="10889" y="10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09267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729962" y="914900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107222" y="9148648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84996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12500"/>
                </a:moveTo>
                <a:lnTo>
                  <a:pt x="7641" y="10688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362"/>
                </a:lnTo>
                <a:lnTo>
                  <a:pt x="13801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961432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337161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2"/>
                </a:lnTo>
                <a:lnTo>
                  <a:pt x="13802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840978" y="4637133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3218175" y="463671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601985" y="463636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978340" y="46367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0" name="object 33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5349002" y="313363"/>
            <a:ext cx="2609849" cy="714374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662560" y="3568707"/>
            <a:ext cx="14963774" cy="4962524"/>
          </a:xfrm>
          <a:prstGeom prst="rect">
            <a:avLst/>
          </a:prstGeom>
        </p:spPr>
      </p:pic>
      <p:sp>
        <p:nvSpPr>
          <p:cNvPr id="332" name="object 332"/>
          <p:cNvSpPr txBox="1">
            <a:spLocks noGrp="1"/>
          </p:cNvSpPr>
          <p:nvPr>
            <p:ph type="title"/>
          </p:nvPr>
        </p:nvSpPr>
        <p:spPr>
          <a:xfrm>
            <a:off x="1767542" y="526587"/>
            <a:ext cx="764667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3180" marR="5080" indent="-1301115">
              <a:lnSpc>
                <a:spcPct val="100000"/>
              </a:lnSpc>
              <a:spcBef>
                <a:spcPts val="100"/>
              </a:spcBef>
            </a:pPr>
            <a:r>
              <a:rPr sz="7500" dirty="0">
                <a:solidFill>
                  <a:srgbClr val="000000"/>
                </a:solidFill>
              </a:rPr>
              <a:t>Our</a:t>
            </a:r>
            <a:r>
              <a:rPr sz="7500" spc="-459" dirty="0">
                <a:solidFill>
                  <a:srgbClr val="000000"/>
                </a:solidFill>
              </a:rPr>
              <a:t> </a:t>
            </a:r>
            <a:r>
              <a:rPr sz="7500" spc="85" dirty="0">
                <a:solidFill>
                  <a:srgbClr val="000000"/>
                </a:solidFill>
              </a:rPr>
              <a:t>Technology </a:t>
            </a:r>
            <a:r>
              <a:rPr sz="7500" spc="-10" dirty="0">
                <a:solidFill>
                  <a:srgbClr val="000000"/>
                </a:solidFill>
              </a:rPr>
              <a:t>Expertise</a:t>
            </a:r>
            <a:endParaRPr sz="7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5CE94-BADD-B12B-DA3F-372115539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object 2">
            <a:extLst>
              <a:ext uri="{FF2B5EF4-FFF2-40B4-BE49-F238E27FC236}">
                <a16:creationId xmlns:a16="http://schemas.microsoft.com/office/drawing/2014/main" id="{104C26E3-4382-5F40-5DD8-81C7D13ABAE8}"/>
              </a:ext>
            </a:extLst>
          </p:cNvPr>
          <p:cNvGrpSpPr/>
          <p:nvPr/>
        </p:nvGrpSpPr>
        <p:grpSpPr>
          <a:xfrm>
            <a:off x="8289501" y="3"/>
            <a:ext cx="9998710" cy="10287000"/>
            <a:chOff x="8289501" y="3"/>
            <a:chExt cx="9998710" cy="10287000"/>
          </a:xfrm>
        </p:grpSpPr>
        <p:pic>
          <p:nvPicPr>
            <p:cNvPr id="334" name="object 3">
              <a:extLst>
                <a:ext uri="{FF2B5EF4-FFF2-40B4-BE49-F238E27FC236}">
                  <a16:creationId xmlns:a16="http://schemas.microsoft.com/office/drawing/2014/main" id="{E423DA0F-5CD1-8D79-0A68-E73797D704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0791" y="3"/>
              <a:ext cx="9887208" cy="10286996"/>
            </a:xfrm>
            <a:prstGeom prst="rect">
              <a:avLst/>
            </a:prstGeom>
          </p:spPr>
        </p:pic>
        <p:pic>
          <p:nvPicPr>
            <p:cNvPr id="335" name="object 4">
              <a:extLst>
                <a:ext uri="{FF2B5EF4-FFF2-40B4-BE49-F238E27FC236}">
                  <a16:creationId xmlns:a16="http://schemas.microsoft.com/office/drawing/2014/main" id="{65B41F1E-2851-5FC5-EFFD-7A2D3C5722F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9501" y="3"/>
              <a:ext cx="9998497" cy="10286996"/>
            </a:xfrm>
            <a:prstGeom prst="rect">
              <a:avLst/>
            </a:prstGeom>
          </p:spPr>
        </p:pic>
        <p:pic>
          <p:nvPicPr>
            <p:cNvPr id="336" name="object 5">
              <a:extLst>
                <a:ext uri="{FF2B5EF4-FFF2-40B4-BE49-F238E27FC236}">
                  <a16:creationId xmlns:a16="http://schemas.microsoft.com/office/drawing/2014/main" id="{2DE263B5-D778-19C2-3048-7BB844BFFBD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2152" y="3"/>
              <a:ext cx="8665847" cy="7855032"/>
            </a:xfrm>
            <a:prstGeom prst="rect">
              <a:avLst/>
            </a:prstGeom>
          </p:spPr>
        </p:pic>
      </p:grpSp>
      <p:grpSp>
        <p:nvGrpSpPr>
          <p:cNvPr id="2" name="object 2">
            <a:extLst>
              <a:ext uri="{FF2B5EF4-FFF2-40B4-BE49-F238E27FC236}">
                <a16:creationId xmlns:a16="http://schemas.microsoft.com/office/drawing/2014/main" id="{7F931086-E6D3-EE6D-71E9-4BA8C51C7083}"/>
              </a:ext>
            </a:extLst>
          </p:cNvPr>
          <p:cNvGrpSpPr/>
          <p:nvPr/>
        </p:nvGrpSpPr>
        <p:grpSpPr>
          <a:xfrm>
            <a:off x="4145957" y="-1"/>
            <a:ext cx="14142085" cy="10287000"/>
            <a:chOff x="4145957" y="-1"/>
            <a:chExt cx="14142085" cy="10287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A4937F8-0205-3749-1476-C6A8AAB4D24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5957" y="-1"/>
              <a:ext cx="14142042" cy="102869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1451E22F-636F-952A-6EF0-AB160E2DE9E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38061" y="8346096"/>
              <a:ext cx="2549937" cy="1940903"/>
            </a:xfrm>
            <a:prstGeom prst="rect">
              <a:avLst/>
            </a:prstGeom>
          </p:spPr>
        </p:pic>
      </p:grpSp>
      <p:pic>
        <p:nvPicPr>
          <p:cNvPr id="5" name="object 5">
            <a:extLst>
              <a:ext uri="{FF2B5EF4-FFF2-40B4-BE49-F238E27FC236}">
                <a16:creationId xmlns:a16="http://schemas.microsoft.com/office/drawing/2014/main" id="{A639AF25-EA7D-DE4D-221A-401A565CE00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71741" cy="1698125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69251C54-3D2B-C9F1-1229-69FB5C44466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6056" y="6847148"/>
            <a:ext cx="91384" cy="103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9260294E-60BA-C53F-13DA-FA5D9E9FE024}"/>
              </a:ext>
            </a:extLst>
          </p:cNvPr>
          <p:cNvGrpSpPr/>
          <p:nvPr/>
        </p:nvGrpSpPr>
        <p:grpSpPr>
          <a:xfrm>
            <a:off x="176418" y="6271273"/>
            <a:ext cx="5747385" cy="4015740"/>
            <a:chOff x="176418" y="6271273"/>
            <a:chExt cx="5747385" cy="4015740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8FC93C52-87A0-CA1E-E13B-8DC4D680E58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418" y="6481776"/>
              <a:ext cx="79645" cy="82444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245375F0-8343-06CD-38E2-C543FE3FD50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418" y="6271273"/>
              <a:ext cx="5747092" cy="4015727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FF2B5EF4-FFF2-40B4-BE49-F238E27FC236}">
                <a16:creationId xmlns:a16="http://schemas.microsoft.com/office/drawing/2014/main" id="{1057989F-88F3-6B27-B1C8-C5A97F32E48F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5875" y="6114766"/>
            <a:ext cx="70023" cy="63740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295DCA50-2310-589C-1DDD-42E708DE3D1B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73270" y="6090654"/>
            <a:ext cx="110110" cy="111742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CF23827E-1DC2-3AB2-FE71-3FFE18AA1CB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87895" y="9287508"/>
            <a:ext cx="112987" cy="111378"/>
          </a:xfrm>
          <a:prstGeom prst="rect">
            <a:avLst/>
          </a:prstGeom>
        </p:spPr>
      </p:pic>
      <p:pic>
        <p:nvPicPr>
          <p:cNvPr id="13" name="object 13">
            <a:extLst>
              <a:ext uri="{FF2B5EF4-FFF2-40B4-BE49-F238E27FC236}">
                <a16:creationId xmlns:a16="http://schemas.microsoft.com/office/drawing/2014/main" id="{CE5A8C30-B51C-13B8-142D-A01E267FA4B9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97106" y="6091150"/>
            <a:ext cx="109726" cy="110125"/>
          </a:xfrm>
          <a:prstGeom prst="rect">
            <a:avLst/>
          </a:prstGeom>
        </p:spPr>
      </p:pic>
      <p:pic>
        <p:nvPicPr>
          <p:cNvPr id="14" name="object 14">
            <a:extLst>
              <a:ext uri="{FF2B5EF4-FFF2-40B4-BE49-F238E27FC236}">
                <a16:creationId xmlns:a16="http://schemas.microsoft.com/office/drawing/2014/main" id="{2ECD242F-436B-91D8-93ED-298939AEA3C8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989631" y="8912197"/>
            <a:ext cx="110434" cy="110649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D3E29B7C-A2ED-88D7-B8C3-055A7B32140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51992" y="6094592"/>
            <a:ext cx="104371" cy="104084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7F82A3F5-C467-8D97-0A76-7C7F254D0E70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91885" y="9666736"/>
            <a:ext cx="103808" cy="103776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8C0D5026-E06C-0D12-BC60-8F6608D8AED3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490362" y="5909081"/>
            <a:ext cx="98890" cy="98630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A6362DE5-07F8-E01E-F838-272BF63B3C34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867300" y="5910530"/>
            <a:ext cx="96461" cy="96410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3A891378-7464-E589-3C7C-06FB78A4598B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27264" y="6097682"/>
            <a:ext cx="97830" cy="98748"/>
          </a:xfrm>
          <a:prstGeom prst="rect">
            <a:avLst/>
          </a:prstGeom>
        </p:spPr>
      </p:pic>
      <p:pic>
        <p:nvPicPr>
          <p:cNvPr id="20" name="object 20">
            <a:extLst>
              <a:ext uri="{FF2B5EF4-FFF2-40B4-BE49-F238E27FC236}">
                <a16:creationId xmlns:a16="http://schemas.microsoft.com/office/drawing/2014/main" id="{95EA4F75-8C6F-0F4F-CD6C-158724435899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996689" y="8543346"/>
            <a:ext cx="95483" cy="95170"/>
          </a:xfrm>
          <a:prstGeom prst="rect">
            <a:avLst/>
          </a:prstGeom>
        </p:spPr>
      </p:pic>
      <p:pic>
        <p:nvPicPr>
          <p:cNvPr id="21" name="object 21">
            <a:extLst>
              <a:ext uri="{FF2B5EF4-FFF2-40B4-BE49-F238E27FC236}">
                <a16:creationId xmlns:a16="http://schemas.microsoft.com/office/drawing/2014/main" id="{FDF0C5D0-7DA7-2F7E-6D37-96CCA4A2648D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185966" y="9107965"/>
            <a:ext cx="92639" cy="92687"/>
          </a:xfrm>
          <a:prstGeom prst="rect">
            <a:avLst/>
          </a:prstGeom>
        </p:spPr>
      </p:pic>
      <p:pic>
        <p:nvPicPr>
          <p:cNvPr id="22" name="object 22">
            <a:extLst>
              <a:ext uri="{FF2B5EF4-FFF2-40B4-BE49-F238E27FC236}">
                <a16:creationId xmlns:a16="http://schemas.microsoft.com/office/drawing/2014/main" id="{0BDC8711-1883-1AE5-AC34-9494BCF91210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119017" y="5913568"/>
            <a:ext cx="90754" cy="91058"/>
          </a:xfrm>
          <a:prstGeom prst="rect">
            <a:avLst/>
          </a:prstGeom>
        </p:spPr>
      </p:pic>
      <p:pic>
        <p:nvPicPr>
          <p:cNvPr id="23" name="object 23">
            <a:extLst>
              <a:ext uri="{FF2B5EF4-FFF2-40B4-BE49-F238E27FC236}">
                <a16:creationId xmlns:a16="http://schemas.microsoft.com/office/drawing/2014/main" id="{F5069127-E156-1E22-EC3A-0A7BD21352E4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186576" y="9484701"/>
            <a:ext cx="91207" cy="91121"/>
          </a:xfrm>
          <a:prstGeom prst="rect">
            <a:avLst/>
          </a:prstGeom>
        </p:spPr>
      </p:pic>
      <p:pic>
        <p:nvPicPr>
          <p:cNvPr id="24" name="object 24">
            <a:extLst>
              <a:ext uri="{FF2B5EF4-FFF2-40B4-BE49-F238E27FC236}">
                <a16:creationId xmlns:a16="http://schemas.microsoft.com/office/drawing/2014/main" id="{C6243478-8409-0990-5854-B79E603F8C04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35232" y="6102012"/>
            <a:ext cx="89840" cy="88959"/>
          </a:xfrm>
          <a:prstGeom prst="rect">
            <a:avLst/>
          </a:prstGeom>
        </p:spPr>
      </p:pic>
      <p:pic>
        <p:nvPicPr>
          <p:cNvPr id="25" name="object 25">
            <a:extLst>
              <a:ext uri="{FF2B5EF4-FFF2-40B4-BE49-F238E27FC236}">
                <a16:creationId xmlns:a16="http://schemas.microsoft.com/office/drawing/2014/main" id="{1078CAF0-DD75-67C1-EA3C-E7CD7C67D656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248919" y="5915102"/>
            <a:ext cx="86187" cy="87038"/>
          </a:xfrm>
          <a:prstGeom prst="rect">
            <a:avLst/>
          </a:prstGeom>
        </p:spPr>
      </p:pic>
      <p:pic>
        <p:nvPicPr>
          <p:cNvPr id="26" name="object 26">
            <a:extLst>
              <a:ext uri="{FF2B5EF4-FFF2-40B4-BE49-F238E27FC236}">
                <a16:creationId xmlns:a16="http://schemas.microsoft.com/office/drawing/2014/main" id="{4E9E4AC7-3C02-C60A-DE44-CC9CB829977D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684231" y="5727443"/>
            <a:ext cx="87882" cy="85948"/>
          </a:xfrm>
          <a:prstGeom prst="rect">
            <a:avLst/>
          </a:prstGeom>
        </p:spPr>
      </p:pic>
      <p:pic>
        <p:nvPicPr>
          <p:cNvPr id="27" name="object 27">
            <a:extLst>
              <a:ext uri="{FF2B5EF4-FFF2-40B4-BE49-F238E27FC236}">
                <a16:creationId xmlns:a16="http://schemas.microsoft.com/office/drawing/2014/main" id="{1459102D-7E5B-8620-43A7-34789C3ECAE7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002119" y="10052074"/>
            <a:ext cx="84727" cy="84830"/>
          </a:xfrm>
          <a:prstGeom prst="rect">
            <a:avLst/>
          </a:prstGeom>
        </p:spPr>
      </p:pic>
      <p:pic>
        <p:nvPicPr>
          <p:cNvPr id="28" name="object 28">
            <a:extLst>
              <a:ext uri="{FF2B5EF4-FFF2-40B4-BE49-F238E27FC236}">
                <a16:creationId xmlns:a16="http://schemas.microsoft.com/office/drawing/2014/main" id="{66325A1E-1FF7-2697-4887-9A3160438692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311127" y="5729769"/>
            <a:ext cx="82758" cy="82873"/>
          </a:xfrm>
          <a:prstGeom prst="rect">
            <a:avLst/>
          </a:prstGeom>
        </p:spPr>
      </p:pic>
      <p:pic>
        <p:nvPicPr>
          <p:cNvPr id="29" name="object 29">
            <a:extLst>
              <a:ext uri="{FF2B5EF4-FFF2-40B4-BE49-F238E27FC236}">
                <a16:creationId xmlns:a16="http://schemas.microsoft.com/office/drawing/2014/main" id="{30CD81E1-9C4A-4694-2B7F-032542DE7A97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64385" y="5729651"/>
            <a:ext cx="80168" cy="82179"/>
          </a:xfrm>
          <a:prstGeom prst="rect">
            <a:avLst/>
          </a:prstGeom>
        </p:spPr>
      </p:pic>
      <p:pic>
        <p:nvPicPr>
          <p:cNvPr id="30" name="object 30">
            <a:extLst>
              <a:ext uri="{FF2B5EF4-FFF2-40B4-BE49-F238E27FC236}">
                <a16:creationId xmlns:a16="http://schemas.microsoft.com/office/drawing/2014/main" id="{9BCA9B8F-63BD-2D62-83C6-81196833ABC6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193281" y="9866563"/>
            <a:ext cx="79544" cy="81025"/>
          </a:xfrm>
          <a:prstGeom prst="rect">
            <a:avLst/>
          </a:prstGeom>
        </p:spPr>
      </p:pic>
      <p:pic>
        <p:nvPicPr>
          <p:cNvPr id="31" name="object 31">
            <a:extLst>
              <a:ext uri="{FF2B5EF4-FFF2-40B4-BE49-F238E27FC236}">
                <a16:creationId xmlns:a16="http://schemas.microsoft.com/office/drawing/2014/main" id="{578826BE-08CB-FF4F-C0A6-2132769A8DC0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193911" y="8739863"/>
            <a:ext cx="77894" cy="78096"/>
          </a:xfrm>
          <a:prstGeom prst="rect">
            <a:avLst/>
          </a:prstGeom>
        </p:spPr>
      </p:pic>
      <p:pic>
        <p:nvPicPr>
          <p:cNvPr id="32" name="object 32">
            <a:extLst>
              <a:ext uri="{FF2B5EF4-FFF2-40B4-BE49-F238E27FC236}">
                <a16:creationId xmlns:a16="http://schemas.microsoft.com/office/drawing/2014/main" id="{0CEB756A-B5D0-D695-F609-7AAC5F11BA5C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750156" y="5921179"/>
            <a:ext cx="76196" cy="76490"/>
          </a:xfrm>
          <a:prstGeom prst="rect">
            <a:avLst/>
          </a:prstGeom>
        </p:spPr>
      </p:pic>
      <p:pic>
        <p:nvPicPr>
          <p:cNvPr id="33" name="object 33">
            <a:extLst>
              <a:ext uri="{FF2B5EF4-FFF2-40B4-BE49-F238E27FC236}">
                <a16:creationId xmlns:a16="http://schemas.microsoft.com/office/drawing/2014/main" id="{E214BDC8-A3DC-5011-193A-19D91A40D595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382842" y="9304978"/>
            <a:ext cx="76351" cy="75898"/>
          </a:xfrm>
          <a:prstGeom prst="rect">
            <a:avLst/>
          </a:prstGeom>
        </p:spPr>
      </p:pic>
      <p:pic>
        <p:nvPicPr>
          <p:cNvPr id="34" name="object 34">
            <a:extLst>
              <a:ext uri="{FF2B5EF4-FFF2-40B4-BE49-F238E27FC236}">
                <a16:creationId xmlns:a16="http://schemas.microsoft.com/office/drawing/2014/main" id="{65D7FDAE-9DAB-C139-A2FF-E8756D9669B4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561747" y="6107998"/>
            <a:ext cx="75957" cy="76493"/>
          </a:xfrm>
          <a:prstGeom prst="rect">
            <a:avLst/>
          </a:prstGeom>
        </p:spPr>
      </p:pic>
      <p:pic>
        <p:nvPicPr>
          <p:cNvPr id="35" name="object 35">
            <a:extLst>
              <a:ext uri="{FF2B5EF4-FFF2-40B4-BE49-F238E27FC236}">
                <a16:creationId xmlns:a16="http://schemas.microsoft.com/office/drawing/2014/main" id="{9BB8E8D5-6962-C159-23EC-4AE2E4FBFFC3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503300" y="5545305"/>
            <a:ext cx="74151" cy="74099"/>
          </a:xfrm>
          <a:prstGeom prst="rect">
            <a:avLst/>
          </a:prstGeom>
        </p:spPr>
      </p:pic>
      <p:pic>
        <p:nvPicPr>
          <p:cNvPr id="36" name="object 36">
            <a:extLst>
              <a:ext uri="{FF2B5EF4-FFF2-40B4-BE49-F238E27FC236}">
                <a16:creationId xmlns:a16="http://schemas.microsoft.com/office/drawing/2014/main" id="{3A65E16C-D9DE-9901-4D96-B2DA5198AC78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384016" y="9682542"/>
            <a:ext cx="73723" cy="74085"/>
          </a:xfrm>
          <a:prstGeom prst="rect">
            <a:avLst/>
          </a:prstGeom>
        </p:spPr>
      </p:pic>
      <p:pic>
        <p:nvPicPr>
          <p:cNvPr id="37" name="object 37">
            <a:extLst>
              <a:ext uri="{FF2B5EF4-FFF2-40B4-BE49-F238E27FC236}">
                <a16:creationId xmlns:a16="http://schemas.microsoft.com/office/drawing/2014/main" id="{84A93F0D-3C49-CF9C-06D5-B280659D2B36}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008038" y="7050439"/>
            <a:ext cx="73540" cy="73706"/>
          </a:xfrm>
          <a:prstGeom prst="rect">
            <a:avLst/>
          </a:prstGeom>
        </p:spPr>
      </p:pic>
      <p:pic>
        <p:nvPicPr>
          <p:cNvPr id="38" name="object 38">
            <a:extLst>
              <a:ext uri="{FF2B5EF4-FFF2-40B4-BE49-F238E27FC236}">
                <a16:creationId xmlns:a16="http://schemas.microsoft.com/office/drawing/2014/main" id="{97D85A8C-549E-2967-4380-F0845481FC55}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632746" y="5921829"/>
            <a:ext cx="73389" cy="74458"/>
          </a:xfrm>
          <a:prstGeom prst="rect">
            <a:avLst/>
          </a:prstGeom>
        </p:spPr>
      </p:pic>
      <p:pic>
        <p:nvPicPr>
          <p:cNvPr id="39" name="object 39">
            <a:extLst>
              <a:ext uri="{FF2B5EF4-FFF2-40B4-BE49-F238E27FC236}">
                <a16:creationId xmlns:a16="http://schemas.microsoft.com/office/drawing/2014/main" id="{4D5BFB50-CCA0-764D-ECA3-6BBE8828E3D1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879680" y="5546070"/>
            <a:ext cx="73558" cy="74152"/>
          </a:xfrm>
          <a:prstGeom prst="rect">
            <a:avLst/>
          </a:prstGeom>
        </p:spPr>
      </p:pic>
      <p:pic>
        <p:nvPicPr>
          <p:cNvPr id="40" name="object 40">
            <a:extLst>
              <a:ext uri="{FF2B5EF4-FFF2-40B4-BE49-F238E27FC236}">
                <a16:creationId xmlns:a16="http://schemas.microsoft.com/office/drawing/2014/main" id="{D72FDEDE-9A40-0BBA-6D03-12F064B73A4B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443664" y="5734446"/>
            <a:ext cx="72648" cy="72633"/>
          </a:xfrm>
          <a:prstGeom prst="rect">
            <a:avLst/>
          </a:prstGeom>
        </p:spPr>
      </p:pic>
      <p:pic>
        <p:nvPicPr>
          <p:cNvPr id="41" name="object 41">
            <a:extLst>
              <a:ext uri="{FF2B5EF4-FFF2-40B4-BE49-F238E27FC236}">
                <a16:creationId xmlns:a16="http://schemas.microsoft.com/office/drawing/2014/main" id="{278B5D3E-EC21-294B-4598-25E601B1D3D7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939414" y="5734941"/>
            <a:ext cx="72568" cy="72138"/>
          </a:xfrm>
          <a:prstGeom prst="rect">
            <a:avLst/>
          </a:prstGeom>
        </p:spPr>
      </p:pic>
      <p:pic>
        <p:nvPicPr>
          <p:cNvPr id="42" name="object 42">
            <a:extLst>
              <a:ext uri="{FF2B5EF4-FFF2-40B4-BE49-F238E27FC236}">
                <a16:creationId xmlns:a16="http://schemas.microsoft.com/office/drawing/2014/main" id="{4542692C-EBD0-1988-32EE-7FE5F2B95188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819467" y="6108967"/>
            <a:ext cx="72784" cy="72968"/>
          </a:xfrm>
          <a:prstGeom prst="rect">
            <a:avLst/>
          </a:prstGeom>
        </p:spPr>
      </p:pic>
      <p:pic>
        <p:nvPicPr>
          <p:cNvPr id="43" name="object 43">
            <a:extLst>
              <a:ext uri="{FF2B5EF4-FFF2-40B4-BE49-F238E27FC236}">
                <a16:creationId xmlns:a16="http://schemas.microsoft.com/office/drawing/2014/main" id="{5E1A5829-B9DD-47B9-097F-831063DB0F95}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009041" y="6675076"/>
            <a:ext cx="70456" cy="70434"/>
          </a:xfrm>
          <a:prstGeom prst="rect">
            <a:avLst/>
          </a:prstGeom>
        </p:spPr>
      </p:pic>
      <p:pic>
        <p:nvPicPr>
          <p:cNvPr id="44" name="object 44">
            <a:extLst>
              <a:ext uri="{FF2B5EF4-FFF2-40B4-BE49-F238E27FC236}">
                <a16:creationId xmlns:a16="http://schemas.microsoft.com/office/drawing/2014/main" id="{A3DC000B-E496-09A0-4B0A-255B923A2730}"/>
              </a:ext>
            </a:extLst>
          </p:cNvPr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257833" y="5548155"/>
            <a:ext cx="68385" cy="68493"/>
          </a:xfrm>
          <a:prstGeom prst="rect">
            <a:avLst/>
          </a:prstGeom>
        </p:spPr>
      </p:pic>
      <p:pic>
        <p:nvPicPr>
          <p:cNvPr id="45" name="object 45">
            <a:extLst>
              <a:ext uri="{FF2B5EF4-FFF2-40B4-BE49-F238E27FC236}">
                <a16:creationId xmlns:a16="http://schemas.microsoft.com/office/drawing/2014/main" id="{B465D62D-C428-5686-2778-42062B441C17}"/>
              </a:ext>
            </a:extLst>
          </p:cNvPr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386149" y="8932154"/>
            <a:ext cx="68335" cy="68427"/>
          </a:xfrm>
          <a:prstGeom prst="rect">
            <a:avLst/>
          </a:prstGeom>
        </p:spPr>
      </p:pic>
      <p:pic>
        <p:nvPicPr>
          <p:cNvPr id="46" name="object 46">
            <a:extLst>
              <a:ext uri="{FF2B5EF4-FFF2-40B4-BE49-F238E27FC236}">
                <a16:creationId xmlns:a16="http://schemas.microsoft.com/office/drawing/2014/main" id="{69A501E0-B241-8513-FB25-4ED0EB7A289B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010897" y="6300212"/>
            <a:ext cx="66627" cy="67020"/>
          </a:xfrm>
          <a:prstGeom prst="rect">
            <a:avLst/>
          </a:prstGeom>
        </p:spPr>
      </p:pic>
      <p:pic>
        <p:nvPicPr>
          <p:cNvPr id="47" name="object 47">
            <a:extLst>
              <a:ext uri="{FF2B5EF4-FFF2-40B4-BE49-F238E27FC236}">
                <a16:creationId xmlns:a16="http://schemas.microsoft.com/office/drawing/2014/main" id="{4B752567-01DA-DB66-B034-867E88AD5CB4}"/>
              </a:ext>
            </a:extLst>
          </p:cNvPr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130571" y="5549109"/>
            <a:ext cx="66475" cy="66815"/>
          </a:xfrm>
          <a:prstGeom prst="rect">
            <a:avLst/>
          </a:prstGeom>
        </p:spPr>
      </p:pic>
      <p:pic>
        <p:nvPicPr>
          <p:cNvPr id="48" name="object 48">
            <a:extLst>
              <a:ext uri="{FF2B5EF4-FFF2-40B4-BE49-F238E27FC236}">
                <a16:creationId xmlns:a16="http://schemas.microsoft.com/office/drawing/2014/main" id="{C58BBA47-AE2E-3BB3-150D-C3E4B85B542B}"/>
              </a:ext>
            </a:extLst>
          </p:cNvPr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010989" y="7429222"/>
            <a:ext cx="66336" cy="66068"/>
          </a:xfrm>
          <a:prstGeom prst="rect">
            <a:avLst/>
          </a:prstGeom>
        </p:spPr>
      </p:pic>
      <p:sp>
        <p:nvSpPr>
          <p:cNvPr id="49" name="object 49">
            <a:extLst>
              <a:ext uri="{FF2B5EF4-FFF2-40B4-BE49-F238E27FC236}">
                <a16:creationId xmlns:a16="http://schemas.microsoft.com/office/drawing/2014/main" id="{367AEBB6-DE03-27BE-2B8A-B9CB19F720E5}"/>
              </a:ext>
            </a:extLst>
          </p:cNvPr>
          <p:cNvSpPr/>
          <p:nvPr/>
        </p:nvSpPr>
        <p:spPr>
          <a:xfrm>
            <a:off x="4697522" y="5363327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4" h="63500">
                <a:moveTo>
                  <a:pt x="34288" y="63390"/>
                </a:moveTo>
                <a:lnTo>
                  <a:pt x="586" y="38246"/>
                </a:lnTo>
                <a:lnTo>
                  <a:pt x="0" y="34172"/>
                </a:lnTo>
                <a:lnTo>
                  <a:pt x="401" y="25849"/>
                </a:lnTo>
                <a:lnTo>
                  <a:pt x="28615" y="0"/>
                </a:lnTo>
                <a:lnTo>
                  <a:pt x="36880" y="360"/>
                </a:lnTo>
                <a:lnTo>
                  <a:pt x="62735" y="28566"/>
                </a:lnTo>
                <a:lnTo>
                  <a:pt x="62390" y="36863"/>
                </a:lnTo>
                <a:lnTo>
                  <a:pt x="34288" y="633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0BB84F86-436F-210D-A7D6-34E09A2A279A}"/>
              </a:ext>
            </a:extLst>
          </p:cNvPr>
          <p:cNvSpPr/>
          <p:nvPr/>
        </p:nvSpPr>
        <p:spPr>
          <a:xfrm>
            <a:off x="6201252" y="10251153"/>
            <a:ext cx="62865" cy="36195"/>
          </a:xfrm>
          <a:custGeom>
            <a:avLst/>
            <a:gdLst/>
            <a:ahLst/>
            <a:cxnLst/>
            <a:rect l="l" t="t" r="r" b="b"/>
            <a:pathLst>
              <a:path w="62864" h="36195">
                <a:moveTo>
                  <a:pt x="62365" y="35847"/>
                </a:moveTo>
                <a:lnTo>
                  <a:pt x="68" y="35847"/>
                </a:lnTo>
                <a:lnTo>
                  <a:pt x="0" y="27394"/>
                </a:lnTo>
                <a:lnTo>
                  <a:pt x="27085" y="0"/>
                </a:lnTo>
                <a:lnTo>
                  <a:pt x="35438" y="74"/>
                </a:lnTo>
                <a:lnTo>
                  <a:pt x="62444" y="27394"/>
                </a:lnTo>
                <a:lnTo>
                  <a:pt x="62365" y="3584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BD805FD0-889C-9AE2-46E8-962C2425DEAE}"/>
              </a:ext>
            </a:extLst>
          </p:cNvPr>
          <p:cNvSpPr/>
          <p:nvPr/>
        </p:nvSpPr>
        <p:spPr>
          <a:xfrm>
            <a:off x="6013923" y="8184727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3048" y="60395"/>
                </a:moveTo>
                <a:lnTo>
                  <a:pt x="398" y="34607"/>
                </a:lnTo>
                <a:lnTo>
                  <a:pt x="0" y="30542"/>
                </a:lnTo>
                <a:lnTo>
                  <a:pt x="883" y="22582"/>
                </a:lnTo>
                <a:lnTo>
                  <a:pt x="28489" y="0"/>
                </a:lnTo>
                <a:lnTo>
                  <a:pt x="32319" y="308"/>
                </a:lnTo>
                <a:lnTo>
                  <a:pt x="36106" y="550"/>
                </a:lnTo>
                <a:lnTo>
                  <a:pt x="61129" y="29656"/>
                </a:lnTo>
                <a:lnTo>
                  <a:pt x="61035" y="33829"/>
                </a:lnTo>
                <a:lnTo>
                  <a:pt x="37085" y="59711"/>
                </a:lnTo>
                <a:lnTo>
                  <a:pt x="33048" y="603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AAD1C023-A923-4D14-2EF8-90FD3FC0BA88}"/>
              </a:ext>
            </a:extLst>
          </p:cNvPr>
          <p:cNvSpPr/>
          <p:nvPr/>
        </p:nvSpPr>
        <p:spPr>
          <a:xfrm>
            <a:off x="6389980" y="10064875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4684" y="60781"/>
                </a:moveTo>
                <a:lnTo>
                  <a:pt x="26561" y="60781"/>
                </a:lnTo>
                <a:lnTo>
                  <a:pt x="22655" y="60003"/>
                </a:lnTo>
                <a:lnTo>
                  <a:pt x="0" y="34224"/>
                </a:lnTo>
                <a:lnTo>
                  <a:pt x="114" y="25981"/>
                </a:lnTo>
                <a:lnTo>
                  <a:pt x="28620" y="0"/>
                </a:lnTo>
                <a:lnTo>
                  <a:pt x="36576" y="620"/>
                </a:lnTo>
                <a:lnTo>
                  <a:pt x="61246" y="30164"/>
                </a:lnTo>
                <a:lnTo>
                  <a:pt x="61245" y="34224"/>
                </a:lnTo>
                <a:lnTo>
                  <a:pt x="34684" y="607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3B97E637-97B1-D650-238C-B7AF79F7AF02}"/>
              </a:ext>
            </a:extLst>
          </p:cNvPr>
          <p:cNvSpPr/>
          <p:nvPr/>
        </p:nvSpPr>
        <p:spPr>
          <a:xfrm>
            <a:off x="5073763" y="5363728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7151" y="60558"/>
                </a:moveTo>
                <a:lnTo>
                  <a:pt x="0" y="33569"/>
                </a:lnTo>
                <a:lnTo>
                  <a:pt x="388" y="25599"/>
                </a:lnTo>
                <a:lnTo>
                  <a:pt x="29328" y="51"/>
                </a:lnTo>
                <a:lnTo>
                  <a:pt x="33476" y="0"/>
                </a:lnTo>
                <a:lnTo>
                  <a:pt x="37468" y="764"/>
                </a:lnTo>
                <a:lnTo>
                  <a:pt x="60256" y="27247"/>
                </a:lnTo>
                <a:lnTo>
                  <a:pt x="60132" y="31392"/>
                </a:lnTo>
                <a:lnTo>
                  <a:pt x="60133" y="35220"/>
                </a:lnTo>
                <a:lnTo>
                  <a:pt x="31322" y="60378"/>
                </a:lnTo>
                <a:lnTo>
                  <a:pt x="27151" y="605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B371712B-654D-CF06-B0A7-A805E815C3DA}"/>
              </a:ext>
            </a:extLst>
          </p:cNvPr>
          <p:cNvSpPr/>
          <p:nvPr/>
        </p:nvSpPr>
        <p:spPr>
          <a:xfrm>
            <a:off x="4321932" y="5364225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32078" y="60415"/>
                </a:moveTo>
                <a:lnTo>
                  <a:pt x="28268" y="60062"/>
                </a:lnTo>
                <a:lnTo>
                  <a:pt x="24480" y="59945"/>
                </a:lnTo>
                <a:lnTo>
                  <a:pt x="20851" y="59120"/>
                </a:lnTo>
                <a:lnTo>
                  <a:pt x="0" y="34686"/>
                </a:lnTo>
                <a:lnTo>
                  <a:pt x="0" y="26747"/>
                </a:lnTo>
                <a:lnTo>
                  <a:pt x="27383" y="0"/>
                </a:lnTo>
                <a:lnTo>
                  <a:pt x="31531" y="97"/>
                </a:lnTo>
                <a:lnTo>
                  <a:pt x="59792" y="25779"/>
                </a:lnTo>
                <a:lnTo>
                  <a:pt x="60124" y="29843"/>
                </a:lnTo>
                <a:lnTo>
                  <a:pt x="59616" y="33975"/>
                </a:lnTo>
                <a:lnTo>
                  <a:pt x="59272" y="37784"/>
                </a:lnTo>
                <a:lnTo>
                  <a:pt x="35810" y="60024"/>
                </a:lnTo>
                <a:lnTo>
                  <a:pt x="32078" y="6041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1A3C3B21-DCAE-1CFB-5C7E-629A18911947}"/>
              </a:ext>
            </a:extLst>
          </p:cNvPr>
          <p:cNvSpPr/>
          <p:nvPr/>
        </p:nvSpPr>
        <p:spPr>
          <a:xfrm>
            <a:off x="6578232" y="9500100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59">
                <a:moveTo>
                  <a:pt x="34096" y="60605"/>
                </a:moveTo>
                <a:lnTo>
                  <a:pt x="30276" y="60508"/>
                </a:lnTo>
                <a:lnTo>
                  <a:pt x="26477" y="60540"/>
                </a:lnTo>
                <a:lnTo>
                  <a:pt x="22804" y="59874"/>
                </a:lnTo>
                <a:lnTo>
                  <a:pt x="0" y="28632"/>
                </a:lnTo>
                <a:lnTo>
                  <a:pt x="607" y="24596"/>
                </a:lnTo>
                <a:lnTo>
                  <a:pt x="30094" y="0"/>
                </a:lnTo>
                <a:lnTo>
                  <a:pt x="34247" y="90"/>
                </a:lnTo>
                <a:lnTo>
                  <a:pt x="60085" y="28285"/>
                </a:lnTo>
                <a:lnTo>
                  <a:pt x="59812" y="32428"/>
                </a:lnTo>
                <a:lnTo>
                  <a:pt x="59716" y="36248"/>
                </a:lnTo>
                <a:lnTo>
                  <a:pt x="37790" y="59967"/>
                </a:lnTo>
                <a:lnTo>
                  <a:pt x="34096" y="6060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29CCFEF5-9716-A76F-E4E4-9134011AF3CC}"/>
              </a:ext>
            </a:extLst>
          </p:cNvPr>
          <p:cNvSpPr/>
          <p:nvPr/>
        </p:nvSpPr>
        <p:spPr>
          <a:xfrm>
            <a:off x="560911" y="6116134"/>
            <a:ext cx="60325" cy="60960"/>
          </a:xfrm>
          <a:custGeom>
            <a:avLst/>
            <a:gdLst/>
            <a:ahLst/>
            <a:cxnLst/>
            <a:rect l="l" t="t" r="r" b="b"/>
            <a:pathLst>
              <a:path w="60325" h="60960">
                <a:moveTo>
                  <a:pt x="28113" y="60518"/>
                </a:moveTo>
                <a:lnTo>
                  <a:pt x="0" y="34621"/>
                </a:lnTo>
                <a:lnTo>
                  <a:pt x="107" y="26651"/>
                </a:lnTo>
                <a:lnTo>
                  <a:pt x="28101" y="197"/>
                </a:lnTo>
                <a:lnTo>
                  <a:pt x="32246" y="0"/>
                </a:lnTo>
                <a:lnTo>
                  <a:pt x="36264" y="623"/>
                </a:lnTo>
                <a:lnTo>
                  <a:pt x="59992" y="30451"/>
                </a:lnTo>
                <a:lnTo>
                  <a:pt x="60139" y="34263"/>
                </a:lnTo>
                <a:lnTo>
                  <a:pt x="32269" y="60162"/>
                </a:lnTo>
                <a:lnTo>
                  <a:pt x="28113" y="6051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2729E941-BBD9-98A2-BCF1-76E09C30D261}"/>
              </a:ext>
            </a:extLst>
          </p:cNvPr>
          <p:cNvSpPr/>
          <p:nvPr/>
        </p:nvSpPr>
        <p:spPr>
          <a:xfrm>
            <a:off x="6203276" y="6869482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083" y="57625"/>
                </a:moveTo>
                <a:lnTo>
                  <a:pt x="0" y="27124"/>
                </a:lnTo>
                <a:lnTo>
                  <a:pt x="622" y="23441"/>
                </a:lnTo>
                <a:lnTo>
                  <a:pt x="31036" y="0"/>
                </a:lnTo>
                <a:lnTo>
                  <a:pt x="34711" y="584"/>
                </a:lnTo>
                <a:lnTo>
                  <a:pt x="57508" y="27301"/>
                </a:lnTo>
                <a:lnTo>
                  <a:pt x="57860" y="31090"/>
                </a:lnTo>
                <a:lnTo>
                  <a:pt x="30871" y="57374"/>
                </a:lnTo>
                <a:lnTo>
                  <a:pt x="27083" y="576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C4A4BEAC-8FB2-F402-3C31-E1F37B69C981}"/>
              </a:ext>
            </a:extLst>
          </p:cNvPr>
          <p:cNvSpPr/>
          <p:nvPr/>
        </p:nvSpPr>
        <p:spPr>
          <a:xfrm>
            <a:off x="6579497" y="912542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6496" y="57683"/>
                </a:moveTo>
                <a:lnTo>
                  <a:pt x="0" y="26841"/>
                </a:lnTo>
                <a:lnTo>
                  <a:pt x="668" y="23159"/>
                </a:lnTo>
                <a:lnTo>
                  <a:pt x="31351" y="0"/>
                </a:lnTo>
                <a:lnTo>
                  <a:pt x="35013" y="668"/>
                </a:lnTo>
                <a:lnTo>
                  <a:pt x="57789" y="31560"/>
                </a:lnTo>
                <a:lnTo>
                  <a:pt x="57339" y="35277"/>
                </a:lnTo>
                <a:lnTo>
                  <a:pt x="30280" y="57460"/>
                </a:lnTo>
                <a:lnTo>
                  <a:pt x="26496" y="576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9383DA8F-A34B-4017-E19D-925C52E5CE79}"/>
              </a:ext>
            </a:extLst>
          </p:cNvPr>
          <p:cNvSpPr/>
          <p:nvPr/>
        </p:nvSpPr>
        <p:spPr>
          <a:xfrm>
            <a:off x="937989" y="61174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0872" y="56970"/>
                </a:moveTo>
                <a:lnTo>
                  <a:pt x="530" y="33868"/>
                </a:lnTo>
                <a:lnTo>
                  <a:pt x="0" y="30182"/>
                </a:lnTo>
                <a:lnTo>
                  <a:pt x="198" y="26391"/>
                </a:lnTo>
                <a:lnTo>
                  <a:pt x="27431" y="0"/>
                </a:lnTo>
                <a:lnTo>
                  <a:pt x="31183" y="122"/>
                </a:lnTo>
                <a:lnTo>
                  <a:pt x="57106" y="27376"/>
                </a:lnTo>
                <a:lnTo>
                  <a:pt x="56684" y="34782"/>
                </a:lnTo>
                <a:lnTo>
                  <a:pt x="30872" y="5697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52AA12C7-F199-23BB-8933-A049B859D62B}"/>
              </a:ext>
            </a:extLst>
          </p:cNvPr>
          <p:cNvSpPr/>
          <p:nvPr/>
        </p:nvSpPr>
        <p:spPr>
          <a:xfrm>
            <a:off x="5827234" y="5741395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5">
                <a:moveTo>
                  <a:pt x="27322" y="57659"/>
                </a:moveTo>
                <a:lnTo>
                  <a:pt x="0" y="27467"/>
                </a:lnTo>
                <a:lnTo>
                  <a:pt x="575" y="23772"/>
                </a:lnTo>
                <a:lnTo>
                  <a:pt x="30723" y="0"/>
                </a:lnTo>
                <a:lnTo>
                  <a:pt x="34399" y="589"/>
                </a:lnTo>
                <a:lnTo>
                  <a:pt x="57963" y="30896"/>
                </a:lnTo>
                <a:lnTo>
                  <a:pt x="57592" y="34612"/>
                </a:lnTo>
                <a:lnTo>
                  <a:pt x="31102" y="57357"/>
                </a:lnTo>
                <a:lnTo>
                  <a:pt x="27322" y="576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A1641A1E-B44A-8BB7-3919-F3242BD88763}"/>
              </a:ext>
            </a:extLst>
          </p:cNvPr>
          <p:cNvSpPr/>
          <p:nvPr/>
        </p:nvSpPr>
        <p:spPr>
          <a:xfrm>
            <a:off x="6203249" y="6493383"/>
            <a:ext cx="58419" cy="57785"/>
          </a:xfrm>
          <a:custGeom>
            <a:avLst/>
            <a:gdLst/>
            <a:ahLst/>
            <a:cxnLst/>
            <a:rect l="l" t="t" r="r" b="b"/>
            <a:pathLst>
              <a:path w="58420" h="57784">
                <a:moveTo>
                  <a:pt x="27300" y="57679"/>
                </a:moveTo>
                <a:lnTo>
                  <a:pt x="0" y="27478"/>
                </a:lnTo>
                <a:lnTo>
                  <a:pt x="596" y="23778"/>
                </a:lnTo>
                <a:lnTo>
                  <a:pt x="30877" y="0"/>
                </a:lnTo>
                <a:lnTo>
                  <a:pt x="34550" y="576"/>
                </a:lnTo>
                <a:lnTo>
                  <a:pt x="57969" y="30922"/>
                </a:lnTo>
                <a:lnTo>
                  <a:pt x="57616" y="34648"/>
                </a:lnTo>
                <a:lnTo>
                  <a:pt x="31079" y="57377"/>
                </a:lnTo>
                <a:lnTo>
                  <a:pt x="27300" y="576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BE77B85D-3B8E-4075-5E21-313A4C03208D}"/>
              </a:ext>
            </a:extLst>
          </p:cNvPr>
          <p:cNvSpPr/>
          <p:nvPr/>
        </p:nvSpPr>
        <p:spPr>
          <a:xfrm>
            <a:off x="6016219" y="593020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27485" y="57682"/>
                </a:moveTo>
                <a:lnTo>
                  <a:pt x="0" y="31574"/>
                </a:lnTo>
                <a:lnTo>
                  <a:pt x="124" y="27790"/>
                </a:lnTo>
                <a:lnTo>
                  <a:pt x="64" y="23993"/>
                </a:lnTo>
                <a:lnTo>
                  <a:pt x="25326" y="0"/>
                </a:lnTo>
                <a:lnTo>
                  <a:pt x="32884" y="437"/>
                </a:lnTo>
                <a:lnTo>
                  <a:pt x="57383" y="29421"/>
                </a:lnTo>
                <a:lnTo>
                  <a:pt x="57033" y="33190"/>
                </a:lnTo>
                <a:lnTo>
                  <a:pt x="31269" y="57544"/>
                </a:lnTo>
                <a:lnTo>
                  <a:pt x="27485" y="5768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2B316F5C-CCDF-056E-31A9-E22DD6C0DFB1}"/>
              </a:ext>
            </a:extLst>
          </p:cNvPr>
          <p:cNvSpPr/>
          <p:nvPr/>
        </p:nvSpPr>
        <p:spPr>
          <a:xfrm>
            <a:off x="5640100" y="555418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0314" y="57785"/>
                </a:moveTo>
                <a:lnTo>
                  <a:pt x="0" y="30759"/>
                </a:lnTo>
                <a:lnTo>
                  <a:pt x="252" y="26986"/>
                </a:lnTo>
                <a:lnTo>
                  <a:pt x="286" y="23207"/>
                </a:lnTo>
                <a:lnTo>
                  <a:pt x="26024" y="0"/>
                </a:lnTo>
                <a:lnTo>
                  <a:pt x="29787" y="355"/>
                </a:lnTo>
                <a:lnTo>
                  <a:pt x="33602" y="519"/>
                </a:lnTo>
                <a:lnTo>
                  <a:pt x="57345" y="26616"/>
                </a:lnTo>
                <a:lnTo>
                  <a:pt x="57149" y="30428"/>
                </a:lnTo>
                <a:lnTo>
                  <a:pt x="33978" y="57111"/>
                </a:lnTo>
                <a:lnTo>
                  <a:pt x="30314" y="577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1E2F6AAC-E38B-289A-8C3F-22115B3CF310}"/>
              </a:ext>
            </a:extLst>
          </p:cNvPr>
          <p:cNvSpPr/>
          <p:nvPr/>
        </p:nvSpPr>
        <p:spPr>
          <a:xfrm>
            <a:off x="5452447" y="5367930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10">
                <a:moveTo>
                  <a:pt x="25988" y="53994"/>
                </a:moveTo>
                <a:lnTo>
                  <a:pt x="0" y="27190"/>
                </a:lnTo>
                <a:lnTo>
                  <a:pt x="213" y="23786"/>
                </a:lnTo>
                <a:lnTo>
                  <a:pt x="29492" y="0"/>
                </a:lnTo>
                <a:lnTo>
                  <a:pt x="33145" y="542"/>
                </a:lnTo>
                <a:lnTo>
                  <a:pt x="55085" y="27371"/>
                </a:lnTo>
                <a:lnTo>
                  <a:pt x="54981" y="30753"/>
                </a:lnTo>
                <a:lnTo>
                  <a:pt x="25988" y="539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FCB146E4-9465-2AD5-EADB-48BECE441D19}"/>
              </a:ext>
            </a:extLst>
          </p:cNvPr>
          <p:cNvSpPr/>
          <p:nvPr/>
        </p:nvSpPr>
        <p:spPr>
          <a:xfrm>
            <a:off x="6580785" y="987933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5" h="54609">
                <a:moveTo>
                  <a:pt x="29172" y="54471"/>
                </a:moveTo>
                <a:lnTo>
                  <a:pt x="0" y="26935"/>
                </a:lnTo>
                <a:lnTo>
                  <a:pt x="295" y="23524"/>
                </a:lnTo>
                <a:lnTo>
                  <a:pt x="30052" y="0"/>
                </a:lnTo>
                <a:lnTo>
                  <a:pt x="33704" y="619"/>
                </a:lnTo>
                <a:lnTo>
                  <a:pt x="55086" y="24242"/>
                </a:lnTo>
                <a:lnTo>
                  <a:pt x="55084" y="28022"/>
                </a:lnTo>
                <a:lnTo>
                  <a:pt x="29172" y="544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E1D55A36-4775-F74B-391E-AE9066D19ABF}"/>
              </a:ext>
            </a:extLst>
          </p:cNvPr>
          <p:cNvSpPr/>
          <p:nvPr/>
        </p:nvSpPr>
        <p:spPr>
          <a:xfrm>
            <a:off x="1315784" y="6119774"/>
            <a:ext cx="55244" cy="54610"/>
          </a:xfrm>
          <a:custGeom>
            <a:avLst/>
            <a:gdLst/>
            <a:ahLst/>
            <a:cxnLst/>
            <a:rect l="l" t="t" r="r" b="b"/>
            <a:pathLst>
              <a:path w="55244" h="54610">
                <a:moveTo>
                  <a:pt x="30969" y="54376"/>
                </a:moveTo>
                <a:lnTo>
                  <a:pt x="25" y="28986"/>
                </a:lnTo>
                <a:lnTo>
                  <a:pt x="0" y="25227"/>
                </a:lnTo>
                <a:lnTo>
                  <a:pt x="683" y="21603"/>
                </a:lnTo>
                <a:lnTo>
                  <a:pt x="27930" y="0"/>
                </a:lnTo>
                <a:lnTo>
                  <a:pt x="31358" y="140"/>
                </a:lnTo>
                <a:lnTo>
                  <a:pt x="55078" y="29485"/>
                </a:lnTo>
                <a:lnTo>
                  <a:pt x="54480" y="33123"/>
                </a:lnTo>
                <a:lnTo>
                  <a:pt x="30969" y="5437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D74A844B-62A3-A07D-7C97-D91148D405FD}"/>
              </a:ext>
            </a:extLst>
          </p:cNvPr>
          <p:cNvSpPr/>
          <p:nvPr/>
        </p:nvSpPr>
        <p:spPr>
          <a:xfrm>
            <a:off x="4889274" y="5180806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5884" y="53483"/>
                </a:moveTo>
                <a:lnTo>
                  <a:pt x="0" y="25542"/>
                </a:lnTo>
                <a:lnTo>
                  <a:pt x="169" y="22170"/>
                </a:lnTo>
                <a:lnTo>
                  <a:pt x="29431" y="0"/>
                </a:lnTo>
                <a:lnTo>
                  <a:pt x="32707" y="527"/>
                </a:lnTo>
                <a:lnTo>
                  <a:pt x="53715" y="27579"/>
                </a:lnTo>
                <a:lnTo>
                  <a:pt x="53322" y="30991"/>
                </a:lnTo>
                <a:lnTo>
                  <a:pt x="25884" y="534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A3EC2A72-C48A-2C9E-C925-56C6C813070B}"/>
              </a:ext>
            </a:extLst>
          </p:cNvPr>
          <p:cNvSpPr/>
          <p:nvPr/>
        </p:nvSpPr>
        <p:spPr>
          <a:xfrm>
            <a:off x="376139" y="5931475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7504" y="54600"/>
                </a:moveTo>
                <a:lnTo>
                  <a:pt x="324" y="28874"/>
                </a:lnTo>
                <a:lnTo>
                  <a:pt x="0" y="25037"/>
                </a:lnTo>
                <a:lnTo>
                  <a:pt x="24566" y="0"/>
                </a:lnTo>
                <a:lnTo>
                  <a:pt x="31895" y="461"/>
                </a:lnTo>
                <a:lnTo>
                  <a:pt x="53855" y="24298"/>
                </a:lnTo>
                <a:lnTo>
                  <a:pt x="53779" y="27787"/>
                </a:lnTo>
                <a:lnTo>
                  <a:pt x="30970" y="54399"/>
                </a:lnTo>
                <a:lnTo>
                  <a:pt x="27504" y="546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56B96DB2-3A47-916B-F019-97456C53B0E7}"/>
              </a:ext>
            </a:extLst>
          </p:cNvPr>
          <p:cNvSpPr/>
          <p:nvPr/>
        </p:nvSpPr>
        <p:spPr>
          <a:xfrm>
            <a:off x="6207100" y="724956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778" y="51026"/>
                </a:moveTo>
                <a:lnTo>
                  <a:pt x="0" y="28036"/>
                </a:lnTo>
                <a:lnTo>
                  <a:pt x="88" y="21462"/>
                </a:lnTo>
                <a:lnTo>
                  <a:pt x="26680" y="0"/>
                </a:lnTo>
                <a:lnTo>
                  <a:pt x="30045" y="371"/>
                </a:lnTo>
                <a:lnTo>
                  <a:pt x="51328" y="24033"/>
                </a:lnTo>
                <a:lnTo>
                  <a:pt x="51290" y="27477"/>
                </a:lnTo>
                <a:lnTo>
                  <a:pt x="25778" y="510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>
            <a:extLst>
              <a:ext uri="{FF2B5EF4-FFF2-40B4-BE49-F238E27FC236}">
                <a16:creationId xmlns:a16="http://schemas.microsoft.com/office/drawing/2014/main" id="{F2464805-6F75-A377-5A6B-B7B6AD191F75}"/>
              </a:ext>
            </a:extLst>
          </p:cNvPr>
          <p:cNvSpPr/>
          <p:nvPr/>
        </p:nvSpPr>
        <p:spPr>
          <a:xfrm>
            <a:off x="3574325" y="574557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3" y="51180"/>
                </a:moveTo>
                <a:lnTo>
                  <a:pt x="0" y="24918"/>
                </a:lnTo>
                <a:lnTo>
                  <a:pt x="205" y="21526"/>
                </a:lnTo>
                <a:lnTo>
                  <a:pt x="23711" y="273"/>
                </a:lnTo>
                <a:lnTo>
                  <a:pt x="27155" y="0"/>
                </a:lnTo>
                <a:lnTo>
                  <a:pt x="51434" y="24368"/>
                </a:lnTo>
                <a:lnTo>
                  <a:pt x="51350" y="27820"/>
                </a:lnTo>
                <a:lnTo>
                  <a:pt x="28970" y="50977"/>
                </a:lnTo>
                <a:lnTo>
                  <a:pt x="25523" y="511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89B69117-931F-6116-F19B-1AFE2E646471}"/>
              </a:ext>
            </a:extLst>
          </p:cNvPr>
          <p:cNvSpPr/>
          <p:nvPr/>
        </p:nvSpPr>
        <p:spPr>
          <a:xfrm>
            <a:off x="3950297" y="5369666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6992" y="50925"/>
                </a:moveTo>
                <a:lnTo>
                  <a:pt x="0" y="25456"/>
                </a:lnTo>
                <a:lnTo>
                  <a:pt x="738" y="18922"/>
                </a:lnTo>
                <a:lnTo>
                  <a:pt x="22793" y="0"/>
                </a:lnTo>
                <a:lnTo>
                  <a:pt x="29357" y="89"/>
                </a:lnTo>
                <a:lnTo>
                  <a:pt x="51552" y="22910"/>
                </a:lnTo>
                <a:lnTo>
                  <a:pt x="51454" y="26359"/>
                </a:lnTo>
                <a:lnTo>
                  <a:pt x="26992" y="50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940926D0-7C53-CCD0-8ECE-EF54FEF59296}"/>
              </a:ext>
            </a:extLst>
          </p:cNvPr>
          <p:cNvSpPr/>
          <p:nvPr/>
        </p:nvSpPr>
        <p:spPr>
          <a:xfrm>
            <a:off x="6206845" y="6121691"/>
            <a:ext cx="52069" cy="51435"/>
          </a:xfrm>
          <a:custGeom>
            <a:avLst/>
            <a:gdLst/>
            <a:ahLst/>
            <a:cxnLst/>
            <a:rect l="l" t="t" r="r" b="b"/>
            <a:pathLst>
              <a:path w="52070" h="51435">
                <a:moveTo>
                  <a:pt x="27311" y="50903"/>
                </a:moveTo>
                <a:lnTo>
                  <a:pt x="0" y="25800"/>
                </a:lnTo>
                <a:lnTo>
                  <a:pt x="621" y="19259"/>
                </a:lnTo>
                <a:lnTo>
                  <a:pt x="22376" y="13"/>
                </a:lnTo>
                <a:lnTo>
                  <a:pt x="25490" y="74"/>
                </a:lnTo>
                <a:lnTo>
                  <a:pt x="28949" y="0"/>
                </a:lnTo>
                <a:lnTo>
                  <a:pt x="51476" y="22523"/>
                </a:lnTo>
                <a:lnTo>
                  <a:pt x="51401" y="25981"/>
                </a:lnTo>
                <a:lnTo>
                  <a:pt x="30659" y="50359"/>
                </a:lnTo>
                <a:lnTo>
                  <a:pt x="27311" y="509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>
            <a:extLst>
              <a:ext uri="{FF2B5EF4-FFF2-40B4-BE49-F238E27FC236}">
                <a16:creationId xmlns:a16="http://schemas.microsoft.com/office/drawing/2014/main" id="{E96A6CF5-AC26-3526-E4C1-44B73903BC17}"/>
              </a:ext>
            </a:extLst>
          </p:cNvPr>
          <p:cNvSpPr/>
          <p:nvPr/>
        </p:nvSpPr>
        <p:spPr>
          <a:xfrm>
            <a:off x="6207176" y="8377640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3340" y="51026"/>
                </a:moveTo>
                <a:lnTo>
                  <a:pt x="153" y="25696"/>
                </a:lnTo>
                <a:lnTo>
                  <a:pt x="0" y="22603"/>
                </a:lnTo>
                <a:lnTo>
                  <a:pt x="21898" y="514"/>
                </a:lnTo>
                <a:lnTo>
                  <a:pt x="25329" y="0"/>
                </a:lnTo>
                <a:lnTo>
                  <a:pt x="51342" y="26244"/>
                </a:lnTo>
                <a:lnTo>
                  <a:pt x="50803" y="29589"/>
                </a:lnTo>
                <a:lnTo>
                  <a:pt x="26790" y="50878"/>
                </a:lnTo>
                <a:lnTo>
                  <a:pt x="23340" y="510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>
            <a:extLst>
              <a:ext uri="{FF2B5EF4-FFF2-40B4-BE49-F238E27FC236}">
                <a16:creationId xmlns:a16="http://schemas.microsoft.com/office/drawing/2014/main" id="{1EBA455B-A9E0-58E1-6760-9E77B88ED00A}"/>
              </a:ext>
            </a:extLst>
          </p:cNvPr>
          <p:cNvSpPr/>
          <p:nvPr/>
        </p:nvSpPr>
        <p:spPr>
          <a:xfrm>
            <a:off x="753075" y="593284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7866" y="51095"/>
                </a:moveTo>
                <a:lnTo>
                  <a:pt x="24386" y="50693"/>
                </a:lnTo>
                <a:lnTo>
                  <a:pt x="21284" y="50611"/>
                </a:lnTo>
                <a:lnTo>
                  <a:pt x="18301" y="49974"/>
                </a:lnTo>
                <a:lnTo>
                  <a:pt x="0" y="24106"/>
                </a:lnTo>
                <a:lnTo>
                  <a:pt x="526" y="20808"/>
                </a:lnTo>
                <a:lnTo>
                  <a:pt x="27883" y="0"/>
                </a:lnTo>
                <a:lnTo>
                  <a:pt x="31268" y="546"/>
                </a:lnTo>
                <a:lnTo>
                  <a:pt x="51051" y="22374"/>
                </a:lnTo>
                <a:lnTo>
                  <a:pt x="51023" y="25874"/>
                </a:lnTo>
                <a:lnTo>
                  <a:pt x="51178" y="29373"/>
                </a:lnTo>
                <a:lnTo>
                  <a:pt x="31270" y="50748"/>
                </a:lnTo>
                <a:lnTo>
                  <a:pt x="27866" y="510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>
            <a:extLst>
              <a:ext uri="{FF2B5EF4-FFF2-40B4-BE49-F238E27FC236}">
                <a16:creationId xmlns:a16="http://schemas.microsoft.com/office/drawing/2014/main" id="{FD72D619-09E5-F294-007E-61D9D2EC8006}"/>
              </a:ext>
            </a:extLst>
          </p:cNvPr>
          <p:cNvSpPr/>
          <p:nvPr/>
        </p:nvSpPr>
        <p:spPr>
          <a:xfrm>
            <a:off x="4514560" y="5181710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5898" y="50800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4" y="22296"/>
                </a:lnTo>
                <a:lnTo>
                  <a:pt x="26265" y="0"/>
                </a:lnTo>
                <a:lnTo>
                  <a:pt x="29590" y="233"/>
                </a:lnTo>
                <a:lnTo>
                  <a:pt x="50152" y="23302"/>
                </a:lnTo>
                <a:lnTo>
                  <a:pt x="50002" y="26631"/>
                </a:lnTo>
                <a:lnTo>
                  <a:pt x="49927" y="30096"/>
                </a:lnTo>
                <a:lnTo>
                  <a:pt x="29278" y="50519"/>
                </a:lnTo>
                <a:lnTo>
                  <a:pt x="25898" y="508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>
            <a:extLst>
              <a:ext uri="{FF2B5EF4-FFF2-40B4-BE49-F238E27FC236}">
                <a16:creationId xmlns:a16="http://schemas.microsoft.com/office/drawing/2014/main" id="{D48715C8-8F55-43BA-FBD0-AECA952FBB47}"/>
              </a:ext>
            </a:extLst>
          </p:cNvPr>
          <p:cNvSpPr/>
          <p:nvPr/>
        </p:nvSpPr>
        <p:spPr>
          <a:xfrm>
            <a:off x="3762335" y="5556899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7036" y="50963"/>
                </a:moveTo>
                <a:lnTo>
                  <a:pt x="23606" y="50544"/>
                </a:lnTo>
                <a:lnTo>
                  <a:pt x="20523" y="50369"/>
                </a:lnTo>
                <a:lnTo>
                  <a:pt x="17575" y="49648"/>
                </a:lnTo>
                <a:lnTo>
                  <a:pt x="0" y="23365"/>
                </a:lnTo>
                <a:lnTo>
                  <a:pt x="600" y="20036"/>
                </a:lnTo>
                <a:lnTo>
                  <a:pt x="25418" y="0"/>
                </a:lnTo>
                <a:lnTo>
                  <a:pt x="28846" y="45"/>
                </a:lnTo>
                <a:lnTo>
                  <a:pt x="50571" y="23024"/>
                </a:lnTo>
                <a:lnTo>
                  <a:pt x="50423" y="26449"/>
                </a:lnTo>
                <a:lnTo>
                  <a:pt x="50475" y="29904"/>
                </a:lnTo>
                <a:lnTo>
                  <a:pt x="30399" y="50654"/>
                </a:lnTo>
                <a:lnTo>
                  <a:pt x="27036" y="5096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>
            <a:extLst>
              <a:ext uri="{FF2B5EF4-FFF2-40B4-BE49-F238E27FC236}">
                <a16:creationId xmlns:a16="http://schemas.microsoft.com/office/drawing/2014/main" id="{6BDED356-43D2-840B-212B-478506552D9B}"/>
              </a:ext>
            </a:extLst>
          </p:cNvPr>
          <p:cNvSpPr/>
          <p:nvPr/>
        </p:nvSpPr>
        <p:spPr>
          <a:xfrm>
            <a:off x="5266906" y="5181710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25927" y="50856"/>
                </a:moveTo>
                <a:lnTo>
                  <a:pt x="22459" y="50363"/>
                </a:lnTo>
                <a:lnTo>
                  <a:pt x="19391" y="50071"/>
                </a:lnTo>
                <a:lnTo>
                  <a:pt x="16478" y="49236"/>
                </a:lnTo>
                <a:lnTo>
                  <a:pt x="0" y="28806"/>
                </a:lnTo>
                <a:lnTo>
                  <a:pt x="85" y="22296"/>
                </a:lnTo>
                <a:lnTo>
                  <a:pt x="26265" y="0"/>
                </a:lnTo>
                <a:lnTo>
                  <a:pt x="29622" y="187"/>
                </a:lnTo>
                <a:lnTo>
                  <a:pt x="50513" y="23272"/>
                </a:lnTo>
                <a:lnTo>
                  <a:pt x="50364" y="26631"/>
                </a:lnTo>
                <a:lnTo>
                  <a:pt x="50295" y="30132"/>
                </a:lnTo>
                <a:lnTo>
                  <a:pt x="29343" y="50617"/>
                </a:lnTo>
                <a:lnTo>
                  <a:pt x="25927" y="508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>
            <a:extLst>
              <a:ext uri="{FF2B5EF4-FFF2-40B4-BE49-F238E27FC236}">
                <a16:creationId xmlns:a16="http://schemas.microsoft.com/office/drawing/2014/main" id="{633AB990-9E10-82C3-173E-7CE034B8A3ED}"/>
              </a:ext>
            </a:extLst>
          </p:cNvPr>
          <p:cNvSpPr/>
          <p:nvPr/>
        </p:nvSpPr>
        <p:spPr>
          <a:xfrm>
            <a:off x="6020850" y="78147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6540" y="47510"/>
                </a:moveTo>
                <a:lnTo>
                  <a:pt x="23398" y="47283"/>
                </a:lnTo>
                <a:lnTo>
                  <a:pt x="20266" y="47235"/>
                </a:lnTo>
                <a:lnTo>
                  <a:pt x="17261" y="46593"/>
                </a:lnTo>
                <a:lnTo>
                  <a:pt x="0" y="26501"/>
                </a:lnTo>
                <a:lnTo>
                  <a:pt x="23" y="23369"/>
                </a:lnTo>
                <a:lnTo>
                  <a:pt x="24666" y="0"/>
                </a:lnTo>
                <a:lnTo>
                  <a:pt x="27784" y="228"/>
                </a:lnTo>
                <a:lnTo>
                  <a:pt x="47687" y="27787"/>
                </a:lnTo>
                <a:lnTo>
                  <a:pt x="47065" y="30807"/>
                </a:lnTo>
                <a:lnTo>
                  <a:pt x="29596" y="47099"/>
                </a:lnTo>
                <a:lnTo>
                  <a:pt x="26540" y="4751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>
            <a:extLst>
              <a:ext uri="{FF2B5EF4-FFF2-40B4-BE49-F238E27FC236}">
                <a16:creationId xmlns:a16="http://schemas.microsoft.com/office/drawing/2014/main" id="{1691128D-DBF4-B5EC-78F5-A333ACDE7228}"/>
              </a:ext>
            </a:extLst>
          </p:cNvPr>
          <p:cNvSpPr/>
          <p:nvPr/>
        </p:nvSpPr>
        <p:spPr>
          <a:xfrm>
            <a:off x="6772495" y="9318701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064" y="47489"/>
                </a:moveTo>
                <a:lnTo>
                  <a:pt x="0" y="25236"/>
                </a:lnTo>
                <a:lnTo>
                  <a:pt x="45" y="22107"/>
                </a:lnTo>
                <a:lnTo>
                  <a:pt x="25955" y="0"/>
                </a:lnTo>
                <a:lnTo>
                  <a:pt x="28979" y="524"/>
                </a:lnTo>
                <a:lnTo>
                  <a:pt x="47880" y="25842"/>
                </a:lnTo>
                <a:lnTo>
                  <a:pt x="47476" y="28902"/>
                </a:lnTo>
                <a:lnTo>
                  <a:pt x="25187" y="47337"/>
                </a:lnTo>
                <a:lnTo>
                  <a:pt x="22064" y="474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>
            <a:extLst>
              <a:ext uri="{FF2B5EF4-FFF2-40B4-BE49-F238E27FC236}">
                <a16:creationId xmlns:a16="http://schemas.microsoft.com/office/drawing/2014/main" id="{A06572D3-8547-B6B6-4EC3-89F7F91E0C6C}"/>
              </a:ext>
            </a:extLst>
          </p:cNvPr>
          <p:cNvSpPr/>
          <p:nvPr/>
        </p:nvSpPr>
        <p:spPr>
          <a:xfrm>
            <a:off x="6020617" y="555851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5871" y="47732"/>
                </a:moveTo>
                <a:lnTo>
                  <a:pt x="0" y="25965"/>
                </a:lnTo>
                <a:lnTo>
                  <a:pt x="240" y="19671"/>
                </a:lnTo>
                <a:lnTo>
                  <a:pt x="22090" y="0"/>
                </a:lnTo>
                <a:lnTo>
                  <a:pt x="28439" y="336"/>
                </a:lnTo>
                <a:lnTo>
                  <a:pt x="48086" y="22208"/>
                </a:lnTo>
                <a:lnTo>
                  <a:pt x="47913" y="25381"/>
                </a:lnTo>
                <a:lnTo>
                  <a:pt x="47751" y="28532"/>
                </a:lnTo>
                <a:lnTo>
                  <a:pt x="28942" y="47359"/>
                </a:lnTo>
                <a:lnTo>
                  <a:pt x="25871" y="4773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>
            <a:extLst>
              <a:ext uri="{FF2B5EF4-FFF2-40B4-BE49-F238E27FC236}">
                <a16:creationId xmlns:a16="http://schemas.microsoft.com/office/drawing/2014/main" id="{DE38E84F-89EC-2A28-E11E-C39ED1CD448F}"/>
              </a:ext>
            </a:extLst>
          </p:cNvPr>
          <p:cNvSpPr/>
          <p:nvPr/>
        </p:nvSpPr>
        <p:spPr>
          <a:xfrm>
            <a:off x="6772496" y="9694850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1509" y="47406"/>
                </a:moveTo>
                <a:lnTo>
                  <a:pt x="0" y="24637"/>
                </a:lnTo>
                <a:lnTo>
                  <a:pt x="59" y="21497"/>
                </a:lnTo>
                <a:lnTo>
                  <a:pt x="23375" y="0"/>
                </a:lnTo>
                <a:lnTo>
                  <a:pt x="26496" y="18"/>
                </a:lnTo>
                <a:lnTo>
                  <a:pt x="47804" y="26332"/>
                </a:lnTo>
                <a:lnTo>
                  <a:pt x="47327" y="29378"/>
                </a:lnTo>
                <a:lnTo>
                  <a:pt x="24642" y="47283"/>
                </a:lnTo>
                <a:lnTo>
                  <a:pt x="21509" y="47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>
            <a:extLst>
              <a:ext uri="{FF2B5EF4-FFF2-40B4-BE49-F238E27FC236}">
                <a16:creationId xmlns:a16="http://schemas.microsoft.com/office/drawing/2014/main" id="{A9058487-D812-66D0-823A-026BB2C0F8AA}"/>
              </a:ext>
            </a:extLst>
          </p:cNvPr>
          <p:cNvSpPr/>
          <p:nvPr/>
        </p:nvSpPr>
        <p:spPr>
          <a:xfrm>
            <a:off x="4140552" y="5182616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2240" y="47595"/>
                </a:moveTo>
                <a:lnTo>
                  <a:pt x="0" y="25362"/>
                </a:lnTo>
                <a:lnTo>
                  <a:pt x="21" y="22233"/>
                </a:lnTo>
                <a:lnTo>
                  <a:pt x="22650" y="0"/>
                </a:lnTo>
                <a:lnTo>
                  <a:pt x="25724" y="53"/>
                </a:lnTo>
                <a:lnTo>
                  <a:pt x="47310" y="25731"/>
                </a:lnTo>
                <a:lnTo>
                  <a:pt x="46912" y="28737"/>
                </a:lnTo>
                <a:lnTo>
                  <a:pt x="22240" y="4759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>
            <a:extLst>
              <a:ext uri="{FF2B5EF4-FFF2-40B4-BE49-F238E27FC236}">
                <a16:creationId xmlns:a16="http://schemas.microsoft.com/office/drawing/2014/main" id="{3AEF7549-4B81-0622-4F85-3E86DCB74219}"/>
              </a:ext>
            </a:extLst>
          </p:cNvPr>
          <p:cNvSpPr/>
          <p:nvPr/>
        </p:nvSpPr>
        <p:spPr>
          <a:xfrm>
            <a:off x="3387662" y="5934729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60" h="47625">
                <a:moveTo>
                  <a:pt x="22241" y="47491"/>
                </a:moveTo>
                <a:lnTo>
                  <a:pt x="0" y="25258"/>
                </a:lnTo>
                <a:lnTo>
                  <a:pt x="6" y="22119"/>
                </a:lnTo>
                <a:lnTo>
                  <a:pt x="25961" y="0"/>
                </a:lnTo>
                <a:lnTo>
                  <a:pt x="28992" y="509"/>
                </a:lnTo>
                <a:lnTo>
                  <a:pt x="47879" y="25850"/>
                </a:lnTo>
                <a:lnTo>
                  <a:pt x="47480" y="28896"/>
                </a:lnTo>
                <a:lnTo>
                  <a:pt x="25368" y="47360"/>
                </a:lnTo>
                <a:lnTo>
                  <a:pt x="22241" y="47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>
            <a:extLst>
              <a:ext uri="{FF2B5EF4-FFF2-40B4-BE49-F238E27FC236}">
                <a16:creationId xmlns:a16="http://schemas.microsoft.com/office/drawing/2014/main" id="{62F226E5-CD7F-BE0D-7420-9DE028191E1E}"/>
              </a:ext>
            </a:extLst>
          </p:cNvPr>
          <p:cNvSpPr/>
          <p:nvPr/>
        </p:nvSpPr>
        <p:spPr>
          <a:xfrm>
            <a:off x="1131146" y="5934338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22441" y="47544"/>
                </a:moveTo>
                <a:lnTo>
                  <a:pt x="0" y="22341"/>
                </a:lnTo>
                <a:lnTo>
                  <a:pt x="539" y="19314"/>
                </a:lnTo>
                <a:lnTo>
                  <a:pt x="25615" y="0"/>
                </a:lnTo>
                <a:lnTo>
                  <a:pt x="28649" y="476"/>
                </a:lnTo>
                <a:lnTo>
                  <a:pt x="47951" y="25530"/>
                </a:lnTo>
                <a:lnTo>
                  <a:pt x="47595" y="28599"/>
                </a:lnTo>
                <a:lnTo>
                  <a:pt x="22441" y="475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>
            <a:extLst>
              <a:ext uri="{FF2B5EF4-FFF2-40B4-BE49-F238E27FC236}">
                <a16:creationId xmlns:a16="http://schemas.microsoft.com/office/drawing/2014/main" id="{C589E245-122D-0742-283D-13B9F3742CFD}"/>
              </a:ext>
            </a:extLst>
          </p:cNvPr>
          <p:cNvSpPr/>
          <p:nvPr/>
        </p:nvSpPr>
        <p:spPr>
          <a:xfrm>
            <a:off x="5832780" y="537117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020" y="47497"/>
                </a:moveTo>
                <a:lnTo>
                  <a:pt x="188" y="23945"/>
                </a:lnTo>
                <a:lnTo>
                  <a:pt x="0" y="20728"/>
                </a:lnTo>
                <a:lnTo>
                  <a:pt x="20890" y="0"/>
                </a:lnTo>
                <a:lnTo>
                  <a:pt x="24107" y="213"/>
                </a:lnTo>
                <a:lnTo>
                  <a:pt x="27215" y="261"/>
                </a:lnTo>
                <a:lnTo>
                  <a:pt x="47325" y="20838"/>
                </a:lnTo>
                <a:lnTo>
                  <a:pt x="47301" y="23945"/>
                </a:lnTo>
                <a:lnTo>
                  <a:pt x="26144" y="47391"/>
                </a:lnTo>
                <a:lnTo>
                  <a:pt x="23020" y="4749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>
            <a:extLst>
              <a:ext uri="{FF2B5EF4-FFF2-40B4-BE49-F238E27FC236}">
                <a16:creationId xmlns:a16="http://schemas.microsoft.com/office/drawing/2014/main" id="{DFAFF899-3DFB-52A7-2F1A-982314B66563}"/>
              </a:ext>
            </a:extLst>
          </p:cNvPr>
          <p:cNvSpPr/>
          <p:nvPr/>
        </p:nvSpPr>
        <p:spPr>
          <a:xfrm>
            <a:off x="4330040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049" y="43743"/>
                </a:moveTo>
                <a:lnTo>
                  <a:pt x="0" y="22219"/>
                </a:lnTo>
                <a:lnTo>
                  <a:pt x="243" y="19127"/>
                </a:lnTo>
                <a:lnTo>
                  <a:pt x="21973" y="0"/>
                </a:lnTo>
                <a:lnTo>
                  <a:pt x="24748" y="111"/>
                </a:lnTo>
                <a:lnTo>
                  <a:pt x="43174" y="21196"/>
                </a:lnTo>
                <a:lnTo>
                  <a:pt x="43424" y="23971"/>
                </a:lnTo>
                <a:lnTo>
                  <a:pt x="23785" y="43479"/>
                </a:lnTo>
                <a:lnTo>
                  <a:pt x="21049" y="437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>
            <a:extLst>
              <a:ext uri="{FF2B5EF4-FFF2-40B4-BE49-F238E27FC236}">
                <a16:creationId xmlns:a16="http://schemas.microsoft.com/office/drawing/2014/main" id="{53410314-D8F9-5EFB-2C4A-067F6AD70365}"/>
              </a:ext>
            </a:extLst>
          </p:cNvPr>
          <p:cNvSpPr/>
          <p:nvPr/>
        </p:nvSpPr>
        <p:spPr>
          <a:xfrm>
            <a:off x="1697714" y="6124534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874" y="43888"/>
                </a:move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6924" y="653"/>
                </a:lnTo>
                <a:lnTo>
                  <a:pt x="43087" y="20734"/>
                </a:lnTo>
                <a:lnTo>
                  <a:pt x="42830" y="23500"/>
                </a:lnTo>
                <a:lnTo>
                  <a:pt x="42736" y="26288"/>
                </a:lnTo>
                <a:lnTo>
                  <a:pt x="26574" y="43449"/>
                </a:lnTo>
                <a:lnTo>
                  <a:pt x="23874" y="4388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>
            <a:extLst>
              <a:ext uri="{FF2B5EF4-FFF2-40B4-BE49-F238E27FC236}">
                <a16:creationId xmlns:a16="http://schemas.microsoft.com/office/drawing/2014/main" id="{FE72C11B-ADFC-494E-80C1-43668CCD9028}"/>
              </a:ext>
            </a:extLst>
          </p:cNvPr>
          <p:cNvSpPr/>
          <p:nvPr/>
        </p:nvSpPr>
        <p:spPr>
          <a:xfrm>
            <a:off x="6209864" y="574857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00" y="43679"/>
                </a:moveTo>
                <a:lnTo>
                  <a:pt x="0" y="24153"/>
                </a:lnTo>
                <a:lnTo>
                  <a:pt x="400" y="18253"/>
                </a:lnTo>
                <a:lnTo>
                  <a:pt x="21747" y="0"/>
                </a:lnTo>
                <a:lnTo>
                  <a:pt x="24524" y="87"/>
                </a:lnTo>
                <a:lnTo>
                  <a:pt x="43128" y="21015"/>
                </a:lnTo>
                <a:lnTo>
                  <a:pt x="43378" y="23775"/>
                </a:lnTo>
                <a:lnTo>
                  <a:pt x="23921" y="43298"/>
                </a:lnTo>
                <a:lnTo>
                  <a:pt x="20800" y="436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>
            <a:extLst>
              <a:ext uri="{FF2B5EF4-FFF2-40B4-BE49-F238E27FC236}">
                <a16:creationId xmlns:a16="http://schemas.microsoft.com/office/drawing/2014/main" id="{3A322429-6A8A-6B95-1EA4-B406F6159BAD}"/>
              </a:ext>
            </a:extLst>
          </p:cNvPr>
          <p:cNvSpPr/>
          <p:nvPr/>
        </p:nvSpPr>
        <p:spPr>
          <a:xfrm>
            <a:off x="6398860" y="668914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427" y="43829"/>
                </a:moveTo>
                <a:lnTo>
                  <a:pt x="0" y="22125"/>
                </a:lnTo>
                <a:lnTo>
                  <a:pt x="13" y="19322"/>
                </a:lnTo>
                <a:lnTo>
                  <a:pt x="23543" y="0"/>
                </a:lnTo>
                <a:lnTo>
                  <a:pt x="26276" y="347"/>
                </a:lnTo>
                <a:lnTo>
                  <a:pt x="44031" y="19408"/>
                </a:lnTo>
                <a:lnTo>
                  <a:pt x="43669" y="19408"/>
                </a:lnTo>
                <a:lnTo>
                  <a:pt x="43806" y="22158"/>
                </a:lnTo>
                <a:lnTo>
                  <a:pt x="25549" y="43502"/>
                </a:lnTo>
                <a:lnTo>
                  <a:pt x="22427" y="438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>
            <a:extLst>
              <a:ext uri="{FF2B5EF4-FFF2-40B4-BE49-F238E27FC236}">
                <a16:creationId xmlns:a16="http://schemas.microsoft.com/office/drawing/2014/main" id="{C246C73C-8DBE-7066-1236-41F590D981CD}"/>
              </a:ext>
            </a:extLst>
          </p:cNvPr>
          <p:cNvSpPr/>
          <p:nvPr/>
        </p:nvSpPr>
        <p:spPr>
          <a:xfrm>
            <a:off x="5646695" y="5185313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0061" y="43425"/>
                </a:moveTo>
                <a:lnTo>
                  <a:pt x="0" y="22893"/>
                </a:lnTo>
                <a:lnTo>
                  <a:pt x="180" y="19766"/>
                </a:lnTo>
                <a:lnTo>
                  <a:pt x="20375" y="0"/>
                </a:lnTo>
                <a:lnTo>
                  <a:pt x="25906" y="416"/>
                </a:lnTo>
                <a:lnTo>
                  <a:pt x="43849" y="21397"/>
                </a:lnTo>
                <a:lnTo>
                  <a:pt x="43680" y="24142"/>
                </a:lnTo>
                <a:lnTo>
                  <a:pt x="20061" y="434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>
            <a:extLst>
              <a:ext uri="{FF2B5EF4-FFF2-40B4-BE49-F238E27FC236}">
                <a16:creationId xmlns:a16="http://schemas.microsoft.com/office/drawing/2014/main" id="{B43FAE26-3E26-5179-1FCF-ED20ED7E532E}"/>
              </a:ext>
            </a:extLst>
          </p:cNvPr>
          <p:cNvSpPr/>
          <p:nvPr/>
        </p:nvSpPr>
        <p:spPr>
          <a:xfrm>
            <a:off x="4706061" y="4996561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20853" y="43719"/>
                </a:moveTo>
                <a:lnTo>
                  <a:pt x="0" y="22254"/>
                </a:lnTo>
                <a:lnTo>
                  <a:pt x="253" y="19199"/>
                </a:lnTo>
                <a:lnTo>
                  <a:pt x="21581" y="0"/>
                </a:lnTo>
                <a:lnTo>
                  <a:pt x="24354" y="115"/>
                </a:lnTo>
                <a:lnTo>
                  <a:pt x="42419" y="21377"/>
                </a:lnTo>
                <a:lnTo>
                  <a:pt x="42644" y="24093"/>
                </a:lnTo>
                <a:lnTo>
                  <a:pt x="23574" y="43479"/>
                </a:lnTo>
                <a:lnTo>
                  <a:pt x="20853" y="437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>
            <a:extLst>
              <a:ext uri="{FF2B5EF4-FFF2-40B4-BE49-F238E27FC236}">
                <a16:creationId xmlns:a16="http://schemas.microsoft.com/office/drawing/2014/main" id="{5FE28ECC-3F87-04DB-F623-89621159FF22}"/>
              </a:ext>
            </a:extLst>
          </p:cNvPr>
          <p:cNvSpPr/>
          <p:nvPr/>
        </p:nvSpPr>
        <p:spPr>
          <a:xfrm>
            <a:off x="6399255" y="6313512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383" y="43291"/>
                </a:moveTo>
                <a:lnTo>
                  <a:pt x="0" y="22041"/>
                </a:lnTo>
                <a:lnTo>
                  <a:pt x="147" y="19309"/>
                </a:lnTo>
                <a:lnTo>
                  <a:pt x="19535" y="0"/>
                </a:lnTo>
                <a:lnTo>
                  <a:pt x="22254" y="106"/>
                </a:lnTo>
                <a:lnTo>
                  <a:pt x="43454" y="21302"/>
                </a:lnTo>
                <a:lnTo>
                  <a:pt x="43247" y="24420"/>
                </a:lnTo>
                <a:lnTo>
                  <a:pt x="21383" y="432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>
            <a:extLst>
              <a:ext uri="{FF2B5EF4-FFF2-40B4-BE49-F238E27FC236}">
                <a16:creationId xmlns:a16="http://schemas.microsoft.com/office/drawing/2014/main" id="{72096AEE-BB63-929E-772B-2053067EF954}"/>
              </a:ext>
            </a:extLst>
          </p:cNvPr>
          <p:cNvSpPr/>
          <p:nvPr/>
        </p:nvSpPr>
        <p:spPr>
          <a:xfrm>
            <a:off x="6587109" y="875642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352" y="43792"/>
                </a:moveTo>
                <a:lnTo>
                  <a:pt x="0" y="22254"/>
                </a:lnTo>
                <a:lnTo>
                  <a:pt x="253" y="19198"/>
                </a:lnTo>
                <a:lnTo>
                  <a:pt x="21581" y="0"/>
                </a:lnTo>
                <a:lnTo>
                  <a:pt x="24365" y="42"/>
                </a:lnTo>
                <a:lnTo>
                  <a:pt x="43144" y="20833"/>
                </a:lnTo>
                <a:lnTo>
                  <a:pt x="43446" y="23609"/>
                </a:lnTo>
                <a:lnTo>
                  <a:pt x="24118" y="43479"/>
                </a:lnTo>
                <a:lnTo>
                  <a:pt x="21352" y="4379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>
            <a:extLst>
              <a:ext uri="{FF2B5EF4-FFF2-40B4-BE49-F238E27FC236}">
                <a16:creationId xmlns:a16="http://schemas.microsoft.com/office/drawing/2014/main" id="{495E2369-914E-03F5-9CD1-744B2426C32B}"/>
              </a:ext>
            </a:extLst>
          </p:cNvPr>
          <p:cNvSpPr/>
          <p:nvPr/>
        </p:nvSpPr>
        <p:spPr>
          <a:xfrm>
            <a:off x="5083142" y="499656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0848" y="43741"/>
                </a:moveTo>
                <a:lnTo>
                  <a:pt x="0" y="22269"/>
                </a:lnTo>
                <a:lnTo>
                  <a:pt x="247" y="19227"/>
                </a:lnTo>
                <a:lnTo>
                  <a:pt x="21399" y="0"/>
                </a:lnTo>
                <a:lnTo>
                  <a:pt x="24244" y="22"/>
                </a:lnTo>
                <a:lnTo>
                  <a:pt x="43143" y="21377"/>
                </a:lnTo>
                <a:lnTo>
                  <a:pt x="43368" y="24153"/>
                </a:lnTo>
                <a:lnTo>
                  <a:pt x="23574" y="43479"/>
                </a:lnTo>
                <a:lnTo>
                  <a:pt x="20848" y="4374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>
            <a:extLst>
              <a:ext uri="{FF2B5EF4-FFF2-40B4-BE49-F238E27FC236}">
                <a16:creationId xmlns:a16="http://schemas.microsoft.com/office/drawing/2014/main" id="{9E2C6135-1BD0-311E-7897-DE10D396E2FA}"/>
              </a:ext>
            </a:extLst>
          </p:cNvPr>
          <p:cNvSpPr/>
          <p:nvPr/>
        </p:nvSpPr>
        <p:spPr>
          <a:xfrm>
            <a:off x="6587333" y="10260617"/>
            <a:ext cx="43180" cy="26670"/>
          </a:xfrm>
          <a:custGeom>
            <a:avLst/>
            <a:gdLst/>
            <a:ahLst/>
            <a:cxnLst/>
            <a:rect l="l" t="t" r="r" b="b"/>
            <a:pathLst>
              <a:path w="43179" h="26670">
                <a:moveTo>
                  <a:pt x="42765" y="26382"/>
                </a:moveTo>
                <a:lnTo>
                  <a:pt x="355" y="26382"/>
                </a:lnTo>
                <a:lnTo>
                  <a:pt x="270" y="25611"/>
                </a:lnTo>
                <a:lnTo>
                  <a:pt x="0" y="20046"/>
                </a:lnTo>
                <a:lnTo>
                  <a:pt x="432" y="17217"/>
                </a:lnTo>
                <a:lnTo>
                  <a:pt x="20220" y="0"/>
                </a:lnTo>
                <a:lnTo>
                  <a:pt x="23350" y="187"/>
                </a:lnTo>
                <a:lnTo>
                  <a:pt x="43072" y="20046"/>
                </a:lnTo>
                <a:lnTo>
                  <a:pt x="42920" y="22832"/>
                </a:lnTo>
                <a:lnTo>
                  <a:pt x="42813" y="26147"/>
                </a:lnTo>
                <a:lnTo>
                  <a:pt x="42765" y="2638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>
            <a:extLst>
              <a:ext uri="{FF2B5EF4-FFF2-40B4-BE49-F238E27FC236}">
                <a16:creationId xmlns:a16="http://schemas.microsoft.com/office/drawing/2014/main" id="{4549C131-2377-8441-F4E2-7E5D7A8A0334}"/>
              </a:ext>
            </a:extLst>
          </p:cNvPr>
          <p:cNvSpPr/>
          <p:nvPr/>
        </p:nvSpPr>
        <p:spPr>
          <a:xfrm>
            <a:off x="3201949" y="612463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80" h="43814">
                <a:moveTo>
                  <a:pt x="24866" y="43559"/>
                </a:moveTo>
                <a:lnTo>
                  <a:pt x="22087" y="43509"/>
                </a:lnTo>
                <a:lnTo>
                  <a:pt x="19297" y="43584"/>
                </a:lnTo>
                <a:lnTo>
                  <a:pt x="16596" y="43129"/>
                </a:lnTo>
                <a:lnTo>
                  <a:pt x="0" y="20089"/>
                </a:lnTo>
                <a:lnTo>
                  <a:pt x="486" y="17063"/>
                </a:lnTo>
                <a:lnTo>
                  <a:pt x="20409" y="0"/>
                </a:lnTo>
                <a:lnTo>
                  <a:pt x="26301" y="443"/>
                </a:lnTo>
                <a:lnTo>
                  <a:pt x="43101" y="19907"/>
                </a:lnTo>
                <a:lnTo>
                  <a:pt x="42925" y="22675"/>
                </a:lnTo>
                <a:lnTo>
                  <a:pt x="42975" y="25453"/>
                </a:lnTo>
                <a:lnTo>
                  <a:pt x="27543" y="43063"/>
                </a:lnTo>
                <a:lnTo>
                  <a:pt x="24866" y="435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>
            <a:extLst>
              <a:ext uri="{FF2B5EF4-FFF2-40B4-BE49-F238E27FC236}">
                <a16:creationId xmlns:a16="http://schemas.microsoft.com/office/drawing/2014/main" id="{4B70B837-6D18-2CF6-62E0-D10D214375D9}"/>
              </a:ext>
            </a:extLst>
          </p:cNvPr>
          <p:cNvSpPr/>
          <p:nvPr/>
        </p:nvSpPr>
        <p:spPr>
          <a:xfrm>
            <a:off x="6398332" y="856954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4866" y="44491"/>
                </a:moveTo>
                <a:lnTo>
                  <a:pt x="0" y="22929"/>
                </a:lnTo>
                <a:lnTo>
                  <a:pt x="598" y="17080"/>
                </a:lnTo>
                <a:lnTo>
                  <a:pt x="20033" y="0"/>
                </a:lnTo>
                <a:lnTo>
                  <a:pt x="22814" y="104"/>
                </a:lnTo>
                <a:lnTo>
                  <a:pt x="44570" y="24030"/>
                </a:lnTo>
                <a:lnTo>
                  <a:pt x="44133" y="27030"/>
                </a:lnTo>
                <a:lnTo>
                  <a:pt x="24866" y="44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>
            <a:extLst>
              <a:ext uri="{FF2B5EF4-FFF2-40B4-BE49-F238E27FC236}">
                <a16:creationId xmlns:a16="http://schemas.microsoft.com/office/drawing/2014/main" id="{267F3421-609C-F162-CFB9-C40D0E5B2992}"/>
              </a:ext>
            </a:extLst>
          </p:cNvPr>
          <p:cNvSpPr/>
          <p:nvPr/>
        </p:nvSpPr>
        <p:spPr>
          <a:xfrm>
            <a:off x="569376" y="5748620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24172" y="43634"/>
                </a:moveTo>
                <a:lnTo>
                  <a:pt x="21449" y="43609"/>
                </a:lnTo>
                <a:lnTo>
                  <a:pt x="18651" y="43587"/>
                </a:lnTo>
                <a:lnTo>
                  <a:pt x="15960" y="43040"/>
                </a:lnTo>
                <a:lnTo>
                  <a:pt x="0" y="19458"/>
                </a:lnTo>
                <a:lnTo>
                  <a:pt x="579" y="16445"/>
                </a:lnTo>
                <a:lnTo>
                  <a:pt x="21044" y="0"/>
                </a:lnTo>
                <a:lnTo>
                  <a:pt x="24167" y="311"/>
                </a:lnTo>
                <a:lnTo>
                  <a:pt x="42525" y="20609"/>
                </a:lnTo>
                <a:lnTo>
                  <a:pt x="42287" y="23319"/>
                </a:lnTo>
                <a:lnTo>
                  <a:pt x="42239" y="26042"/>
                </a:lnTo>
                <a:lnTo>
                  <a:pt x="26798" y="43139"/>
                </a:lnTo>
                <a:lnTo>
                  <a:pt x="24172" y="4363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>
            <a:extLst>
              <a:ext uri="{FF2B5EF4-FFF2-40B4-BE49-F238E27FC236}">
                <a16:creationId xmlns:a16="http://schemas.microsoft.com/office/drawing/2014/main" id="{51FB0439-5F0A-8B3D-24E7-7040A95FFCB5}"/>
              </a:ext>
            </a:extLst>
          </p:cNvPr>
          <p:cNvSpPr/>
          <p:nvPr/>
        </p:nvSpPr>
        <p:spPr>
          <a:xfrm>
            <a:off x="193574" y="5748690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4">
                <a:moveTo>
                  <a:pt x="19011" y="43567"/>
                </a:moveTo>
                <a:lnTo>
                  <a:pt x="0" y="22025"/>
                </a:lnTo>
                <a:lnTo>
                  <a:pt x="420" y="18901"/>
                </a:lnTo>
                <a:lnTo>
                  <a:pt x="20535" y="0"/>
                </a:lnTo>
                <a:lnTo>
                  <a:pt x="23251" y="60"/>
                </a:lnTo>
                <a:lnTo>
                  <a:pt x="42841" y="20094"/>
                </a:lnTo>
                <a:lnTo>
                  <a:pt x="42640" y="22887"/>
                </a:lnTo>
                <a:lnTo>
                  <a:pt x="42640" y="25610"/>
                </a:lnTo>
                <a:lnTo>
                  <a:pt x="24888" y="43515"/>
                </a:lnTo>
                <a:lnTo>
                  <a:pt x="19011" y="4356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>
            <a:extLst>
              <a:ext uri="{FF2B5EF4-FFF2-40B4-BE49-F238E27FC236}">
                <a16:creationId xmlns:a16="http://schemas.microsoft.com/office/drawing/2014/main" id="{EFAC3120-2392-D483-0BB2-8D415E88909B}"/>
              </a:ext>
            </a:extLst>
          </p:cNvPr>
          <p:cNvSpPr/>
          <p:nvPr/>
        </p:nvSpPr>
        <p:spPr>
          <a:xfrm>
            <a:off x="5460220" y="499909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2431" y="39703"/>
                </a:moveTo>
                <a:lnTo>
                  <a:pt x="0" y="20874"/>
                </a:lnTo>
                <a:lnTo>
                  <a:pt x="199" y="18116"/>
                </a:lnTo>
                <a:lnTo>
                  <a:pt x="20131" y="0"/>
                </a:lnTo>
                <a:lnTo>
                  <a:pt x="22814" y="229"/>
                </a:lnTo>
                <a:lnTo>
                  <a:pt x="39575" y="18866"/>
                </a:lnTo>
                <a:lnTo>
                  <a:pt x="39519" y="21558"/>
                </a:lnTo>
                <a:lnTo>
                  <a:pt x="22431" y="397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>
            <a:extLst>
              <a:ext uri="{FF2B5EF4-FFF2-40B4-BE49-F238E27FC236}">
                <a16:creationId xmlns:a16="http://schemas.microsoft.com/office/drawing/2014/main" id="{65842B69-EB35-36E8-0F48-3652F29C24FE}"/>
              </a:ext>
            </a:extLst>
          </p:cNvPr>
          <p:cNvSpPr/>
          <p:nvPr/>
        </p:nvSpPr>
        <p:spPr>
          <a:xfrm>
            <a:off x="946522" y="5750688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19520" y="39463"/>
                </a:moveTo>
                <a:lnTo>
                  <a:pt x="0" y="19983"/>
                </a:lnTo>
                <a:lnTo>
                  <a:pt x="229" y="17228"/>
                </a:lnTo>
                <a:lnTo>
                  <a:pt x="19342" y="0"/>
                </a:lnTo>
                <a:lnTo>
                  <a:pt x="22106" y="55"/>
                </a:lnTo>
                <a:lnTo>
                  <a:pt x="40413" y="22266"/>
                </a:lnTo>
                <a:lnTo>
                  <a:pt x="39964" y="24645"/>
                </a:lnTo>
                <a:lnTo>
                  <a:pt x="22287" y="39186"/>
                </a:lnTo>
                <a:lnTo>
                  <a:pt x="19520" y="3946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>
            <a:extLst>
              <a:ext uri="{FF2B5EF4-FFF2-40B4-BE49-F238E27FC236}">
                <a16:creationId xmlns:a16="http://schemas.microsoft.com/office/drawing/2014/main" id="{BD3945AC-41A8-6949-B04D-8298D2A5C3C9}"/>
              </a:ext>
            </a:extLst>
          </p:cNvPr>
          <p:cNvSpPr/>
          <p:nvPr/>
        </p:nvSpPr>
        <p:spPr>
          <a:xfrm>
            <a:off x="6963823" y="9510589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4">
                <a:moveTo>
                  <a:pt x="19358" y="39529"/>
                </a:moveTo>
                <a:lnTo>
                  <a:pt x="0" y="21113"/>
                </a:lnTo>
                <a:lnTo>
                  <a:pt x="182" y="18331"/>
                </a:lnTo>
                <a:lnTo>
                  <a:pt x="24018" y="0"/>
                </a:lnTo>
                <a:lnTo>
                  <a:pt x="28470" y="1421"/>
                </a:lnTo>
                <a:lnTo>
                  <a:pt x="36339" y="7510"/>
                </a:lnTo>
                <a:lnTo>
                  <a:pt x="38832" y="11463"/>
                </a:lnTo>
                <a:lnTo>
                  <a:pt x="39885" y="16323"/>
                </a:lnTo>
                <a:lnTo>
                  <a:pt x="40668" y="19110"/>
                </a:lnTo>
                <a:lnTo>
                  <a:pt x="24658" y="39439"/>
                </a:lnTo>
                <a:lnTo>
                  <a:pt x="21764" y="39331"/>
                </a:lnTo>
                <a:lnTo>
                  <a:pt x="19358" y="395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>
            <a:extLst>
              <a:ext uri="{FF2B5EF4-FFF2-40B4-BE49-F238E27FC236}">
                <a16:creationId xmlns:a16="http://schemas.microsoft.com/office/drawing/2014/main" id="{D2D50577-2960-7215-F23E-DF706D82348C}"/>
              </a:ext>
            </a:extLst>
          </p:cNvPr>
          <p:cNvSpPr/>
          <p:nvPr/>
        </p:nvSpPr>
        <p:spPr>
          <a:xfrm>
            <a:off x="1512176" y="5939690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95" y="39133"/>
                </a:moveTo>
                <a:lnTo>
                  <a:pt x="0" y="15915"/>
                </a:lnTo>
                <a:lnTo>
                  <a:pt x="543" y="13287"/>
                </a:lnTo>
                <a:lnTo>
                  <a:pt x="19102" y="0"/>
                </a:lnTo>
                <a:lnTo>
                  <a:pt x="21799" y="551"/>
                </a:lnTo>
                <a:lnTo>
                  <a:pt x="26617" y="1202"/>
                </a:lnTo>
                <a:lnTo>
                  <a:pt x="30666" y="3322"/>
                </a:lnTo>
                <a:lnTo>
                  <a:pt x="37226" y="10496"/>
                </a:lnTo>
                <a:lnTo>
                  <a:pt x="38976" y="14717"/>
                </a:lnTo>
                <a:lnTo>
                  <a:pt x="39195" y="19573"/>
                </a:lnTo>
                <a:lnTo>
                  <a:pt x="38963" y="22337"/>
                </a:lnTo>
                <a:lnTo>
                  <a:pt x="22194" y="38779"/>
                </a:lnTo>
                <a:lnTo>
                  <a:pt x="19495" y="3913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>
            <a:extLst>
              <a:ext uri="{FF2B5EF4-FFF2-40B4-BE49-F238E27FC236}">
                <a16:creationId xmlns:a16="http://schemas.microsoft.com/office/drawing/2014/main" id="{4B39FCE8-F12D-CBB4-F1F0-F2831AE26CAD}"/>
              </a:ext>
            </a:extLst>
          </p:cNvPr>
          <p:cNvSpPr/>
          <p:nvPr/>
        </p:nvSpPr>
        <p:spPr>
          <a:xfrm>
            <a:off x="6401427" y="7066895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5" h="39370">
                <a:moveTo>
                  <a:pt x="18632" y="39312"/>
                </a:moveTo>
                <a:lnTo>
                  <a:pt x="0" y="20739"/>
                </a:lnTo>
                <a:lnTo>
                  <a:pt x="150" y="18116"/>
                </a:lnTo>
                <a:lnTo>
                  <a:pt x="150" y="15713"/>
                </a:lnTo>
                <a:lnTo>
                  <a:pt x="15867" y="0"/>
                </a:lnTo>
                <a:lnTo>
                  <a:pt x="21011" y="19"/>
                </a:lnTo>
                <a:lnTo>
                  <a:pt x="38195" y="18461"/>
                </a:lnTo>
                <a:lnTo>
                  <a:pt x="38021" y="21196"/>
                </a:lnTo>
                <a:lnTo>
                  <a:pt x="37109" y="26004"/>
                </a:lnTo>
                <a:lnTo>
                  <a:pt x="34864" y="30079"/>
                </a:lnTo>
                <a:lnTo>
                  <a:pt x="27711" y="36763"/>
                </a:lnTo>
                <a:lnTo>
                  <a:pt x="23492" y="38727"/>
                </a:lnTo>
                <a:lnTo>
                  <a:pt x="18632" y="3931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>
            <a:extLst>
              <a:ext uri="{FF2B5EF4-FFF2-40B4-BE49-F238E27FC236}">
                <a16:creationId xmlns:a16="http://schemas.microsoft.com/office/drawing/2014/main" id="{D69B7210-E60F-0A2E-FCC7-6788BB0C8844}"/>
              </a:ext>
            </a:extLst>
          </p:cNvPr>
          <p:cNvSpPr/>
          <p:nvPr/>
        </p:nvSpPr>
        <p:spPr>
          <a:xfrm>
            <a:off x="4896737" y="4811950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9536" y="39680"/>
                </a:moveTo>
                <a:lnTo>
                  <a:pt x="510" y="21564"/>
                </a:lnTo>
                <a:lnTo>
                  <a:pt x="0" y="18813"/>
                </a:lnTo>
                <a:lnTo>
                  <a:pt x="16744" y="0"/>
                </a:lnTo>
                <a:lnTo>
                  <a:pt x="19536" y="186"/>
                </a:lnTo>
                <a:lnTo>
                  <a:pt x="21882" y="182"/>
                </a:lnTo>
                <a:lnTo>
                  <a:pt x="39175" y="19657"/>
                </a:lnTo>
                <a:lnTo>
                  <a:pt x="38874" y="22400"/>
                </a:lnTo>
                <a:lnTo>
                  <a:pt x="22343" y="39473"/>
                </a:lnTo>
                <a:lnTo>
                  <a:pt x="19536" y="396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>
            <a:extLst>
              <a:ext uri="{FF2B5EF4-FFF2-40B4-BE49-F238E27FC236}">
                <a16:creationId xmlns:a16="http://schemas.microsoft.com/office/drawing/2014/main" id="{278EA046-98E0-C97A-5265-FA6884B346FC}"/>
              </a:ext>
            </a:extLst>
          </p:cNvPr>
          <p:cNvSpPr/>
          <p:nvPr/>
        </p:nvSpPr>
        <p:spPr>
          <a:xfrm>
            <a:off x="6776670" y="1007535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8820" y="39455"/>
                </a:moveTo>
                <a:lnTo>
                  <a:pt x="174" y="19690"/>
                </a:lnTo>
                <a:lnTo>
                  <a:pt x="0" y="17226"/>
                </a:lnTo>
                <a:lnTo>
                  <a:pt x="17750" y="305"/>
                </a:lnTo>
                <a:lnTo>
                  <a:pt x="20505" y="0"/>
                </a:lnTo>
                <a:lnTo>
                  <a:pt x="39675" y="19508"/>
                </a:lnTo>
                <a:lnTo>
                  <a:pt x="39383" y="24533"/>
                </a:lnTo>
                <a:lnTo>
                  <a:pt x="37535" y="28899"/>
                </a:lnTo>
                <a:lnTo>
                  <a:pt x="30729" y="36317"/>
                </a:lnTo>
                <a:lnTo>
                  <a:pt x="26537" y="38533"/>
                </a:lnTo>
                <a:lnTo>
                  <a:pt x="21555" y="39255"/>
                </a:lnTo>
                <a:lnTo>
                  <a:pt x="18820" y="3945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>
            <a:extLst>
              <a:ext uri="{FF2B5EF4-FFF2-40B4-BE49-F238E27FC236}">
                <a16:creationId xmlns:a16="http://schemas.microsoft.com/office/drawing/2014/main" id="{F1BFB747-2CDC-57B9-7204-ACF82551E903}"/>
              </a:ext>
            </a:extLst>
          </p:cNvPr>
          <p:cNvSpPr/>
          <p:nvPr/>
        </p:nvSpPr>
        <p:spPr>
          <a:xfrm>
            <a:off x="6401058" y="593929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792" y="39477"/>
                </a:moveTo>
                <a:lnTo>
                  <a:pt x="881" y="23229"/>
                </a:lnTo>
                <a:lnTo>
                  <a:pt x="125" y="20534"/>
                </a:lnTo>
                <a:lnTo>
                  <a:pt x="17914" y="221"/>
                </a:lnTo>
                <a:lnTo>
                  <a:pt x="20321" y="0"/>
                </a:lnTo>
                <a:lnTo>
                  <a:pt x="39139" y="18697"/>
                </a:lnTo>
                <a:lnTo>
                  <a:pt x="38992" y="21383"/>
                </a:lnTo>
                <a:lnTo>
                  <a:pt x="21175" y="39352"/>
                </a:lnTo>
                <a:lnTo>
                  <a:pt x="18792" y="394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>
            <a:extLst>
              <a:ext uri="{FF2B5EF4-FFF2-40B4-BE49-F238E27FC236}">
                <a16:creationId xmlns:a16="http://schemas.microsoft.com/office/drawing/2014/main" id="{D76A84F7-F5A6-991E-8267-3F3E6E35D00A}"/>
              </a:ext>
            </a:extLst>
          </p:cNvPr>
          <p:cNvSpPr/>
          <p:nvPr/>
        </p:nvSpPr>
        <p:spPr>
          <a:xfrm>
            <a:off x="6777964" y="8947222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70" h="40004">
                <a:moveTo>
                  <a:pt x="18450" y="39642"/>
                </a:moveTo>
                <a:lnTo>
                  <a:pt x="0" y="20047"/>
                </a:lnTo>
                <a:lnTo>
                  <a:pt x="330" y="17358"/>
                </a:lnTo>
                <a:lnTo>
                  <a:pt x="446" y="14938"/>
                </a:lnTo>
                <a:lnTo>
                  <a:pt x="17119" y="0"/>
                </a:lnTo>
                <a:lnTo>
                  <a:pt x="21961" y="245"/>
                </a:lnTo>
                <a:lnTo>
                  <a:pt x="38793" y="21021"/>
                </a:lnTo>
                <a:lnTo>
                  <a:pt x="38318" y="23683"/>
                </a:lnTo>
                <a:lnTo>
                  <a:pt x="21205" y="39547"/>
                </a:lnTo>
                <a:lnTo>
                  <a:pt x="18450" y="3964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>
            <a:extLst>
              <a:ext uri="{FF2B5EF4-FFF2-40B4-BE49-F238E27FC236}">
                <a16:creationId xmlns:a16="http://schemas.microsoft.com/office/drawing/2014/main" id="{427AE8C9-C53E-4399-E392-A29CCDCA4D6A}"/>
              </a:ext>
            </a:extLst>
          </p:cNvPr>
          <p:cNvSpPr/>
          <p:nvPr/>
        </p:nvSpPr>
        <p:spPr>
          <a:xfrm>
            <a:off x="6592382" y="6129738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7985" y="34783"/>
                </a:move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703" y="16666"/>
                </a:lnTo>
                <a:lnTo>
                  <a:pt x="33702" y="19069"/>
                </a:lnTo>
                <a:lnTo>
                  <a:pt x="17985" y="3478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>
            <a:extLst>
              <a:ext uri="{FF2B5EF4-FFF2-40B4-BE49-F238E27FC236}">
                <a16:creationId xmlns:a16="http://schemas.microsoft.com/office/drawing/2014/main" id="{290E453D-11FD-B6CD-698B-939B25835343}"/>
              </a:ext>
            </a:extLst>
          </p:cNvPr>
          <p:cNvSpPr/>
          <p:nvPr/>
        </p:nvSpPr>
        <p:spPr>
          <a:xfrm>
            <a:off x="6591810" y="65053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738" y="34699"/>
                </a:moveTo>
                <a:lnTo>
                  <a:pt x="0" y="16266"/>
                </a:lnTo>
                <a:lnTo>
                  <a:pt x="193" y="14175"/>
                </a:lnTo>
                <a:lnTo>
                  <a:pt x="16763" y="0"/>
                </a:lnTo>
                <a:lnTo>
                  <a:pt x="19142" y="200"/>
                </a:lnTo>
                <a:lnTo>
                  <a:pt x="34456" y="16583"/>
                </a:lnTo>
                <a:lnTo>
                  <a:pt x="34456" y="18985"/>
                </a:lnTo>
                <a:lnTo>
                  <a:pt x="18738" y="346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>
            <a:extLst>
              <a:ext uri="{FF2B5EF4-FFF2-40B4-BE49-F238E27FC236}">
                <a16:creationId xmlns:a16="http://schemas.microsoft.com/office/drawing/2014/main" id="{F5F0BF57-230D-A23C-3B3A-EFA153855D4D}"/>
              </a:ext>
            </a:extLst>
          </p:cNvPr>
          <p:cNvSpPr/>
          <p:nvPr/>
        </p:nvSpPr>
        <p:spPr>
          <a:xfrm>
            <a:off x="6215846" y="53777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120" y="34384"/>
                </a:moveTo>
                <a:lnTo>
                  <a:pt x="0" y="18670"/>
                </a:lnTo>
                <a:lnTo>
                  <a:pt x="0" y="16267"/>
                </a:lnTo>
                <a:lnTo>
                  <a:pt x="20157" y="0"/>
                </a:lnTo>
                <a:lnTo>
                  <a:pt x="23957" y="1181"/>
                </a:lnTo>
                <a:lnTo>
                  <a:pt x="30732" y="6193"/>
                </a:lnTo>
                <a:lnTo>
                  <a:pt x="32973" y="9481"/>
                </a:lnTo>
                <a:lnTo>
                  <a:pt x="34066" y="13550"/>
                </a:lnTo>
                <a:lnTo>
                  <a:pt x="34452" y="15998"/>
                </a:lnTo>
                <a:lnTo>
                  <a:pt x="34340" y="18424"/>
                </a:lnTo>
                <a:lnTo>
                  <a:pt x="18120" y="3438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>
            <a:extLst>
              <a:ext uri="{FF2B5EF4-FFF2-40B4-BE49-F238E27FC236}">
                <a16:creationId xmlns:a16="http://schemas.microsoft.com/office/drawing/2014/main" id="{B7B01E83-6D89-B9FC-F114-3AA0A2B52F69}"/>
              </a:ext>
            </a:extLst>
          </p:cNvPr>
          <p:cNvSpPr/>
          <p:nvPr/>
        </p:nvSpPr>
        <p:spPr>
          <a:xfrm>
            <a:off x="1325780" y="575387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8888" y="34373"/>
                </a:moveTo>
                <a:lnTo>
                  <a:pt x="0" y="16169"/>
                </a:lnTo>
                <a:lnTo>
                  <a:pt x="358" y="13721"/>
                </a:lnTo>
                <a:lnTo>
                  <a:pt x="1416" y="9616"/>
                </a:lnTo>
                <a:lnTo>
                  <a:pt x="3641" y="6291"/>
                </a:lnTo>
                <a:lnTo>
                  <a:pt x="10425" y="1204"/>
                </a:lnTo>
                <a:lnTo>
                  <a:pt x="14240" y="0"/>
                </a:lnTo>
                <a:lnTo>
                  <a:pt x="18478" y="134"/>
                </a:lnTo>
                <a:lnTo>
                  <a:pt x="34605" y="16257"/>
                </a:lnTo>
                <a:lnTo>
                  <a:pt x="34605" y="18659"/>
                </a:lnTo>
                <a:lnTo>
                  <a:pt x="18888" y="343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>
            <a:extLst>
              <a:ext uri="{FF2B5EF4-FFF2-40B4-BE49-F238E27FC236}">
                <a16:creationId xmlns:a16="http://schemas.microsoft.com/office/drawing/2014/main" id="{F16BEF21-BB9C-E4B2-48EC-2D8DA2F18037}"/>
              </a:ext>
            </a:extLst>
          </p:cNvPr>
          <p:cNvSpPr/>
          <p:nvPr/>
        </p:nvSpPr>
        <p:spPr>
          <a:xfrm>
            <a:off x="3582620" y="5377106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60" h="34925">
                <a:moveTo>
                  <a:pt x="16866" y="34499"/>
                </a:moveTo>
                <a:lnTo>
                  <a:pt x="0" y="16473"/>
                </a:lnTo>
                <a:lnTo>
                  <a:pt x="186" y="14424"/>
                </a:lnTo>
                <a:lnTo>
                  <a:pt x="16262" y="0"/>
                </a:lnTo>
                <a:lnTo>
                  <a:pt x="18723" y="71"/>
                </a:lnTo>
                <a:lnTo>
                  <a:pt x="34986" y="16383"/>
                </a:lnTo>
                <a:lnTo>
                  <a:pt x="34875" y="18750"/>
                </a:lnTo>
                <a:lnTo>
                  <a:pt x="16866" y="344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>
            <a:extLst>
              <a:ext uri="{FF2B5EF4-FFF2-40B4-BE49-F238E27FC236}">
                <a16:creationId xmlns:a16="http://schemas.microsoft.com/office/drawing/2014/main" id="{CC698F89-C430-77A5-4F48-54E76D37B767}"/>
              </a:ext>
            </a:extLst>
          </p:cNvPr>
          <p:cNvSpPr/>
          <p:nvPr/>
        </p:nvSpPr>
        <p:spPr>
          <a:xfrm>
            <a:off x="6214940" y="76347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912" y="34365"/>
                </a:moveTo>
                <a:lnTo>
                  <a:pt x="0" y="17160"/>
                </a:lnTo>
                <a:lnTo>
                  <a:pt x="5" y="14716"/>
                </a:lnTo>
                <a:lnTo>
                  <a:pt x="16782" y="0"/>
                </a:lnTo>
                <a:lnTo>
                  <a:pt x="23295" y="858"/>
                </a:lnTo>
                <a:lnTo>
                  <a:pt x="34796" y="18589"/>
                </a:lnTo>
                <a:lnTo>
                  <a:pt x="34299" y="21002"/>
                </a:lnTo>
                <a:lnTo>
                  <a:pt x="17912" y="343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>
            <a:extLst>
              <a:ext uri="{FF2B5EF4-FFF2-40B4-BE49-F238E27FC236}">
                <a16:creationId xmlns:a16="http://schemas.microsoft.com/office/drawing/2014/main" id="{BB5257DE-4DA0-88E4-DCF1-FB52A92CA25A}"/>
              </a:ext>
            </a:extLst>
          </p:cNvPr>
          <p:cNvSpPr/>
          <p:nvPr/>
        </p:nvSpPr>
        <p:spPr>
          <a:xfrm>
            <a:off x="5838073" y="5001931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20804" y="34312"/>
                </a:moveTo>
                <a:lnTo>
                  <a:pt x="0" y="17596"/>
                </a:lnTo>
                <a:lnTo>
                  <a:pt x="150" y="15101"/>
                </a:lnTo>
                <a:lnTo>
                  <a:pt x="907" y="10707"/>
                </a:lnTo>
                <a:lnTo>
                  <a:pt x="3002" y="7086"/>
                </a:lnTo>
                <a:lnTo>
                  <a:pt x="9865" y="1391"/>
                </a:lnTo>
                <a:lnTo>
                  <a:pt x="13810" y="0"/>
                </a:lnTo>
                <a:lnTo>
                  <a:pt x="18270" y="64"/>
                </a:lnTo>
                <a:lnTo>
                  <a:pt x="36593" y="17264"/>
                </a:lnTo>
                <a:lnTo>
                  <a:pt x="36280" y="19723"/>
                </a:lnTo>
                <a:lnTo>
                  <a:pt x="20804" y="3431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>
            <a:extLst>
              <a:ext uri="{FF2B5EF4-FFF2-40B4-BE49-F238E27FC236}">
                <a16:creationId xmlns:a16="http://schemas.microsoft.com/office/drawing/2014/main" id="{EDC1C0A2-8677-AADF-21F0-336CB84F9E1E}"/>
              </a:ext>
            </a:extLst>
          </p:cNvPr>
          <p:cNvSpPr/>
          <p:nvPr/>
        </p:nvSpPr>
        <p:spPr>
          <a:xfrm>
            <a:off x="6967343" y="9893943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16303" y="30287"/>
                </a:moveTo>
                <a:lnTo>
                  <a:pt x="0" y="16045"/>
                </a:lnTo>
                <a:lnTo>
                  <a:pt x="125" y="11782"/>
                </a:lnTo>
                <a:lnTo>
                  <a:pt x="1585" y="8051"/>
                </a:lnTo>
                <a:lnTo>
                  <a:pt x="4016" y="5127"/>
                </a:lnTo>
                <a:lnTo>
                  <a:pt x="10819" y="891"/>
                </a:lnTo>
                <a:lnTo>
                  <a:pt x="14516" y="0"/>
                </a:lnTo>
                <a:lnTo>
                  <a:pt x="22502" y="669"/>
                </a:lnTo>
                <a:lnTo>
                  <a:pt x="34709" y="14681"/>
                </a:lnTo>
                <a:lnTo>
                  <a:pt x="34399" y="16915"/>
                </a:lnTo>
                <a:lnTo>
                  <a:pt x="16303" y="302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>
            <a:extLst>
              <a:ext uri="{FF2B5EF4-FFF2-40B4-BE49-F238E27FC236}">
                <a16:creationId xmlns:a16="http://schemas.microsoft.com/office/drawing/2014/main" id="{DE4FE414-CD67-B3BC-F495-3585E564417B}"/>
              </a:ext>
            </a:extLst>
          </p:cNvPr>
          <p:cNvSpPr/>
          <p:nvPr/>
        </p:nvSpPr>
        <p:spPr>
          <a:xfrm>
            <a:off x="6967411" y="913717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9129" y="34471"/>
                </a:moveTo>
                <a:lnTo>
                  <a:pt x="0" y="16437"/>
                </a:lnTo>
                <a:lnTo>
                  <a:pt x="156" y="14375"/>
                </a:lnTo>
                <a:lnTo>
                  <a:pt x="16290" y="0"/>
                </a:lnTo>
                <a:lnTo>
                  <a:pt x="18735" y="91"/>
                </a:lnTo>
                <a:lnTo>
                  <a:pt x="34847" y="16355"/>
                </a:lnTo>
                <a:lnTo>
                  <a:pt x="34847" y="18758"/>
                </a:lnTo>
                <a:lnTo>
                  <a:pt x="19129" y="344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>
            <a:extLst>
              <a:ext uri="{FF2B5EF4-FFF2-40B4-BE49-F238E27FC236}">
                <a16:creationId xmlns:a16="http://schemas.microsoft.com/office/drawing/2014/main" id="{8507D729-9244-71E0-BAB8-6E5DB70843CD}"/>
              </a:ext>
            </a:extLst>
          </p:cNvPr>
          <p:cNvSpPr/>
          <p:nvPr/>
        </p:nvSpPr>
        <p:spPr>
          <a:xfrm>
            <a:off x="2078796" y="612909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6359" y="34880"/>
                </a:moveTo>
                <a:lnTo>
                  <a:pt x="0" y="16262"/>
                </a:lnTo>
                <a:lnTo>
                  <a:pt x="177" y="14164"/>
                </a:lnTo>
                <a:lnTo>
                  <a:pt x="16800" y="0"/>
                </a:lnTo>
                <a:lnTo>
                  <a:pt x="19192" y="207"/>
                </a:lnTo>
                <a:lnTo>
                  <a:pt x="34479" y="16764"/>
                </a:lnTo>
                <a:lnTo>
                  <a:pt x="34369" y="19131"/>
                </a:lnTo>
                <a:lnTo>
                  <a:pt x="16359" y="3488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>
            <a:extLst>
              <a:ext uri="{FF2B5EF4-FFF2-40B4-BE49-F238E27FC236}">
                <a16:creationId xmlns:a16="http://schemas.microsoft.com/office/drawing/2014/main" id="{FB448BB3-ADD6-700C-90B8-52FD4A2C950A}"/>
              </a:ext>
            </a:extLst>
          </p:cNvPr>
          <p:cNvSpPr/>
          <p:nvPr/>
        </p:nvSpPr>
        <p:spPr>
          <a:xfrm>
            <a:off x="3958800" y="5001978"/>
            <a:ext cx="34925" cy="34290"/>
          </a:xfrm>
          <a:custGeom>
            <a:avLst/>
            <a:gdLst/>
            <a:ahLst/>
            <a:cxnLst/>
            <a:rect l="l" t="t" r="r" b="b"/>
            <a:pathLst>
              <a:path w="34925" h="34289">
                <a:moveTo>
                  <a:pt x="16883" y="34253"/>
                </a:moveTo>
                <a:lnTo>
                  <a:pt x="0" y="18477"/>
                </a:lnTo>
                <a:lnTo>
                  <a:pt x="6" y="15960"/>
                </a:lnTo>
                <a:lnTo>
                  <a:pt x="17646" y="0"/>
                </a:lnTo>
                <a:lnTo>
                  <a:pt x="20010" y="275"/>
                </a:lnTo>
                <a:lnTo>
                  <a:pt x="34797" y="17047"/>
                </a:lnTo>
                <a:lnTo>
                  <a:pt x="34586" y="21357"/>
                </a:lnTo>
                <a:lnTo>
                  <a:pt x="16883" y="3425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>
            <a:extLst>
              <a:ext uri="{FF2B5EF4-FFF2-40B4-BE49-F238E27FC236}">
                <a16:creationId xmlns:a16="http://schemas.microsoft.com/office/drawing/2014/main" id="{F3475010-D89F-A84B-3FA7-B588B72D3D63}"/>
              </a:ext>
            </a:extLst>
          </p:cNvPr>
          <p:cNvSpPr/>
          <p:nvPr/>
        </p:nvSpPr>
        <p:spPr>
          <a:xfrm>
            <a:off x="385369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5" y="34325"/>
                </a:moveTo>
                <a:lnTo>
                  <a:pt x="0" y="16847"/>
                </a:lnTo>
                <a:lnTo>
                  <a:pt x="192" y="14567"/>
                </a:lnTo>
                <a:lnTo>
                  <a:pt x="18384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51" y="18951"/>
                </a:lnTo>
                <a:lnTo>
                  <a:pt x="20086" y="33928"/>
                </a:lnTo>
                <a:lnTo>
                  <a:pt x="17785" y="343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>
            <a:extLst>
              <a:ext uri="{FF2B5EF4-FFF2-40B4-BE49-F238E27FC236}">
                <a16:creationId xmlns:a16="http://schemas.microsoft.com/office/drawing/2014/main" id="{BD938A26-4209-D9F0-87CA-445CB525B2A9}"/>
              </a:ext>
            </a:extLst>
          </p:cNvPr>
          <p:cNvSpPr/>
          <p:nvPr/>
        </p:nvSpPr>
        <p:spPr>
          <a:xfrm>
            <a:off x="4522987" y="4814854"/>
            <a:ext cx="34290" cy="33655"/>
          </a:xfrm>
          <a:custGeom>
            <a:avLst/>
            <a:gdLst/>
            <a:ahLst/>
            <a:cxnLst/>
            <a:rect l="l" t="t" r="r" b="b"/>
            <a:pathLst>
              <a:path w="34289" h="33654">
                <a:moveTo>
                  <a:pt x="18807" y="33099"/>
                </a:moveTo>
                <a:lnTo>
                  <a:pt x="16750" y="32971"/>
                </a:lnTo>
                <a:lnTo>
                  <a:pt x="14405" y="33012"/>
                </a:lnTo>
                <a:lnTo>
                  <a:pt x="12156" y="32567"/>
                </a:lnTo>
                <a:lnTo>
                  <a:pt x="0" y="17185"/>
                </a:lnTo>
                <a:lnTo>
                  <a:pt x="806" y="10616"/>
                </a:lnTo>
                <a:lnTo>
                  <a:pt x="2683" y="7082"/>
                </a:lnTo>
                <a:lnTo>
                  <a:pt x="9097" y="1429"/>
                </a:lnTo>
                <a:lnTo>
                  <a:pt x="12837" y="10"/>
                </a:lnTo>
                <a:lnTo>
                  <a:pt x="17112" y="0"/>
                </a:lnTo>
                <a:lnTo>
                  <a:pt x="19418" y="207"/>
                </a:lnTo>
                <a:lnTo>
                  <a:pt x="33680" y="16345"/>
                </a:lnTo>
                <a:lnTo>
                  <a:pt x="33601" y="18659"/>
                </a:lnTo>
                <a:lnTo>
                  <a:pt x="20813" y="32837"/>
                </a:lnTo>
                <a:lnTo>
                  <a:pt x="18807" y="3309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>
            <a:extLst>
              <a:ext uri="{FF2B5EF4-FFF2-40B4-BE49-F238E27FC236}">
                <a16:creationId xmlns:a16="http://schemas.microsoft.com/office/drawing/2014/main" id="{5C9E4208-B3AD-300E-61EB-C990FA603DCC}"/>
              </a:ext>
            </a:extLst>
          </p:cNvPr>
          <p:cNvSpPr/>
          <p:nvPr/>
        </p:nvSpPr>
        <p:spPr>
          <a:xfrm>
            <a:off x="3394107" y="556550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5906" y="34043"/>
                </a:moveTo>
                <a:lnTo>
                  <a:pt x="0" y="18140"/>
                </a:lnTo>
                <a:lnTo>
                  <a:pt x="259" y="15667"/>
                </a:lnTo>
                <a:lnTo>
                  <a:pt x="413" y="13455"/>
                </a:lnTo>
                <a:lnTo>
                  <a:pt x="15897" y="0"/>
                </a:lnTo>
                <a:lnTo>
                  <a:pt x="20322" y="312"/>
                </a:lnTo>
                <a:lnTo>
                  <a:pt x="33760" y="15811"/>
                </a:lnTo>
                <a:lnTo>
                  <a:pt x="33600" y="18023"/>
                </a:lnTo>
                <a:lnTo>
                  <a:pt x="34144" y="18204"/>
                </a:lnTo>
                <a:lnTo>
                  <a:pt x="18379" y="33784"/>
                </a:lnTo>
                <a:lnTo>
                  <a:pt x="15906" y="340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>
            <a:extLst>
              <a:ext uri="{FF2B5EF4-FFF2-40B4-BE49-F238E27FC236}">
                <a16:creationId xmlns:a16="http://schemas.microsoft.com/office/drawing/2014/main" id="{FA55E231-D5FD-44BD-7168-419E9E0F9DDF}"/>
              </a:ext>
            </a:extLst>
          </p:cNvPr>
          <p:cNvSpPr/>
          <p:nvPr/>
        </p:nvSpPr>
        <p:spPr>
          <a:xfrm>
            <a:off x="6402691" y="556536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784" y="34325"/>
                </a:moveTo>
                <a:lnTo>
                  <a:pt x="0" y="16846"/>
                </a:lnTo>
                <a:lnTo>
                  <a:pt x="192" y="14567"/>
                </a:lnTo>
                <a:lnTo>
                  <a:pt x="18385" y="0"/>
                </a:lnTo>
                <a:lnTo>
                  <a:pt x="20651" y="310"/>
                </a:lnTo>
                <a:lnTo>
                  <a:pt x="34220" y="16898"/>
                </a:lnTo>
                <a:lnTo>
                  <a:pt x="34374" y="18956"/>
                </a:lnTo>
                <a:lnTo>
                  <a:pt x="20086" y="33928"/>
                </a:lnTo>
                <a:lnTo>
                  <a:pt x="17784" y="343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>
            <a:extLst>
              <a:ext uri="{FF2B5EF4-FFF2-40B4-BE49-F238E27FC236}">
                <a16:creationId xmlns:a16="http://schemas.microsoft.com/office/drawing/2014/main" id="{317DE2C4-9365-A0DF-2F8E-52B5B9A8FF61}"/>
              </a:ext>
            </a:extLst>
          </p:cNvPr>
          <p:cNvSpPr/>
          <p:nvPr/>
        </p:nvSpPr>
        <p:spPr>
          <a:xfrm>
            <a:off x="6028307" y="5190015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16692" y="34119"/>
                </a:moveTo>
                <a:lnTo>
                  <a:pt x="0" y="17644"/>
                </a:lnTo>
                <a:lnTo>
                  <a:pt x="46" y="15523"/>
                </a:lnTo>
                <a:lnTo>
                  <a:pt x="15542" y="0"/>
                </a:lnTo>
                <a:lnTo>
                  <a:pt x="17839" y="100"/>
                </a:lnTo>
                <a:lnTo>
                  <a:pt x="32431" y="15789"/>
                </a:lnTo>
                <a:lnTo>
                  <a:pt x="32742" y="17893"/>
                </a:lnTo>
                <a:lnTo>
                  <a:pt x="18841" y="33905"/>
                </a:lnTo>
                <a:lnTo>
                  <a:pt x="16692" y="341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>
            <a:extLst>
              <a:ext uri="{FF2B5EF4-FFF2-40B4-BE49-F238E27FC236}">
                <a16:creationId xmlns:a16="http://schemas.microsoft.com/office/drawing/2014/main" id="{DB1786EB-C8C5-8615-1BAF-2949FB765931}"/>
              </a:ext>
            </a:extLst>
          </p:cNvPr>
          <p:cNvSpPr/>
          <p:nvPr/>
        </p:nvSpPr>
        <p:spPr>
          <a:xfrm>
            <a:off x="761981" y="5564811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90" h="34925">
                <a:moveTo>
                  <a:pt x="15906" y="34740"/>
                </a:moveTo>
                <a:lnTo>
                  <a:pt x="0" y="18837"/>
                </a:lnTo>
                <a:lnTo>
                  <a:pt x="259" y="16364"/>
                </a:lnTo>
                <a:lnTo>
                  <a:pt x="390" y="12071"/>
                </a:lnTo>
                <a:lnTo>
                  <a:pt x="1948" y="8379"/>
                </a:lnTo>
                <a:lnTo>
                  <a:pt x="7919" y="2202"/>
                </a:lnTo>
                <a:lnTo>
                  <a:pt x="11555" y="518"/>
                </a:lnTo>
                <a:lnTo>
                  <a:pt x="15842" y="240"/>
                </a:lnTo>
                <a:lnTo>
                  <a:pt x="18312" y="0"/>
                </a:lnTo>
                <a:lnTo>
                  <a:pt x="33915" y="16077"/>
                </a:lnTo>
                <a:lnTo>
                  <a:pt x="33600" y="18538"/>
                </a:lnTo>
                <a:lnTo>
                  <a:pt x="33625" y="20597"/>
                </a:lnTo>
                <a:lnTo>
                  <a:pt x="18379" y="34480"/>
                </a:lnTo>
                <a:lnTo>
                  <a:pt x="15906" y="347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>
            <a:extLst>
              <a:ext uri="{FF2B5EF4-FFF2-40B4-BE49-F238E27FC236}">
                <a16:creationId xmlns:a16="http://schemas.microsoft.com/office/drawing/2014/main" id="{3B7DAA16-EFE7-780A-42FC-9A5162610512}"/>
              </a:ext>
            </a:extLst>
          </p:cNvPr>
          <p:cNvSpPr/>
          <p:nvPr/>
        </p:nvSpPr>
        <p:spPr>
          <a:xfrm>
            <a:off x="3770803" y="518931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8650" y="33984"/>
                </a:moveTo>
                <a:lnTo>
                  <a:pt x="16588" y="33877"/>
                </a:lnTo>
                <a:lnTo>
                  <a:pt x="12319" y="33851"/>
                </a:lnTo>
                <a:lnTo>
                  <a:pt x="8608" y="32400"/>
                </a:lnTo>
                <a:lnTo>
                  <a:pt x="2301" y="26649"/>
                </a:lnTo>
                <a:lnTo>
                  <a:pt x="516" y="23087"/>
                </a:lnTo>
                <a:lnTo>
                  <a:pt x="98" y="18841"/>
                </a:lnTo>
                <a:lnTo>
                  <a:pt x="0" y="16453"/>
                </a:lnTo>
                <a:lnTo>
                  <a:pt x="360" y="14136"/>
                </a:lnTo>
                <a:lnTo>
                  <a:pt x="17313" y="0"/>
                </a:lnTo>
                <a:lnTo>
                  <a:pt x="19686" y="229"/>
                </a:lnTo>
                <a:lnTo>
                  <a:pt x="33823" y="17190"/>
                </a:lnTo>
                <a:lnTo>
                  <a:pt x="33621" y="19565"/>
                </a:lnTo>
                <a:lnTo>
                  <a:pt x="20660" y="33709"/>
                </a:lnTo>
                <a:lnTo>
                  <a:pt x="18650" y="3398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>
            <a:extLst>
              <a:ext uri="{FF2B5EF4-FFF2-40B4-BE49-F238E27FC236}">
                <a16:creationId xmlns:a16="http://schemas.microsoft.com/office/drawing/2014/main" id="{6A247B6F-5301-CF32-5CE2-39AC9FBC326D}"/>
              </a:ext>
            </a:extLst>
          </p:cNvPr>
          <p:cNvSpPr/>
          <p:nvPr/>
        </p:nvSpPr>
        <p:spPr>
          <a:xfrm>
            <a:off x="5275232" y="481322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647" y="34094"/>
                </a:moveTo>
                <a:lnTo>
                  <a:pt x="15583" y="33877"/>
                </a:lnTo>
                <a:lnTo>
                  <a:pt x="13529" y="33787"/>
                </a:lnTo>
                <a:lnTo>
                  <a:pt x="11563" y="33325"/>
                </a:lnTo>
                <a:lnTo>
                  <a:pt x="0" y="18116"/>
                </a:lnTo>
                <a:lnTo>
                  <a:pt x="0" y="15713"/>
                </a:lnTo>
                <a:lnTo>
                  <a:pt x="15717" y="0"/>
                </a:lnTo>
                <a:lnTo>
                  <a:pt x="18120" y="0"/>
                </a:lnTo>
                <a:lnTo>
                  <a:pt x="33858" y="18093"/>
                </a:lnTo>
                <a:lnTo>
                  <a:pt x="33522" y="20471"/>
                </a:lnTo>
                <a:lnTo>
                  <a:pt x="19680" y="33927"/>
                </a:lnTo>
                <a:lnTo>
                  <a:pt x="17647" y="340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>
            <a:extLst>
              <a:ext uri="{FF2B5EF4-FFF2-40B4-BE49-F238E27FC236}">
                <a16:creationId xmlns:a16="http://schemas.microsoft.com/office/drawing/2014/main" id="{89DEE480-B83D-97EF-EB78-0D66193FB482}"/>
              </a:ext>
            </a:extLst>
          </p:cNvPr>
          <p:cNvSpPr/>
          <p:nvPr/>
        </p:nvSpPr>
        <p:spPr>
          <a:xfrm>
            <a:off x="7157850" y="9328358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136" y="30242"/>
                </a:moveTo>
                <a:lnTo>
                  <a:pt x="0" y="16975"/>
                </a:lnTo>
                <a:lnTo>
                  <a:pt x="152" y="13040"/>
                </a:lnTo>
                <a:lnTo>
                  <a:pt x="15462" y="0"/>
                </a:lnTo>
                <a:lnTo>
                  <a:pt x="17468" y="114"/>
                </a:lnTo>
                <a:lnTo>
                  <a:pt x="29589" y="14122"/>
                </a:lnTo>
                <a:lnTo>
                  <a:pt x="29414" y="16123"/>
                </a:lnTo>
                <a:lnTo>
                  <a:pt x="29332" y="18062"/>
                </a:lnTo>
                <a:lnTo>
                  <a:pt x="18016" y="29942"/>
                </a:lnTo>
                <a:lnTo>
                  <a:pt x="16136" y="3024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>
            <a:extLst>
              <a:ext uri="{FF2B5EF4-FFF2-40B4-BE49-F238E27FC236}">
                <a16:creationId xmlns:a16="http://schemas.microsoft.com/office/drawing/2014/main" id="{A312A871-0FF0-96BA-C7C9-320AAFE277C0}"/>
              </a:ext>
            </a:extLst>
          </p:cNvPr>
          <p:cNvSpPr/>
          <p:nvPr/>
        </p:nvSpPr>
        <p:spPr>
          <a:xfrm>
            <a:off x="6782075" y="632014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875" y="29114"/>
                </a:moveTo>
                <a:lnTo>
                  <a:pt x="12889" y="28804"/>
                </a:lnTo>
                <a:lnTo>
                  <a:pt x="9470" y="28360"/>
                </a:lnTo>
                <a:lnTo>
                  <a:pt x="6558" y="26902"/>
                </a:lnTo>
                <a:lnTo>
                  <a:pt x="1750" y="21960"/>
                </a:lnTo>
                <a:lnTo>
                  <a:pt x="373" y="19009"/>
                </a:lnTo>
                <a:lnTo>
                  <a:pt x="24" y="15580"/>
                </a:lnTo>
                <a:lnTo>
                  <a:pt x="0" y="13553"/>
                </a:lnTo>
                <a:lnTo>
                  <a:pt x="361" y="11598"/>
                </a:lnTo>
                <a:lnTo>
                  <a:pt x="15063" y="0"/>
                </a:lnTo>
                <a:lnTo>
                  <a:pt x="17059" y="45"/>
                </a:lnTo>
                <a:lnTo>
                  <a:pt x="29502" y="13588"/>
                </a:lnTo>
                <a:lnTo>
                  <a:pt x="29378" y="15580"/>
                </a:lnTo>
                <a:lnTo>
                  <a:pt x="16840" y="29009"/>
                </a:lnTo>
                <a:lnTo>
                  <a:pt x="14875" y="291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>
            <a:extLst>
              <a:ext uri="{FF2B5EF4-FFF2-40B4-BE49-F238E27FC236}">
                <a16:creationId xmlns:a16="http://schemas.microsoft.com/office/drawing/2014/main" id="{A645DD38-C7A2-A9C0-B613-0BC9159531E6}"/>
              </a:ext>
            </a:extLst>
          </p:cNvPr>
          <p:cNvSpPr/>
          <p:nvPr/>
        </p:nvSpPr>
        <p:spPr>
          <a:xfrm>
            <a:off x="7157667" y="970417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288" y="29329"/>
                </a:moveTo>
                <a:lnTo>
                  <a:pt x="0" y="12839"/>
                </a:lnTo>
                <a:lnTo>
                  <a:pt x="1159" y="9177"/>
                </a:lnTo>
                <a:lnTo>
                  <a:pt x="6284" y="2737"/>
                </a:lnTo>
                <a:lnTo>
                  <a:pt x="9594" y="785"/>
                </a:lnTo>
                <a:lnTo>
                  <a:pt x="13651" y="99"/>
                </a:lnTo>
                <a:lnTo>
                  <a:pt x="15641" y="0"/>
                </a:lnTo>
                <a:lnTo>
                  <a:pt x="17575" y="279"/>
                </a:lnTo>
                <a:lnTo>
                  <a:pt x="29839" y="17722"/>
                </a:lnTo>
                <a:lnTo>
                  <a:pt x="28889" y="20851"/>
                </a:lnTo>
                <a:lnTo>
                  <a:pt x="24599" y="26384"/>
                </a:lnTo>
                <a:lnTo>
                  <a:pt x="21806" y="28086"/>
                </a:lnTo>
                <a:lnTo>
                  <a:pt x="18362" y="28722"/>
                </a:lnTo>
                <a:lnTo>
                  <a:pt x="14288" y="293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>
            <a:extLst>
              <a:ext uri="{FF2B5EF4-FFF2-40B4-BE49-F238E27FC236}">
                <a16:creationId xmlns:a16="http://schemas.microsoft.com/office/drawing/2014/main" id="{5132B08C-DA77-F6F4-92B8-4B2F6C301F0B}"/>
              </a:ext>
            </a:extLst>
          </p:cNvPr>
          <p:cNvSpPr/>
          <p:nvPr/>
        </p:nvSpPr>
        <p:spPr>
          <a:xfrm>
            <a:off x="5653579" y="4816847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5" h="28575">
                <a:moveTo>
                  <a:pt x="14681" y="28389"/>
                </a:moveTo>
                <a:lnTo>
                  <a:pt x="0" y="12728"/>
                </a:lnTo>
                <a:lnTo>
                  <a:pt x="372" y="10856"/>
                </a:lnTo>
                <a:lnTo>
                  <a:pt x="12730" y="0"/>
                </a:lnTo>
                <a:lnTo>
                  <a:pt x="16623" y="0"/>
                </a:lnTo>
                <a:lnTo>
                  <a:pt x="29355" y="14855"/>
                </a:lnTo>
                <a:lnTo>
                  <a:pt x="29202" y="16869"/>
                </a:lnTo>
                <a:lnTo>
                  <a:pt x="14681" y="283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>
            <a:extLst>
              <a:ext uri="{FF2B5EF4-FFF2-40B4-BE49-F238E27FC236}">
                <a16:creationId xmlns:a16="http://schemas.microsoft.com/office/drawing/2014/main" id="{61EB86C1-4FA0-399A-2968-F836DE30D8FB}"/>
              </a:ext>
            </a:extLst>
          </p:cNvPr>
          <p:cNvSpPr/>
          <p:nvPr/>
        </p:nvSpPr>
        <p:spPr>
          <a:xfrm>
            <a:off x="4149249" y="4816122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14118" y="28989"/>
                </a:moveTo>
                <a:lnTo>
                  <a:pt x="12140" y="28624"/>
                </a:lnTo>
                <a:lnTo>
                  <a:pt x="8732" y="28140"/>
                </a:lnTo>
                <a:lnTo>
                  <a:pt x="5880" y="26615"/>
                </a:lnTo>
                <a:lnTo>
                  <a:pt x="1293" y="21481"/>
                </a:lnTo>
                <a:lnTo>
                  <a:pt x="97" y="18477"/>
                </a:lnTo>
                <a:lnTo>
                  <a:pt x="0" y="15037"/>
                </a:lnTo>
                <a:lnTo>
                  <a:pt x="46" y="13026"/>
                </a:lnTo>
                <a:lnTo>
                  <a:pt x="13390" y="0"/>
                </a:lnTo>
                <a:lnTo>
                  <a:pt x="15402" y="0"/>
                </a:lnTo>
                <a:lnTo>
                  <a:pt x="29529" y="14123"/>
                </a:lnTo>
                <a:lnTo>
                  <a:pt x="29354" y="16124"/>
                </a:lnTo>
                <a:lnTo>
                  <a:pt x="16087" y="28949"/>
                </a:lnTo>
                <a:lnTo>
                  <a:pt x="14118" y="2898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>
            <a:extLst>
              <a:ext uri="{FF2B5EF4-FFF2-40B4-BE49-F238E27FC236}">
                <a16:creationId xmlns:a16="http://schemas.microsoft.com/office/drawing/2014/main" id="{EBDA1928-9B17-72A9-6973-BEBDA4CC13DE}"/>
              </a:ext>
            </a:extLst>
          </p:cNvPr>
          <p:cNvSpPr/>
          <p:nvPr/>
        </p:nvSpPr>
        <p:spPr>
          <a:xfrm>
            <a:off x="1139760" y="556810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3749" y="29401"/>
                </a:moveTo>
                <a:lnTo>
                  <a:pt x="0" y="14493"/>
                </a:lnTo>
                <a:lnTo>
                  <a:pt x="274" y="12528"/>
                </a:lnTo>
                <a:lnTo>
                  <a:pt x="16225" y="0"/>
                </a:lnTo>
                <a:lnTo>
                  <a:pt x="18143" y="350"/>
                </a:lnTo>
                <a:lnTo>
                  <a:pt x="29727" y="18197"/>
                </a:lnTo>
                <a:lnTo>
                  <a:pt x="28650" y="21291"/>
                </a:lnTo>
                <a:lnTo>
                  <a:pt x="24168" y="26669"/>
                </a:lnTo>
                <a:lnTo>
                  <a:pt x="21319" y="28285"/>
                </a:lnTo>
                <a:lnTo>
                  <a:pt x="17861" y="28829"/>
                </a:lnTo>
                <a:lnTo>
                  <a:pt x="13749" y="294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>
            <a:extLst>
              <a:ext uri="{FF2B5EF4-FFF2-40B4-BE49-F238E27FC236}">
                <a16:creationId xmlns:a16="http://schemas.microsoft.com/office/drawing/2014/main" id="{BC2070CC-5958-5F03-8462-3A96BB97F89B}"/>
              </a:ext>
            </a:extLst>
          </p:cNvPr>
          <p:cNvSpPr/>
          <p:nvPr/>
        </p:nvSpPr>
        <p:spPr>
          <a:xfrm>
            <a:off x="6027397" y="4815093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18679" y="29969"/>
                </a:moveTo>
                <a:lnTo>
                  <a:pt x="16670" y="29834"/>
                </a:lnTo>
                <a:lnTo>
                  <a:pt x="13218" y="29768"/>
                </a:lnTo>
                <a:lnTo>
                  <a:pt x="10145" y="28658"/>
                </a:lnTo>
                <a:lnTo>
                  <a:pt x="4754" y="24346"/>
                </a:lnTo>
                <a:lnTo>
                  <a:pt x="2996" y="21592"/>
                </a:lnTo>
                <a:lnTo>
                  <a:pt x="2174" y="18239"/>
                </a:lnTo>
                <a:lnTo>
                  <a:pt x="0" y="11355"/>
                </a:lnTo>
                <a:lnTo>
                  <a:pt x="7429" y="2297"/>
                </a:lnTo>
                <a:lnTo>
                  <a:pt x="15402" y="123"/>
                </a:lnTo>
                <a:lnTo>
                  <a:pt x="17466" y="0"/>
                </a:lnTo>
                <a:lnTo>
                  <a:pt x="19473" y="285"/>
                </a:lnTo>
                <a:lnTo>
                  <a:pt x="31528" y="14978"/>
                </a:lnTo>
                <a:lnTo>
                  <a:pt x="31664" y="16987"/>
                </a:lnTo>
                <a:lnTo>
                  <a:pt x="20626" y="29683"/>
                </a:lnTo>
                <a:lnTo>
                  <a:pt x="18679" y="2996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>
            <a:extLst>
              <a:ext uri="{FF2B5EF4-FFF2-40B4-BE49-F238E27FC236}">
                <a16:creationId xmlns:a16="http://schemas.microsoft.com/office/drawing/2014/main" id="{A065CFAE-54C7-ADBB-7872-A26390FE09CE}"/>
              </a:ext>
            </a:extLst>
          </p:cNvPr>
          <p:cNvSpPr/>
          <p:nvPr/>
        </p:nvSpPr>
        <p:spPr>
          <a:xfrm>
            <a:off x="6404839" y="5192036"/>
            <a:ext cx="30480" cy="29845"/>
          </a:xfrm>
          <a:custGeom>
            <a:avLst/>
            <a:gdLst/>
            <a:ahLst/>
            <a:cxnLst/>
            <a:rect l="l" t="t" r="r" b="b"/>
            <a:pathLst>
              <a:path w="30479" h="29845">
                <a:moveTo>
                  <a:pt x="16242" y="29379"/>
                </a:moveTo>
                <a:lnTo>
                  <a:pt x="14184" y="29313"/>
                </a:lnTo>
                <a:lnTo>
                  <a:pt x="12140" y="28805"/>
                </a:lnTo>
                <a:lnTo>
                  <a:pt x="8736" y="28246"/>
                </a:lnTo>
                <a:lnTo>
                  <a:pt x="5894" y="26674"/>
                </a:lnTo>
                <a:lnTo>
                  <a:pt x="1330" y="21500"/>
                </a:lnTo>
                <a:lnTo>
                  <a:pt x="126" y="18483"/>
                </a:lnTo>
                <a:lnTo>
                  <a:pt x="0" y="15036"/>
                </a:lnTo>
                <a:lnTo>
                  <a:pt x="91" y="13040"/>
                </a:lnTo>
                <a:lnTo>
                  <a:pt x="15402" y="0"/>
                </a:lnTo>
                <a:lnTo>
                  <a:pt x="17496" y="17"/>
                </a:lnTo>
                <a:lnTo>
                  <a:pt x="30437" y="14219"/>
                </a:lnTo>
                <a:lnTo>
                  <a:pt x="30260" y="16304"/>
                </a:lnTo>
                <a:lnTo>
                  <a:pt x="20386" y="28625"/>
                </a:lnTo>
                <a:lnTo>
                  <a:pt x="16242" y="2937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>
            <a:extLst>
              <a:ext uri="{FF2B5EF4-FFF2-40B4-BE49-F238E27FC236}">
                <a16:creationId xmlns:a16="http://schemas.microsoft.com/office/drawing/2014/main" id="{E3A356D4-E761-65AC-A353-1911C3FBD4F0}"/>
              </a:ext>
            </a:extLst>
          </p:cNvPr>
          <p:cNvSpPr/>
          <p:nvPr/>
        </p:nvSpPr>
        <p:spPr>
          <a:xfrm>
            <a:off x="1892680" y="594385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8058" y="29711"/>
                </a:moveTo>
                <a:lnTo>
                  <a:pt x="0" y="15956"/>
                </a:lnTo>
                <a:lnTo>
                  <a:pt x="73" y="13962"/>
                </a:lnTo>
                <a:lnTo>
                  <a:pt x="757" y="9841"/>
                </a:lnTo>
                <a:lnTo>
                  <a:pt x="2723" y="6468"/>
                </a:lnTo>
                <a:lnTo>
                  <a:pt x="9221" y="1216"/>
                </a:lnTo>
                <a:lnTo>
                  <a:pt x="12932" y="0"/>
                </a:lnTo>
                <a:lnTo>
                  <a:pt x="17106" y="194"/>
                </a:lnTo>
                <a:lnTo>
                  <a:pt x="21148" y="1217"/>
                </a:lnTo>
                <a:lnTo>
                  <a:pt x="24330" y="3460"/>
                </a:lnTo>
                <a:lnTo>
                  <a:pt x="28972" y="10388"/>
                </a:lnTo>
                <a:lnTo>
                  <a:pt x="29837" y="14183"/>
                </a:lnTo>
                <a:lnTo>
                  <a:pt x="29246" y="18310"/>
                </a:lnTo>
                <a:lnTo>
                  <a:pt x="28498" y="21721"/>
                </a:lnTo>
                <a:lnTo>
                  <a:pt x="26738" y="24489"/>
                </a:lnTo>
                <a:lnTo>
                  <a:pt x="21189" y="28734"/>
                </a:lnTo>
                <a:lnTo>
                  <a:pt x="18058" y="297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>
            <a:extLst>
              <a:ext uri="{FF2B5EF4-FFF2-40B4-BE49-F238E27FC236}">
                <a16:creationId xmlns:a16="http://schemas.microsoft.com/office/drawing/2014/main" id="{3A4849A4-762C-8F6A-424E-F01BC902E3B6}"/>
              </a:ext>
            </a:extLst>
          </p:cNvPr>
          <p:cNvSpPr/>
          <p:nvPr/>
        </p:nvSpPr>
        <p:spPr>
          <a:xfrm>
            <a:off x="6405721" y="7448244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16648" y="30253"/>
                </a:moveTo>
                <a:lnTo>
                  <a:pt x="12755" y="30253"/>
                </a:lnTo>
                <a:lnTo>
                  <a:pt x="10882" y="29881"/>
                </a:lnTo>
                <a:lnTo>
                  <a:pt x="0" y="13568"/>
                </a:lnTo>
                <a:lnTo>
                  <a:pt x="354" y="11626"/>
                </a:lnTo>
                <a:lnTo>
                  <a:pt x="14883" y="0"/>
                </a:lnTo>
                <a:lnTo>
                  <a:pt x="16870" y="94"/>
                </a:lnTo>
                <a:lnTo>
                  <a:pt x="29429" y="13592"/>
                </a:lnTo>
                <a:lnTo>
                  <a:pt x="29379" y="15580"/>
                </a:lnTo>
                <a:lnTo>
                  <a:pt x="29378" y="17525"/>
                </a:lnTo>
                <a:lnTo>
                  <a:pt x="18520" y="29881"/>
                </a:lnTo>
                <a:lnTo>
                  <a:pt x="16648" y="3025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>
            <a:extLst>
              <a:ext uri="{FF2B5EF4-FFF2-40B4-BE49-F238E27FC236}">
                <a16:creationId xmlns:a16="http://schemas.microsoft.com/office/drawing/2014/main" id="{701C2D08-CA6A-6CD9-D4CD-58B49A3ACA8A}"/>
              </a:ext>
            </a:extLst>
          </p:cNvPr>
          <p:cNvSpPr/>
          <p:nvPr/>
        </p:nvSpPr>
        <p:spPr>
          <a:xfrm>
            <a:off x="4337742" y="4628102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535" y="29350"/>
                </a:moveTo>
                <a:lnTo>
                  <a:pt x="61" y="18437"/>
                </a:lnTo>
                <a:lnTo>
                  <a:pt x="137" y="14828"/>
                </a:lnTo>
                <a:lnTo>
                  <a:pt x="0" y="12735"/>
                </a:lnTo>
                <a:lnTo>
                  <a:pt x="14012" y="0"/>
                </a:lnTo>
                <a:lnTo>
                  <a:pt x="16083" y="335"/>
                </a:lnTo>
                <a:lnTo>
                  <a:pt x="19679" y="624"/>
                </a:lnTo>
                <a:lnTo>
                  <a:pt x="22671" y="2121"/>
                </a:lnTo>
                <a:lnTo>
                  <a:pt x="27448" y="7528"/>
                </a:lnTo>
                <a:lnTo>
                  <a:pt x="28563" y="10681"/>
                </a:lnTo>
                <a:lnTo>
                  <a:pt x="28405" y="14285"/>
                </a:lnTo>
                <a:lnTo>
                  <a:pt x="28468" y="16370"/>
                </a:lnTo>
                <a:lnTo>
                  <a:pt x="16562" y="29122"/>
                </a:lnTo>
                <a:lnTo>
                  <a:pt x="14535" y="2935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>
            <a:extLst>
              <a:ext uri="{FF2B5EF4-FFF2-40B4-BE49-F238E27FC236}">
                <a16:creationId xmlns:a16="http://schemas.microsoft.com/office/drawing/2014/main" id="{4D5F426C-2DDA-0A44-FACA-1CD5421B554E}"/>
              </a:ext>
            </a:extLst>
          </p:cNvPr>
          <p:cNvSpPr/>
          <p:nvPr/>
        </p:nvSpPr>
        <p:spPr>
          <a:xfrm>
            <a:off x="6218202" y="50043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8986"/>
                </a:moveTo>
                <a:lnTo>
                  <a:pt x="0" y="16415"/>
                </a:lnTo>
                <a:lnTo>
                  <a:pt x="0" y="12571"/>
                </a:lnTo>
                <a:lnTo>
                  <a:pt x="12573" y="0"/>
                </a:lnTo>
                <a:lnTo>
                  <a:pt x="14496" y="0"/>
                </a:lnTo>
                <a:lnTo>
                  <a:pt x="28729" y="14025"/>
                </a:lnTo>
                <a:lnTo>
                  <a:pt x="28585" y="16063"/>
                </a:lnTo>
                <a:lnTo>
                  <a:pt x="14496" y="289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>
            <a:extLst>
              <a:ext uri="{FF2B5EF4-FFF2-40B4-BE49-F238E27FC236}">
                <a16:creationId xmlns:a16="http://schemas.microsoft.com/office/drawing/2014/main" id="{1A54F623-4626-305C-C33C-6DBD83398033}"/>
              </a:ext>
            </a:extLst>
          </p:cNvPr>
          <p:cNvSpPr/>
          <p:nvPr/>
        </p:nvSpPr>
        <p:spPr>
          <a:xfrm>
            <a:off x="1705137" y="5755969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10" h="28575">
                <a:moveTo>
                  <a:pt x="14416" y="28491"/>
                </a:moveTo>
                <a:lnTo>
                  <a:pt x="0" y="13827"/>
                </a:lnTo>
                <a:lnTo>
                  <a:pt x="625" y="10034"/>
                </a:lnTo>
                <a:lnTo>
                  <a:pt x="13339" y="0"/>
                </a:lnTo>
                <a:lnTo>
                  <a:pt x="15223" y="3"/>
                </a:lnTo>
                <a:lnTo>
                  <a:pt x="20590" y="1148"/>
                </a:lnTo>
                <a:lnTo>
                  <a:pt x="23399" y="2954"/>
                </a:lnTo>
                <a:lnTo>
                  <a:pt x="27667" y="8666"/>
                </a:lnTo>
                <a:lnTo>
                  <a:pt x="28603" y="11872"/>
                </a:lnTo>
                <a:lnTo>
                  <a:pt x="28341" y="15427"/>
                </a:lnTo>
                <a:lnTo>
                  <a:pt x="14416" y="284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>
            <a:extLst>
              <a:ext uri="{FF2B5EF4-FFF2-40B4-BE49-F238E27FC236}">
                <a16:creationId xmlns:a16="http://schemas.microsoft.com/office/drawing/2014/main" id="{CC614551-E14B-AA77-D2A7-DDD4D06EE7DC}"/>
              </a:ext>
            </a:extLst>
          </p:cNvPr>
          <p:cNvSpPr/>
          <p:nvPr/>
        </p:nvSpPr>
        <p:spPr>
          <a:xfrm>
            <a:off x="4714640" y="4627814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8" y="29772"/>
                </a:moveTo>
                <a:lnTo>
                  <a:pt x="0" y="16465"/>
                </a:lnTo>
                <a:lnTo>
                  <a:pt x="137" y="14391"/>
                </a:lnTo>
                <a:lnTo>
                  <a:pt x="64" y="12613"/>
                </a:lnTo>
                <a:lnTo>
                  <a:pt x="13003" y="442"/>
                </a:lnTo>
                <a:lnTo>
                  <a:pt x="16578" y="0"/>
                </a:lnTo>
                <a:lnTo>
                  <a:pt x="19818" y="845"/>
                </a:lnTo>
                <a:lnTo>
                  <a:pt x="25623" y="5111"/>
                </a:lnTo>
                <a:lnTo>
                  <a:pt x="27397" y="7949"/>
                </a:lnTo>
                <a:lnTo>
                  <a:pt x="28042" y="11493"/>
                </a:lnTo>
                <a:lnTo>
                  <a:pt x="28521" y="13534"/>
                </a:lnTo>
                <a:lnTo>
                  <a:pt x="15539" y="29609"/>
                </a:lnTo>
                <a:lnTo>
                  <a:pt x="13468" y="2977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>
            <a:extLst>
              <a:ext uri="{FF2B5EF4-FFF2-40B4-BE49-F238E27FC236}">
                <a16:creationId xmlns:a16="http://schemas.microsoft.com/office/drawing/2014/main" id="{FF9EBACB-CFE5-9FA6-95A2-F3FE8ABC6C4E}"/>
              </a:ext>
            </a:extLst>
          </p:cNvPr>
          <p:cNvSpPr/>
          <p:nvPr/>
        </p:nvSpPr>
        <p:spPr>
          <a:xfrm>
            <a:off x="6217410" y="801194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7238" y="29381"/>
                </a:moveTo>
                <a:lnTo>
                  <a:pt x="0" y="17060"/>
                </a:lnTo>
                <a:lnTo>
                  <a:pt x="429" y="13489"/>
                </a:lnTo>
                <a:lnTo>
                  <a:pt x="526" y="11326"/>
                </a:lnTo>
                <a:lnTo>
                  <a:pt x="14379" y="0"/>
                </a:lnTo>
                <a:lnTo>
                  <a:pt x="16483" y="159"/>
                </a:lnTo>
                <a:lnTo>
                  <a:pt x="18549" y="808"/>
                </a:lnTo>
                <a:lnTo>
                  <a:pt x="21819" y="1478"/>
                </a:lnTo>
                <a:lnTo>
                  <a:pt x="24469" y="3138"/>
                </a:lnTo>
                <a:lnTo>
                  <a:pt x="28529" y="8436"/>
                </a:lnTo>
                <a:lnTo>
                  <a:pt x="29443" y="11426"/>
                </a:lnTo>
                <a:lnTo>
                  <a:pt x="29240" y="14757"/>
                </a:lnTo>
                <a:lnTo>
                  <a:pt x="27097" y="21579"/>
                </a:lnTo>
                <a:lnTo>
                  <a:pt x="22830" y="26669"/>
                </a:lnTo>
                <a:lnTo>
                  <a:pt x="17238" y="293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>
            <a:extLst>
              <a:ext uri="{FF2B5EF4-FFF2-40B4-BE49-F238E27FC236}">
                <a16:creationId xmlns:a16="http://schemas.microsoft.com/office/drawing/2014/main" id="{56EC6E82-836E-EF17-0AAF-08AF73F19D6E}"/>
              </a:ext>
            </a:extLst>
          </p:cNvPr>
          <p:cNvSpPr/>
          <p:nvPr/>
        </p:nvSpPr>
        <p:spPr>
          <a:xfrm>
            <a:off x="6970444" y="10267915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7771" y="19085"/>
                </a:moveTo>
                <a:lnTo>
                  <a:pt x="674" y="19085"/>
                </a:lnTo>
                <a:lnTo>
                  <a:pt x="320" y="18163"/>
                </a:lnTo>
                <a:lnTo>
                  <a:pt x="0" y="16159"/>
                </a:lnTo>
                <a:lnTo>
                  <a:pt x="96" y="10504"/>
                </a:lnTo>
                <a:lnTo>
                  <a:pt x="1314" y="7404"/>
                </a:lnTo>
                <a:lnTo>
                  <a:pt x="6204" y="2166"/>
                </a:lnTo>
                <a:lnTo>
                  <a:pt x="9213" y="738"/>
                </a:lnTo>
                <a:lnTo>
                  <a:pt x="12788" y="499"/>
                </a:lnTo>
                <a:lnTo>
                  <a:pt x="16367" y="0"/>
                </a:lnTo>
                <a:lnTo>
                  <a:pt x="19626" y="800"/>
                </a:lnTo>
                <a:lnTo>
                  <a:pt x="25507" y="4999"/>
                </a:lnTo>
                <a:lnTo>
                  <a:pt x="27321" y="7822"/>
                </a:lnTo>
                <a:lnTo>
                  <a:pt x="28009" y="11369"/>
                </a:lnTo>
                <a:lnTo>
                  <a:pt x="28459" y="13407"/>
                </a:lnTo>
                <a:lnTo>
                  <a:pt x="28483" y="15450"/>
                </a:lnTo>
                <a:lnTo>
                  <a:pt x="27771" y="190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>
            <a:extLst>
              <a:ext uri="{FF2B5EF4-FFF2-40B4-BE49-F238E27FC236}">
                <a16:creationId xmlns:a16="http://schemas.microsoft.com/office/drawing/2014/main" id="{5FF9854E-1A4A-E409-CA82-8232AD3D8A04}"/>
              </a:ext>
            </a:extLst>
          </p:cNvPr>
          <p:cNvSpPr/>
          <p:nvPr/>
        </p:nvSpPr>
        <p:spPr>
          <a:xfrm>
            <a:off x="3208917" y="5756089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14757" y="29257"/>
                </a:moveTo>
                <a:lnTo>
                  <a:pt x="0" y="15026"/>
                </a:lnTo>
                <a:lnTo>
                  <a:pt x="261" y="12952"/>
                </a:lnTo>
                <a:lnTo>
                  <a:pt x="331" y="11214"/>
                </a:lnTo>
                <a:lnTo>
                  <a:pt x="12112" y="222"/>
                </a:lnTo>
                <a:lnTo>
                  <a:pt x="13851" y="271"/>
                </a:lnTo>
                <a:lnTo>
                  <a:pt x="17447" y="0"/>
                </a:lnTo>
                <a:lnTo>
                  <a:pt x="20644" y="1001"/>
                </a:lnTo>
                <a:lnTo>
                  <a:pt x="26242" y="5548"/>
                </a:lnTo>
                <a:lnTo>
                  <a:pt x="27876" y="8472"/>
                </a:lnTo>
                <a:lnTo>
                  <a:pt x="28347" y="12046"/>
                </a:lnTo>
                <a:lnTo>
                  <a:pt x="28744" y="14114"/>
                </a:lnTo>
                <a:lnTo>
                  <a:pt x="16860" y="29163"/>
                </a:lnTo>
                <a:lnTo>
                  <a:pt x="14757" y="292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>
            <a:extLst>
              <a:ext uri="{FF2B5EF4-FFF2-40B4-BE49-F238E27FC236}">
                <a16:creationId xmlns:a16="http://schemas.microsoft.com/office/drawing/2014/main" id="{7A32BDD4-32DC-A519-F551-7D359BC5BB58}"/>
              </a:ext>
            </a:extLst>
          </p:cNvPr>
          <p:cNvSpPr/>
          <p:nvPr/>
        </p:nvSpPr>
        <p:spPr>
          <a:xfrm>
            <a:off x="5089857" y="462823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140" y="29188"/>
                </a:moveTo>
                <a:lnTo>
                  <a:pt x="0" y="14227"/>
                </a:lnTo>
                <a:lnTo>
                  <a:pt x="368" y="12158"/>
                </a:lnTo>
                <a:lnTo>
                  <a:pt x="505" y="10392"/>
                </a:lnTo>
                <a:lnTo>
                  <a:pt x="13104" y="0"/>
                </a:lnTo>
                <a:lnTo>
                  <a:pt x="14865" y="202"/>
                </a:lnTo>
                <a:lnTo>
                  <a:pt x="16586" y="103"/>
                </a:lnTo>
                <a:lnTo>
                  <a:pt x="28455" y="12521"/>
                </a:lnTo>
                <a:lnTo>
                  <a:pt x="28711" y="14596"/>
                </a:lnTo>
                <a:lnTo>
                  <a:pt x="16230" y="29127"/>
                </a:lnTo>
                <a:lnTo>
                  <a:pt x="14140" y="2918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>
            <a:extLst>
              <a:ext uri="{FF2B5EF4-FFF2-40B4-BE49-F238E27FC236}">
                <a16:creationId xmlns:a16="http://schemas.microsoft.com/office/drawing/2014/main" id="{9A77D100-714A-8498-EB3D-699F5942FCFA}"/>
              </a:ext>
            </a:extLst>
          </p:cNvPr>
          <p:cNvSpPr/>
          <p:nvPr/>
        </p:nvSpPr>
        <p:spPr>
          <a:xfrm>
            <a:off x="6594106" y="5755439"/>
            <a:ext cx="29209" cy="30480"/>
          </a:xfrm>
          <a:custGeom>
            <a:avLst/>
            <a:gdLst/>
            <a:ahLst/>
            <a:cxnLst/>
            <a:rect l="l" t="t" r="r" b="b"/>
            <a:pathLst>
              <a:path w="29209" h="30479">
                <a:moveTo>
                  <a:pt x="17195" y="30068"/>
                </a:moveTo>
                <a:lnTo>
                  <a:pt x="0" y="15979"/>
                </a:lnTo>
                <a:lnTo>
                  <a:pt x="1" y="13884"/>
                </a:lnTo>
                <a:lnTo>
                  <a:pt x="450" y="11791"/>
                </a:lnTo>
                <a:lnTo>
                  <a:pt x="966" y="8226"/>
                </a:lnTo>
                <a:lnTo>
                  <a:pt x="2645" y="5338"/>
                </a:lnTo>
                <a:lnTo>
                  <a:pt x="8332" y="916"/>
                </a:lnTo>
                <a:lnTo>
                  <a:pt x="11545" y="0"/>
                </a:lnTo>
                <a:lnTo>
                  <a:pt x="15127" y="377"/>
                </a:lnTo>
                <a:lnTo>
                  <a:pt x="17325" y="429"/>
                </a:lnTo>
                <a:lnTo>
                  <a:pt x="29098" y="14249"/>
                </a:lnTo>
                <a:lnTo>
                  <a:pt x="28976" y="16385"/>
                </a:lnTo>
                <a:lnTo>
                  <a:pt x="28355" y="18494"/>
                </a:lnTo>
                <a:lnTo>
                  <a:pt x="27646" y="21942"/>
                </a:lnTo>
                <a:lnTo>
                  <a:pt x="25902" y="24746"/>
                </a:lnTo>
                <a:lnTo>
                  <a:pt x="20344" y="29069"/>
                </a:lnTo>
                <a:lnTo>
                  <a:pt x="17195" y="300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>
            <a:extLst>
              <a:ext uri="{FF2B5EF4-FFF2-40B4-BE49-F238E27FC236}">
                <a16:creationId xmlns:a16="http://schemas.microsoft.com/office/drawing/2014/main" id="{E0391118-43BD-8260-B888-E0657541A92D}"/>
              </a:ext>
            </a:extLst>
          </p:cNvPr>
          <p:cNvSpPr/>
          <p:nvPr/>
        </p:nvSpPr>
        <p:spPr>
          <a:xfrm>
            <a:off x="577039" y="5379873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4422" y="29740"/>
                </a:moveTo>
                <a:lnTo>
                  <a:pt x="0" y="13433"/>
                </a:lnTo>
                <a:lnTo>
                  <a:pt x="1021" y="7937"/>
                </a:lnTo>
                <a:lnTo>
                  <a:pt x="2772" y="5121"/>
                </a:lnTo>
                <a:lnTo>
                  <a:pt x="8492" y="867"/>
                </a:lnTo>
                <a:lnTo>
                  <a:pt x="11693" y="0"/>
                </a:lnTo>
                <a:lnTo>
                  <a:pt x="15235" y="391"/>
                </a:lnTo>
                <a:lnTo>
                  <a:pt x="17030" y="485"/>
                </a:lnTo>
                <a:lnTo>
                  <a:pt x="28332" y="12726"/>
                </a:lnTo>
                <a:lnTo>
                  <a:pt x="28282" y="14522"/>
                </a:lnTo>
                <a:lnTo>
                  <a:pt x="28341" y="16614"/>
                </a:lnTo>
                <a:lnTo>
                  <a:pt x="16453" y="29487"/>
                </a:lnTo>
                <a:lnTo>
                  <a:pt x="14422" y="297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>
            <a:extLst>
              <a:ext uri="{FF2B5EF4-FFF2-40B4-BE49-F238E27FC236}">
                <a16:creationId xmlns:a16="http://schemas.microsoft.com/office/drawing/2014/main" id="{458C0136-F17B-6422-947F-F3737AC55388}"/>
              </a:ext>
            </a:extLst>
          </p:cNvPr>
          <p:cNvSpPr/>
          <p:nvPr/>
        </p:nvSpPr>
        <p:spPr>
          <a:xfrm>
            <a:off x="200924" y="5379770"/>
            <a:ext cx="28575" cy="29845"/>
          </a:xfrm>
          <a:custGeom>
            <a:avLst/>
            <a:gdLst/>
            <a:ahLst/>
            <a:cxnLst/>
            <a:rect l="l" t="t" r="r" b="b"/>
            <a:pathLst>
              <a:path w="28575" h="29845">
                <a:moveTo>
                  <a:pt x="13467" y="29824"/>
                </a:moveTo>
                <a:lnTo>
                  <a:pt x="0" y="16517"/>
                </a:lnTo>
                <a:lnTo>
                  <a:pt x="137" y="14444"/>
                </a:lnTo>
                <a:lnTo>
                  <a:pt x="63" y="12681"/>
                </a:lnTo>
                <a:lnTo>
                  <a:pt x="12821" y="494"/>
                </a:lnTo>
                <a:lnTo>
                  <a:pt x="16429" y="0"/>
                </a:lnTo>
                <a:lnTo>
                  <a:pt x="19707" y="822"/>
                </a:lnTo>
                <a:lnTo>
                  <a:pt x="25600" y="5101"/>
                </a:lnTo>
                <a:lnTo>
                  <a:pt x="27396" y="7962"/>
                </a:lnTo>
                <a:lnTo>
                  <a:pt x="28042" y="11545"/>
                </a:lnTo>
                <a:lnTo>
                  <a:pt x="28492" y="13583"/>
                </a:lnTo>
                <a:lnTo>
                  <a:pt x="15539" y="29661"/>
                </a:lnTo>
                <a:lnTo>
                  <a:pt x="13467" y="2982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>
            <a:extLst>
              <a:ext uri="{FF2B5EF4-FFF2-40B4-BE49-F238E27FC236}">
                <a16:creationId xmlns:a16="http://schemas.microsoft.com/office/drawing/2014/main" id="{8241878A-2CBC-DFD5-2E4F-E67E32356658}"/>
              </a:ext>
            </a:extLst>
          </p:cNvPr>
          <p:cNvSpPr/>
          <p:nvPr/>
        </p:nvSpPr>
        <p:spPr>
          <a:xfrm>
            <a:off x="6593699" y="688420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6179" y="29156"/>
                </a:moveTo>
                <a:lnTo>
                  <a:pt x="0" y="12904"/>
                </a:lnTo>
                <a:lnTo>
                  <a:pt x="323" y="11100"/>
                </a:lnTo>
                <a:lnTo>
                  <a:pt x="15557" y="0"/>
                </a:lnTo>
                <a:lnTo>
                  <a:pt x="17374" y="244"/>
                </a:lnTo>
                <a:lnTo>
                  <a:pt x="28943" y="13120"/>
                </a:lnTo>
                <a:lnTo>
                  <a:pt x="29183" y="15202"/>
                </a:lnTo>
                <a:lnTo>
                  <a:pt x="18197" y="28806"/>
                </a:lnTo>
                <a:lnTo>
                  <a:pt x="16179" y="291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>
            <a:extLst>
              <a:ext uri="{FF2B5EF4-FFF2-40B4-BE49-F238E27FC236}">
                <a16:creationId xmlns:a16="http://schemas.microsoft.com/office/drawing/2014/main" id="{F4B0644D-E4C4-241F-E090-B89B9BC2F859}"/>
              </a:ext>
            </a:extLst>
          </p:cNvPr>
          <p:cNvSpPr/>
          <p:nvPr/>
        </p:nvSpPr>
        <p:spPr>
          <a:xfrm>
            <a:off x="5466037" y="462807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496" y="29167"/>
                </a:moveTo>
                <a:lnTo>
                  <a:pt x="0" y="16596"/>
                </a:lnTo>
                <a:lnTo>
                  <a:pt x="0" y="12752"/>
                </a:lnTo>
                <a:lnTo>
                  <a:pt x="12573" y="181"/>
                </a:lnTo>
                <a:lnTo>
                  <a:pt x="14496" y="181"/>
                </a:lnTo>
                <a:lnTo>
                  <a:pt x="22650" y="0"/>
                </a:lnTo>
                <a:lnTo>
                  <a:pt x="26274" y="6159"/>
                </a:lnTo>
                <a:lnTo>
                  <a:pt x="28448" y="12319"/>
                </a:lnTo>
                <a:lnTo>
                  <a:pt x="28702" y="14373"/>
                </a:lnTo>
                <a:lnTo>
                  <a:pt x="28539" y="16393"/>
                </a:lnTo>
                <a:lnTo>
                  <a:pt x="16561" y="29033"/>
                </a:lnTo>
                <a:lnTo>
                  <a:pt x="14496" y="2916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>
            <a:extLst>
              <a:ext uri="{FF2B5EF4-FFF2-40B4-BE49-F238E27FC236}">
                <a16:creationId xmlns:a16="http://schemas.microsoft.com/office/drawing/2014/main" id="{CA2DB745-52B7-ED6A-AF3F-9E35DFC602AB}"/>
              </a:ext>
            </a:extLst>
          </p:cNvPr>
          <p:cNvSpPr/>
          <p:nvPr/>
        </p:nvSpPr>
        <p:spPr>
          <a:xfrm>
            <a:off x="3964711" y="46311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>
            <a:extLst>
              <a:ext uri="{FF2B5EF4-FFF2-40B4-BE49-F238E27FC236}">
                <a16:creationId xmlns:a16="http://schemas.microsoft.com/office/drawing/2014/main" id="{3453544F-5865-3BDA-F202-BDDC54F5264E}"/>
              </a:ext>
            </a:extLst>
          </p:cNvPr>
          <p:cNvSpPr/>
          <p:nvPr/>
        </p:nvSpPr>
        <p:spPr>
          <a:xfrm>
            <a:off x="3588432" y="463156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73" y="22052"/>
                </a:moveTo>
                <a:lnTo>
                  <a:pt x="10690" y="21875"/>
                </a:lnTo>
                <a:lnTo>
                  <a:pt x="4892" y="20607"/>
                </a:lnTo>
                <a:lnTo>
                  <a:pt x="362" y="17889"/>
                </a:lnTo>
                <a:lnTo>
                  <a:pt x="0" y="11367"/>
                </a:lnTo>
                <a:lnTo>
                  <a:pt x="75" y="9662"/>
                </a:lnTo>
                <a:lnTo>
                  <a:pt x="12274" y="0"/>
                </a:lnTo>
                <a:lnTo>
                  <a:pt x="13952" y="316"/>
                </a:lnTo>
                <a:lnTo>
                  <a:pt x="16725" y="1029"/>
                </a:lnTo>
                <a:lnTo>
                  <a:pt x="18894" y="2585"/>
                </a:lnTo>
                <a:lnTo>
                  <a:pt x="22023" y="7381"/>
                </a:lnTo>
                <a:lnTo>
                  <a:pt x="22572" y="9992"/>
                </a:lnTo>
                <a:lnTo>
                  <a:pt x="21647" y="15567"/>
                </a:lnTo>
                <a:lnTo>
                  <a:pt x="20326" y="17808"/>
                </a:lnTo>
                <a:lnTo>
                  <a:pt x="15957" y="21274"/>
                </a:lnTo>
                <a:lnTo>
                  <a:pt x="13473" y="220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>
            <a:extLst>
              <a:ext uri="{FF2B5EF4-FFF2-40B4-BE49-F238E27FC236}">
                <a16:creationId xmlns:a16="http://schemas.microsoft.com/office/drawing/2014/main" id="{360D1854-FF27-4269-F7ED-834D0A96B3CE}"/>
              </a:ext>
            </a:extLst>
          </p:cNvPr>
          <p:cNvSpPr/>
          <p:nvPr/>
        </p:nvSpPr>
        <p:spPr>
          <a:xfrm>
            <a:off x="6033921" y="444372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568"/>
                </a:moveTo>
                <a:lnTo>
                  <a:pt x="4167" y="22206"/>
                </a:lnTo>
                <a:lnTo>
                  <a:pt x="1087" y="17858"/>
                </a:lnTo>
                <a:lnTo>
                  <a:pt x="0" y="11879"/>
                </a:lnTo>
                <a:lnTo>
                  <a:pt x="0" y="6444"/>
                </a:lnTo>
                <a:lnTo>
                  <a:pt x="1630" y="1191"/>
                </a:lnTo>
                <a:lnTo>
                  <a:pt x="8697" y="466"/>
                </a:lnTo>
                <a:lnTo>
                  <a:pt x="11474" y="0"/>
                </a:lnTo>
                <a:lnTo>
                  <a:pt x="21363" y="10099"/>
                </a:lnTo>
                <a:lnTo>
                  <a:pt x="21348" y="11758"/>
                </a:lnTo>
                <a:lnTo>
                  <a:pt x="12021" y="22446"/>
                </a:lnTo>
                <a:lnTo>
                  <a:pt x="10328" y="225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>
            <a:extLst>
              <a:ext uri="{FF2B5EF4-FFF2-40B4-BE49-F238E27FC236}">
                <a16:creationId xmlns:a16="http://schemas.microsoft.com/office/drawing/2014/main" id="{BFA0B13B-C6F1-F6D2-D55F-6D97B90B40C8}"/>
              </a:ext>
            </a:extLst>
          </p:cNvPr>
          <p:cNvSpPr/>
          <p:nvPr/>
        </p:nvSpPr>
        <p:spPr>
          <a:xfrm>
            <a:off x="5657718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9814" y="22111"/>
                </a:moveTo>
                <a:lnTo>
                  <a:pt x="6959" y="21917"/>
                </a:lnTo>
                <a:lnTo>
                  <a:pt x="4593" y="20741"/>
                </a:lnTo>
                <a:lnTo>
                  <a:pt x="838" y="16421"/>
                </a:ln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788" y="15405"/>
                </a:lnTo>
                <a:lnTo>
                  <a:pt x="19395" y="17640"/>
                </a:lnTo>
                <a:lnTo>
                  <a:pt x="15072" y="21152"/>
                </a:lnTo>
                <a:lnTo>
                  <a:pt x="12599" y="22057"/>
                </a:lnTo>
                <a:lnTo>
                  <a:pt x="9814" y="221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>
            <a:extLst>
              <a:ext uri="{FF2B5EF4-FFF2-40B4-BE49-F238E27FC236}">
                <a16:creationId xmlns:a16="http://schemas.microsoft.com/office/drawing/2014/main" id="{A155BA4B-121B-8550-0373-8C650C471F3A}"/>
              </a:ext>
            </a:extLst>
          </p:cNvPr>
          <p:cNvSpPr/>
          <p:nvPr/>
        </p:nvSpPr>
        <p:spPr>
          <a:xfrm>
            <a:off x="5281600" y="44440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274" y="22173"/>
                </a:moveTo>
                <a:lnTo>
                  <a:pt x="9577" y="22101"/>
                </a:lnTo>
                <a:lnTo>
                  <a:pt x="2873" y="22101"/>
                </a:lnTo>
                <a:lnTo>
                  <a:pt x="879" y="16123"/>
                </a:lnTo>
                <a:lnTo>
                  <a:pt x="155" y="10869"/>
                </a:lnTo>
                <a:lnTo>
                  <a:pt x="0" y="8050"/>
                </a:lnTo>
                <a:lnTo>
                  <a:pt x="857" y="5582"/>
                </a:lnTo>
                <a:lnTo>
                  <a:pt x="4596" y="1349"/>
                </a:lnTo>
                <a:lnTo>
                  <a:pt x="6941" y="193"/>
                </a:lnTo>
                <a:lnTo>
                  <a:pt x="9758" y="0"/>
                </a:lnTo>
                <a:lnTo>
                  <a:pt x="15557" y="0"/>
                </a:lnTo>
                <a:lnTo>
                  <a:pt x="20267" y="2717"/>
                </a:lnTo>
                <a:lnTo>
                  <a:pt x="21355" y="9058"/>
                </a:lnTo>
                <a:lnTo>
                  <a:pt x="21599" y="10739"/>
                </a:lnTo>
                <a:lnTo>
                  <a:pt x="21474" y="12392"/>
                </a:lnTo>
                <a:lnTo>
                  <a:pt x="12907" y="21880"/>
                </a:lnTo>
                <a:lnTo>
                  <a:pt x="11274" y="221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>
            <a:extLst>
              <a:ext uri="{FF2B5EF4-FFF2-40B4-BE49-F238E27FC236}">
                <a16:creationId xmlns:a16="http://schemas.microsoft.com/office/drawing/2014/main" id="{2B00B030-CDFF-8E3D-227D-4A58ADAB77F6}"/>
              </a:ext>
            </a:extLst>
          </p:cNvPr>
          <p:cNvSpPr/>
          <p:nvPr/>
        </p:nvSpPr>
        <p:spPr>
          <a:xfrm>
            <a:off x="4904929" y="444395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78" y="22144"/>
                </a:moveTo>
                <a:lnTo>
                  <a:pt x="0" y="10969"/>
                </a:lnTo>
                <a:lnTo>
                  <a:pt x="291" y="9296"/>
                </a:lnTo>
                <a:lnTo>
                  <a:pt x="323" y="7923"/>
                </a:lnTo>
                <a:lnTo>
                  <a:pt x="9992" y="0"/>
                </a:lnTo>
                <a:lnTo>
                  <a:pt x="11344" y="237"/>
                </a:lnTo>
                <a:lnTo>
                  <a:pt x="14187" y="410"/>
                </a:lnTo>
                <a:lnTo>
                  <a:pt x="16625" y="1494"/>
                </a:lnTo>
                <a:lnTo>
                  <a:pt x="20687" y="5487"/>
                </a:lnTo>
                <a:lnTo>
                  <a:pt x="21813" y="7905"/>
                </a:lnTo>
                <a:lnTo>
                  <a:pt x="22035" y="10745"/>
                </a:lnTo>
                <a:lnTo>
                  <a:pt x="20404" y="15999"/>
                </a:lnTo>
                <a:lnTo>
                  <a:pt x="18410" y="20890"/>
                </a:lnTo>
                <a:lnTo>
                  <a:pt x="12069" y="21977"/>
                </a:lnTo>
                <a:lnTo>
                  <a:pt x="10378" y="221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>
            <a:extLst>
              <a:ext uri="{FF2B5EF4-FFF2-40B4-BE49-F238E27FC236}">
                <a16:creationId xmlns:a16="http://schemas.microsoft.com/office/drawing/2014/main" id="{C1691DFE-F5C9-7581-1113-3DB3627F8D70}"/>
              </a:ext>
            </a:extLst>
          </p:cNvPr>
          <p:cNvSpPr/>
          <p:nvPr/>
        </p:nvSpPr>
        <p:spPr>
          <a:xfrm>
            <a:off x="7349584" y="10271313"/>
            <a:ext cx="22225" cy="15875"/>
          </a:xfrm>
          <a:custGeom>
            <a:avLst/>
            <a:gdLst/>
            <a:ahLst/>
            <a:cxnLst/>
            <a:rect l="l" t="t" r="r" b="b"/>
            <a:pathLst>
              <a:path w="22225" h="15875">
                <a:moveTo>
                  <a:pt x="21318" y="15687"/>
                </a:moveTo>
                <a:lnTo>
                  <a:pt x="618" y="15687"/>
                </a:lnTo>
                <a:lnTo>
                  <a:pt x="218" y="14130"/>
                </a:lnTo>
                <a:lnTo>
                  <a:pt x="124" y="13576"/>
                </a:lnTo>
                <a:lnTo>
                  <a:pt x="0" y="10779"/>
                </a:lnTo>
                <a:lnTo>
                  <a:pt x="837" y="7469"/>
                </a:lnTo>
                <a:lnTo>
                  <a:pt x="11271" y="0"/>
                </a:lnTo>
                <a:lnTo>
                  <a:pt x="14163" y="185"/>
                </a:lnTo>
                <a:lnTo>
                  <a:pt x="16616" y="1320"/>
                </a:lnTo>
                <a:lnTo>
                  <a:pt x="20643" y="5485"/>
                </a:lnTo>
                <a:lnTo>
                  <a:pt x="21693" y="7974"/>
                </a:lnTo>
                <a:lnTo>
                  <a:pt x="21780" y="10869"/>
                </a:lnTo>
                <a:lnTo>
                  <a:pt x="21989" y="12232"/>
                </a:lnTo>
                <a:lnTo>
                  <a:pt x="21907" y="13576"/>
                </a:lnTo>
                <a:lnTo>
                  <a:pt x="21318" y="156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>
            <a:extLst>
              <a:ext uri="{FF2B5EF4-FFF2-40B4-BE49-F238E27FC236}">
                <a16:creationId xmlns:a16="http://schemas.microsoft.com/office/drawing/2014/main" id="{88CB0D77-B6C4-FEEE-3424-EC7999AE8E01}"/>
              </a:ext>
            </a:extLst>
          </p:cNvPr>
          <p:cNvSpPr/>
          <p:nvPr/>
        </p:nvSpPr>
        <p:spPr>
          <a:xfrm>
            <a:off x="1520676" y="55720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4"/>
                </a:moveTo>
                <a:lnTo>
                  <a:pt x="0" y="10959"/>
                </a:lnTo>
                <a:lnTo>
                  <a:pt x="253" y="9293"/>
                </a:lnTo>
                <a:lnTo>
                  <a:pt x="311" y="7913"/>
                </a:lnTo>
                <a:lnTo>
                  <a:pt x="10126" y="0"/>
                </a:lnTo>
                <a:lnTo>
                  <a:pt x="11488" y="235"/>
                </a:lnTo>
                <a:lnTo>
                  <a:pt x="17830" y="417"/>
                </a:lnTo>
                <a:lnTo>
                  <a:pt x="20729" y="4221"/>
                </a:lnTo>
                <a:lnTo>
                  <a:pt x="21997" y="10562"/>
                </a:lnTo>
                <a:lnTo>
                  <a:pt x="20367" y="15815"/>
                </a:lnTo>
                <a:lnTo>
                  <a:pt x="18373" y="20888"/>
                </a:lnTo>
                <a:lnTo>
                  <a:pt x="12031" y="21975"/>
                </a:lnTo>
                <a:lnTo>
                  <a:pt x="10351" y="2210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>
            <a:extLst>
              <a:ext uri="{FF2B5EF4-FFF2-40B4-BE49-F238E27FC236}">
                <a16:creationId xmlns:a16="http://schemas.microsoft.com/office/drawing/2014/main" id="{1458D56F-02E3-673A-87B1-3CE3500D8E71}"/>
              </a:ext>
            </a:extLst>
          </p:cNvPr>
          <p:cNvSpPr/>
          <p:nvPr/>
        </p:nvSpPr>
        <p:spPr>
          <a:xfrm>
            <a:off x="4529410" y="4442745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8757" y="23630"/>
                </a:moveTo>
                <a:lnTo>
                  <a:pt x="6253" y="22836"/>
                </a:lnTo>
                <a:lnTo>
                  <a:pt x="1914" y="19139"/>
                </a:lnTo>
                <a:lnTo>
                  <a:pt x="734" y="16792"/>
                </a:lnTo>
                <a:lnTo>
                  <a:pt x="543" y="13949"/>
                </a:lnTo>
                <a:lnTo>
                  <a:pt x="129" y="12661"/>
                </a:lnTo>
                <a:lnTo>
                  <a:pt x="7790" y="1811"/>
                </a:lnTo>
                <a:lnTo>
                  <a:pt x="14495" y="0"/>
                </a:lnTo>
                <a:lnTo>
                  <a:pt x="23011" y="6159"/>
                </a:lnTo>
                <a:lnTo>
                  <a:pt x="21924" y="12319"/>
                </a:lnTo>
                <a:lnTo>
                  <a:pt x="21610" y="15097"/>
                </a:lnTo>
                <a:lnTo>
                  <a:pt x="20497" y="17509"/>
                </a:lnTo>
                <a:lnTo>
                  <a:pt x="16678" y="21595"/>
                </a:lnTo>
                <a:lnTo>
                  <a:pt x="14347" y="22868"/>
                </a:lnTo>
                <a:lnTo>
                  <a:pt x="11595" y="23370"/>
                </a:lnTo>
                <a:lnTo>
                  <a:pt x="8757" y="236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>
            <a:extLst>
              <a:ext uri="{FF2B5EF4-FFF2-40B4-BE49-F238E27FC236}">
                <a16:creationId xmlns:a16="http://schemas.microsoft.com/office/drawing/2014/main" id="{B5369299-A25E-5171-255E-70CE95B566BD}"/>
              </a:ext>
            </a:extLst>
          </p:cNvPr>
          <p:cNvSpPr/>
          <p:nvPr/>
        </p:nvSpPr>
        <p:spPr>
          <a:xfrm>
            <a:off x="4153388" y="444400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611" y="22090"/>
                </a:moveTo>
                <a:lnTo>
                  <a:pt x="3" y="13914"/>
                </a:lnTo>
                <a:lnTo>
                  <a:pt x="210" y="11060"/>
                </a:lnTo>
                <a:lnTo>
                  <a:pt x="0" y="9706"/>
                </a:lnTo>
                <a:lnTo>
                  <a:pt x="9452" y="190"/>
                </a:lnTo>
                <a:lnTo>
                  <a:pt x="11138" y="0"/>
                </a:lnTo>
                <a:lnTo>
                  <a:pt x="21676" y="11014"/>
                </a:lnTo>
                <a:lnTo>
                  <a:pt x="21411" y="12690"/>
                </a:lnTo>
                <a:lnTo>
                  <a:pt x="20818" y="15423"/>
                </a:lnTo>
                <a:lnTo>
                  <a:pt x="19436" y="17671"/>
                </a:lnTo>
                <a:lnTo>
                  <a:pt x="15095" y="21198"/>
                </a:lnTo>
                <a:lnTo>
                  <a:pt x="12611" y="220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>
            <a:extLst>
              <a:ext uri="{FF2B5EF4-FFF2-40B4-BE49-F238E27FC236}">
                <a16:creationId xmlns:a16="http://schemas.microsoft.com/office/drawing/2014/main" id="{2033CFE7-7241-F32D-6DF7-1825E744614A}"/>
              </a:ext>
            </a:extLst>
          </p:cNvPr>
          <p:cNvSpPr/>
          <p:nvPr/>
        </p:nvSpPr>
        <p:spPr>
          <a:xfrm>
            <a:off x="6973216" y="6136273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89">
                <a:moveTo>
                  <a:pt x="6029" y="21001"/>
                </a:moveTo>
                <a:lnTo>
                  <a:pt x="1862" y="19371"/>
                </a:lnTo>
                <a:lnTo>
                  <a:pt x="412" y="12849"/>
                </a:lnTo>
                <a:lnTo>
                  <a:pt x="0" y="9816"/>
                </a:lnTo>
                <a:lnTo>
                  <a:pt x="722" y="7083"/>
                </a:lnTo>
                <a:lnTo>
                  <a:pt x="4439" y="2219"/>
                </a:lnTo>
                <a:lnTo>
                  <a:pt x="6885" y="802"/>
                </a:lnTo>
                <a:lnTo>
                  <a:pt x="12954" y="0"/>
                </a:lnTo>
                <a:lnTo>
                  <a:pt x="15685" y="732"/>
                </a:lnTo>
                <a:lnTo>
                  <a:pt x="20538" y="4464"/>
                </a:lnTo>
                <a:lnTo>
                  <a:pt x="21946" y="6914"/>
                </a:lnTo>
                <a:lnTo>
                  <a:pt x="22338" y="9950"/>
                </a:lnTo>
                <a:lnTo>
                  <a:pt x="22338" y="16109"/>
                </a:lnTo>
                <a:lnTo>
                  <a:pt x="19076" y="20639"/>
                </a:lnTo>
                <a:lnTo>
                  <a:pt x="6029" y="210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>
            <a:extLst>
              <a:ext uri="{FF2B5EF4-FFF2-40B4-BE49-F238E27FC236}">
                <a16:creationId xmlns:a16="http://schemas.microsoft.com/office/drawing/2014/main" id="{68710A55-D542-7360-5AE0-88D7FC16A74F}"/>
              </a:ext>
            </a:extLst>
          </p:cNvPr>
          <p:cNvSpPr/>
          <p:nvPr/>
        </p:nvSpPr>
        <p:spPr>
          <a:xfrm>
            <a:off x="1897305" y="5572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3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90"/>
                </a:lnTo>
                <a:lnTo>
                  <a:pt x="17488" y="19656"/>
                </a:lnTo>
                <a:lnTo>
                  <a:pt x="15319" y="21113"/>
                </a:lnTo>
                <a:lnTo>
                  <a:pt x="12662" y="21842"/>
                </a:lnTo>
                <a:lnTo>
                  <a:pt x="11003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>
            <a:extLst>
              <a:ext uri="{FF2B5EF4-FFF2-40B4-BE49-F238E27FC236}">
                <a16:creationId xmlns:a16="http://schemas.microsoft.com/office/drawing/2014/main" id="{3EDB2928-5BED-CC61-11A1-CC02CEA66344}"/>
              </a:ext>
            </a:extLst>
          </p:cNvPr>
          <p:cNvSpPr/>
          <p:nvPr/>
        </p:nvSpPr>
        <p:spPr>
          <a:xfrm>
            <a:off x="6785942" y="669998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36" y="22152"/>
                </a:moveTo>
                <a:lnTo>
                  <a:pt x="0" y="10958"/>
                </a:lnTo>
                <a:lnTo>
                  <a:pt x="324" y="9296"/>
                </a:lnTo>
                <a:lnTo>
                  <a:pt x="356" y="7923"/>
                </a:lnTo>
                <a:lnTo>
                  <a:pt x="10024" y="0"/>
                </a:lnTo>
                <a:lnTo>
                  <a:pt x="11377" y="238"/>
                </a:lnTo>
                <a:lnTo>
                  <a:pt x="17538" y="600"/>
                </a:lnTo>
                <a:lnTo>
                  <a:pt x="20619" y="4767"/>
                </a:lnTo>
                <a:lnTo>
                  <a:pt x="21887" y="10745"/>
                </a:lnTo>
                <a:lnTo>
                  <a:pt x="20256" y="15999"/>
                </a:lnTo>
                <a:lnTo>
                  <a:pt x="18263" y="20890"/>
                </a:lnTo>
                <a:lnTo>
                  <a:pt x="11921" y="21977"/>
                </a:lnTo>
                <a:lnTo>
                  <a:pt x="10236" y="221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>
            <a:extLst>
              <a:ext uri="{FF2B5EF4-FFF2-40B4-BE49-F238E27FC236}">
                <a16:creationId xmlns:a16="http://schemas.microsoft.com/office/drawing/2014/main" id="{D5829061-1564-7F94-2C15-DC5539567C61}"/>
              </a:ext>
            </a:extLst>
          </p:cNvPr>
          <p:cNvSpPr/>
          <p:nvPr/>
        </p:nvSpPr>
        <p:spPr>
          <a:xfrm>
            <a:off x="1707845" y="5383624"/>
            <a:ext cx="23495" cy="22225"/>
          </a:xfrm>
          <a:custGeom>
            <a:avLst/>
            <a:gdLst/>
            <a:ahLst/>
            <a:cxnLst/>
            <a:rect l="l" t="t" r="r" b="b"/>
            <a:pathLst>
              <a:path w="23494" h="22225">
                <a:moveTo>
                  <a:pt x="15847" y="22003"/>
                </a:moveTo>
                <a:lnTo>
                  <a:pt x="10049" y="21460"/>
                </a:lnTo>
                <a:lnTo>
                  <a:pt x="7146" y="21419"/>
                </a:lnTo>
                <a:lnTo>
                  <a:pt x="4723" y="20320"/>
                </a:lnTo>
                <a:lnTo>
                  <a:pt x="838" y="16004"/>
                </a:lnTo>
                <a:lnTo>
                  <a:pt x="0" y="13480"/>
                </a:lnTo>
                <a:lnTo>
                  <a:pt x="450" y="8907"/>
                </a:lnTo>
                <a:lnTo>
                  <a:pt x="11459" y="0"/>
                </a:lnTo>
                <a:lnTo>
                  <a:pt x="13114" y="44"/>
                </a:lnTo>
                <a:lnTo>
                  <a:pt x="22912" y="11786"/>
                </a:lnTo>
                <a:lnTo>
                  <a:pt x="22008" y="14756"/>
                </a:lnTo>
                <a:lnTo>
                  <a:pt x="20921" y="20191"/>
                </a:lnTo>
                <a:lnTo>
                  <a:pt x="15847" y="220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>
            <a:extLst>
              <a:ext uri="{FF2B5EF4-FFF2-40B4-BE49-F238E27FC236}">
                <a16:creationId xmlns:a16="http://schemas.microsoft.com/office/drawing/2014/main" id="{ACB5BED1-0B3C-0F51-DCCF-7A40278FC59A}"/>
              </a:ext>
            </a:extLst>
          </p:cNvPr>
          <p:cNvSpPr/>
          <p:nvPr/>
        </p:nvSpPr>
        <p:spPr>
          <a:xfrm>
            <a:off x="3025099" y="557184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5" y="22223"/>
                </a:moveTo>
                <a:lnTo>
                  <a:pt x="9402" y="22192"/>
                </a:lnTo>
                <a:lnTo>
                  <a:pt x="2335" y="22192"/>
                </a:lnTo>
                <a:lnTo>
                  <a:pt x="523" y="16033"/>
                </a:lnTo>
                <a:lnTo>
                  <a:pt x="160" y="10779"/>
                </a:lnTo>
                <a:lnTo>
                  <a:pt x="0" y="9407"/>
                </a:lnTo>
                <a:lnTo>
                  <a:pt x="134" y="8064"/>
                </a:lnTo>
                <a:lnTo>
                  <a:pt x="8564" y="209"/>
                </a:lnTo>
                <a:lnTo>
                  <a:pt x="9945" y="272"/>
                </a:lnTo>
                <a:lnTo>
                  <a:pt x="12775" y="0"/>
                </a:lnTo>
                <a:lnTo>
                  <a:pt x="21670" y="11008"/>
                </a:lnTo>
                <a:lnTo>
                  <a:pt x="21453" y="12641"/>
                </a:lnTo>
                <a:lnTo>
                  <a:pt x="12702" y="21912"/>
                </a:lnTo>
                <a:lnTo>
                  <a:pt x="11085" y="2222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>
            <a:extLst>
              <a:ext uri="{FF2B5EF4-FFF2-40B4-BE49-F238E27FC236}">
                <a16:creationId xmlns:a16="http://schemas.microsoft.com/office/drawing/2014/main" id="{1CBF2EDB-051D-2DEB-A899-002A78DC41E3}"/>
              </a:ext>
            </a:extLst>
          </p:cNvPr>
          <p:cNvSpPr/>
          <p:nvPr/>
        </p:nvSpPr>
        <p:spPr>
          <a:xfrm>
            <a:off x="6597029" y="500723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714" y="22244"/>
                </a:moveTo>
                <a:lnTo>
                  <a:pt x="9065" y="21932"/>
                </a:lnTo>
                <a:lnTo>
                  <a:pt x="7493" y="21213"/>
                </a:lnTo>
                <a:lnTo>
                  <a:pt x="6127" y="20942"/>
                </a:lnTo>
                <a:lnTo>
                  <a:pt x="0" y="11148"/>
                </a:lnTo>
                <a:lnTo>
                  <a:pt x="243" y="9812"/>
                </a:lnTo>
                <a:lnTo>
                  <a:pt x="788" y="8532"/>
                </a:lnTo>
                <a:lnTo>
                  <a:pt x="1572" y="5811"/>
                </a:lnTo>
                <a:lnTo>
                  <a:pt x="3149" y="3677"/>
                </a:lnTo>
                <a:lnTo>
                  <a:pt x="7895" y="583"/>
                </a:lnTo>
                <a:lnTo>
                  <a:pt x="10485" y="0"/>
                </a:lnTo>
                <a:lnTo>
                  <a:pt x="13291" y="379"/>
                </a:lnTo>
                <a:lnTo>
                  <a:pt x="16060" y="996"/>
                </a:lnTo>
                <a:lnTo>
                  <a:pt x="18302" y="2434"/>
                </a:lnTo>
                <a:lnTo>
                  <a:pt x="21728" y="6957"/>
                </a:lnTo>
                <a:lnTo>
                  <a:pt x="22506" y="9504"/>
                </a:lnTo>
                <a:lnTo>
                  <a:pt x="22239" y="14061"/>
                </a:lnTo>
                <a:lnTo>
                  <a:pt x="14166" y="22055"/>
                </a:lnTo>
                <a:lnTo>
                  <a:pt x="10714" y="222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>
            <a:extLst>
              <a:ext uri="{FF2B5EF4-FFF2-40B4-BE49-F238E27FC236}">
                <a16:creationId xmlns:a16="http://schemas.microsoft.com/office/drawing/2014/main" id="{DEFD3396-CB3E-0356-CC64-58E065C059F9}"/>
              </a:ext>
            </a:extLst>
          </p:cNvPr>
          <p:cNvSpPr/>
          <p:nvPr/>
        </p:nvSpPr>
        <p:spPr>
          <a:xfrm>
            <a:off x="2273094" y="5947873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328" y="22440"/>
                </a:moveTo>
                <a:lnTo>
                  <a:pt x="0" y="11933"/>
                </a:lnTo>
                <a:lnTo>
                  <a:pt x="0" y="6317"/>
                </a:lnTo>
                <a:lnTo>
                  <a:pt x="1630" y="1063"/>
                </a:lnTo>
                <a:lnTo>
                  <a:pt x="8697" y="519"/>
                </a:lnTo>
                <a:lnTo>
                  <a:pt x="11455" y="0"/>
                </a:lnTo>
                <a:lnTo>
                  <a:pt x="21332" y="9967"/>
                </a:lnTo>
                <a:lnTo>
                  <a:pt x="21296" y="11618"/>
                </a:lnTo>
                <a:lnTo>
                  <a:pt x="12009" y="22291"/>
                </a:lnTo>
                <a:lnTo>
                  <a:pt x="10328" y="224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>
            <a:extLst>
              <a:ext uri="{FF2B5EF4-FFF2-40B4-BE49-F238E27FC236}">
                <a16:creationId xmlns:a16="http://schemas.microsoft.com/office/drawing/2014/main" id="{CCB20C4D-BEE2-808D-DB61-B1B567811BE9}"/>
              </a:ext>
            </a:extLst>
          </p:cNvPr>
          <p:cNvSpPr/>
          <p:nvPr/>
        </p:nvSpPr>
        <p:spPr>
          <a:xfrm>
            <a:off x="3024919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3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3" y="506"/>
                </a:lnTo>
                <a:lnTo>
                  <a:pt x="9544" y="0"/>
                </a:lnTo>
                <a:lnTo>
                  <a:pt x="12300" y="608"/>
                </a:lnTo>
                <a:lnTo>
                  <a:pt x="15101" y="978"/>
                </a:lnTo>
                <a:lnTo>
                  <a:pt x="17419" y="2236"/>
                </a:lnTo>
                <a:lnTo>
                  <a:pt x="21091" y="6530"/>
                </a:lnTo>
                <a:lnTo>
                  <a:pt x="21974" y="9016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>
            <a:extLst>
              <a:ext uri="{FF2B5EF4-FFF2-40B4-BE49-F238E27FC236}">
                <a16:creationId xmlns:a16="http://schemas.microsoft.com/office/drawing/2014/main" id="{CA61ECEE-B7D2-B610-2358-268C18054546}"/>
              </a:ext>
            </a:extLst>
          </p:cNvPr>
          <p:cNvSpPr/>
          <p:nvPr/>
        </p:nvSpPr>
        <p:spPr>
          <a:xfrm>
            <a:off x="6785746" y="594760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10718" y="22485"/>
                </a:moveTo>
                <a:lnTo>
                  <a:pt x="0" y="11494"/>
                </a:lnTo>
                <a:lnTo>
                  <a:pt x="702" y="8760"/>
                </a:lnTo>
                <a:lnTo>
                  <a:pt x="1062" y="5962"/>
                </a:lnTo>
                <a:lnTo>
                  <a:pt x="2396" y="3752"/>
                </a:lnTo>
                <a:lnTo>
                  <a:pt x="7012" y="507"/>
                </a:lnTo>
                <a:lnTo>
                  <a:pt x="9544" y="0"/>
                </a:lnTo>
                <a:lnTo>
                  <a:pt x="12299" y="608"/>
                </a:lnTo>
                <a:lnTo>
                  <a:pt x="15122" y="937"/>
                </a:lnTo>
                <a:lnTo>
                  <a:pt x="17457" y="2182"/>
                </a:lnTo>
                <a:lnTo>
                  <a:pt x="21150" y="6502"/>
                </a:lnTo>
                <a:lnTo>
                  <a:pt x="22017" y="9001"/>
                </a:lnTo>
                <a:lnTo>
                  <a:pt x="21903" y="11840"/>
                </a:lnTo>
                <a:lnTo>
                  <a:pt x="14073" y="21886"/>
                </a:lnTo>
                <a:lnTo>
                  <a:pt x="10718" y="2248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>
            <a:extLst>
              <a:ext uri="{FF2B5EF4-FFF2-40B4-BE49-F238E27FC236}">
                <a16:creationId xmlns:a16="http://schemas.microsoft.com/office/drawing/2014/main" id="{FE686738-323D-3402-2023-1B85F3FBE4C9}"/>
              </a:ext>
            </a:extLst>
          </p:cNvPr>
          <p:cNvSpPr/>
          <p:nvPr/>
        </p:nvSpPr>
        <p:spPr>
          <a:xfrm>
            <a:off x="3586982" y="5006344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4315" y="22826"/>
                </a:moveTo>
                <a:lnTo>
                  <a:pt x="8697" y="22826"/>
                </a:lnTo>
                <a:lnTo>
                  <a:pt x="3624" y="21377"/>
                </a:lnTo>
                <a:lnTo>
                  <a:pt x="0" y="8333"/>
                </a:lnTo>
                <a:lnTo>
                  <a:pt x="6885" y="0"/>
                </a:lnTo>
                <a:lnTo>
                  <a:pt x="13046" y="905"/>
                </a:lnTo>
                <a:lnTo>
                  <a:pt x="15938" y="1091"/>
                </a:lnTo>
                <a:lnTo>
                  <a:pt x="18390" y="2225"/>
                </a:lnTo>
                <a:lnTo>
                  <a:pt x="22418" y="6391"/>
                </a:lnTo>
                <a:lnTo>
                  <a:pt x="23468" y="8880"/>
                </a:lnTo>
                <a:lnTo>
                  <a:pt x="23556" y="11775"/>
                </a:lnTo>
                <a:lnTo>
                  <a:pt x="23764" y="13137"/>
                </a:lnTo>
                <a:lnTo>
                  <a:pt x="15692" y="22790"/>
                </a:lnTo>
                <a:lnTo>
                  <a:pt x="14315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>
            <a:extLst>
              <a:ext uri="{FF2B5EF4-FFF2-40B4-BE49-F238E27FC236}">
                <a16:creationId xmlns:a16="http://schemas.microsoft.com/office/drawing/2014/main" id="{59B199D8-9441-635E-3A47-CB98299E1ECE}"/>
              </a:ext>
            </a:extLst>
          </p:cNvPr>
          <p:cNvSpPr/>
          <p:nvPr/>
        </p:nvSpPr>
        <p:spPr>
          <a:xfrm>
            <a:off x="2460381" y="61351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59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6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4" y="225"/>
                </a:lnTo>
                <a:lnTo>
                  <a:pt x="16802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0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59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>
            <a:extLst>
              <a:ext uri="{FF2B5EF4-FFF2-40B4-BE49-F238E27FC236}">
                <a16:creationId xmlns:a16="http://schemas.microsoft.com/office/drawing/2014/main" id="{F238C36C-1DE6-339C-2F53-89DA06F8F7FB}"/>
              </a:ext>
            </a:extLst>
          </p:cNvPr>
          <p:cNvSpPr/>
          <p:nvPr/>
        </p:nvSpPr>
        <p:spPr>
          <a:xfrm>
            <a:off x="579618" y="500765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737" y="21877"/>
                </a:moveTo>
                <a:lnTo>
                  <a:pt x="10119" y="21514"/>
                </a:lnTo>
                <a:lnTo>
                  <a:pt x="7229" y="21417"/>
                </a:lnTo>
                <a:lnTo>
                  <a:pt x="4807" y="20303"/>
                </a:lnTo>
                <a:lnTo>
                  <a:pt x="899" y="16040"/>
                </a:lnTo>
                <a:lnTo>
                  <a:pt x="0" y="13531"/>
                </a:lnTo>
                <a:lnTo>
                  <a:pt x="153" y="10645"/>
                </a:lnTo>
                <a:lnTo>
                  <a:pt x="11339" y="0"/>
                </a:lnTo>
                <a:lnTo>
                  <a:pt x="13001" y="66"/>
                </a:lnTo>
                <a:lnTo>
                  <a:pt x="22795" y="11683"/>
                </a:lnTo>
                <a:lnTo>
                  <a:pt x="21897" y="14630"/>
                </a:lnTo>
                <a:lnTo>
                  <a:pt x="20810" y="20065"/>
                </a:lnTo>
                <a:lnTo>
                  <a:pt x="15737" y="21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>
            <a:extLst>
              <a:ext uri="{FF2B5EF4-FFF2-40B4-BE49-F238E27FC236}">
                <a16:creationId xmlns:a16="http://schemas.microsoft.com/office/drawing/2014/main" id="{81C19C5A-A689-4058-131A-AFAC1799400C}"/>
              </a:ext>
            </a:extLst>
          </p:cNvPr>
          <p:cNvSpPr/>
          <p:nvPr/>
        </p:nvSpPr>
        <p:spPr>
          <a:xfrm>
            <a:off x="6973399" y="87672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32" y="21920"/>
                </a:moveTo>
                <a:lnTo>
                  <a:pt x="6934" y="21920"/>
                </a:lnTo>
                <a:lnTo>
                  <a:pt x="1860" y="20471"/>
                </a:lnTo>
                <a:lnTo>
                  <a:pt x="229" y="13949"/>
                </a:lnTo>
                <a:lnTo>
                  <a:pt x="0" y="12270"/>
                </a:lnTo>
                <a:lnTo>
                  <a:pt x="111" y="10614"/>
                </a:lnTo>
                <a:lnTo>
                  <a:pt x="11464" y="0"/>
                </a:lnTo>
                <a:lnTo>
                  <a:pt x="14337" y="225"/>
                </a:lnTo>
                <a:lnTo>
                  <a:pt x="16775" y="1373"/>
                </a:lnTo>
                <a:lnTo>
                  <a:pt x="20779" y="5517"/>
                </a:lnTo>
                <a:lnTo>
                  <a:pt x="21845" y="7991"/>
                </a:lnTo>
                <a:lnTo>
                  <a:pt x="21973" y="10869"/>
                </a:lnTo>
                <a:lnTo>
                  <a:pt x="22182" y="12231"/>
                </a:lnTo>
                <a:lnTo>
                  <a:pt x="14110" y="21884"/>
                </a:lnTo>
                <a:lnTo>
                  <a:pt x="12732" y="2192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>
            <a:extLst>
              <a:ext uri="{FF2B5EF4-FFF2-40B4-BE49-F238E27FC236}">
                <a16:creationId xmlns:a16="http://schemas.microsoft.com/office/drawing/2014/main" id="{C914886E-A650-8892-31DE-80BF862C1868}"/>
              </a:ext>
            </a:extLst>
          </p:cNvPr>
          <p:cNvSpPr/>
          <p:nvPr/>
        </p:nvSpPr>
        <p:spPr>
          <a:xfrm>
            <a:off x="203616" y="50076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91" y="22125"/>
                </a:moveTo>
                <a:lnTo>
                  <a:pt x="8317" y="21188"/>
                </a:lnTo>
                <a:lnTo>
                  <a:pt x="6937" y="21009"/>
                </a:lnTo>
                <a:lnTo>
                  <a:pt x="5659" y="20548"/>
                </a:lnTo>
                <a:lnTo>
                  <a:pt x="0" y="11731"/>
                </a:lnTo>
                <a:lnTo>
                  <a:pt x="113" y="10378"/>
                </a:lnTo>
                <a:lnTo>
                  <a:pt x="525" y="9050"/>
                </a:lnTo>
                <a:lnTo>
                  <a:pt x="864" y="7360"/>
                </a:lnTo>
                <a:lnTo>
                  <a:pt x="13085" y="0"/>
                </a:lnTo>
                <a:lnTo>
                  <a:pt x="14728" y="350"/>
                </a:lnTo>
                <a:lnTo>
                  <a:pt x="22512" y="12511"/>
                </a:lnTo>
                <a:lnTo>
                  <a:pt x="21726" y="15209"/>
                </a:lnTo>
                <a:lnTo>
                  <a:pt x="20637" y="17825"/>
                </a:lnTo>
                <a:lnTo>
                  <a:pt x="18798" y="19709"/>
                </a:lnTo>
                <a:lnTo>
                  <a:pt x="13622" y="22017"/>
                </a:lnTo>
                <a:lnTo>
                  <a:pt x="10991" y="22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>
            <a:extLst>
              <a:ext uri="{FF2B5EF4-FFF2-40B4-BE49-F238E27FC236}">
                <a16:creationId xmlns:a16="http://schemas.microsoft.com/office/drawing/2014/main" id="{BE72E0E4-E49F-3825-D047-4F95AC3ED699}"/>
              </a:ext>
            </a:extLst>
          </p:cNvPr>
          <p:cNvSpPr/>
          <p:nvPr/>
        </p:nvSpPr>
        <p:spPr>
          <a:xfrm>
            <a:off x="2836448" y="6136984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2806" y="20419"/>
                </a:moveTo>
                <a:lnTo>
                  <a:pt x="11416" y="20290"/>
                </a:lnTo>
                <a:lnTo>
                  <a:pt x="5979" y="20290"/>
                </a:lnTo>
                <a:lnTo>
                  <a:pt x="543" y="17934"/>
                </a:lnTo>
                <a:lnTo>
                  <a:pt x="53" y="11721"/>
                </a:lnTo>
                <a:lnTo>
                  <a:pt x="0" y="7999"/>
                </a:lnTo>
                <a:lnTo>
                  <a:pt x="1079" y="5394"/>
                </a:lnTo>
                <a:lnTo>
                  <a:pt x="5395" y="1078"/>
                </a:lnTo>
                <a:lnTo>
                  <a:pt x="8001" y="0"/>
                </a:lnTo>
                <a:lnTo>
                  <a:pt x="14105" y="0"/>
                </a:lnTo>
                <a:lnTo>
                  <a:pt x="16710" y="1078"/>
                </a:lnTo>
                <a:lnTo>
                  <a:pt x="21027" y="5394"/>
                </a:lnTo>
                <a:lnTo>
                  <a:pt x="22106" y="7999"/>
                </a:lnTo>
                <a:lnTo>
                  <a:pt x="22138" y="11721"/>
                </a:lnTo>
                <a:lnTo>
                  <a:pt x="21883" y="13062"/>
                </a:lnTo>
                <a:lnTo>
                  <a:pt x="14161" y="20259"/>
                </a:lnTo>
                <a:lnTo>
                  <a:pt x="12806" y="20419"/>
                </a:lnTo>
                <a:close/>
              </a:path>
              <a:path w="22225" h="20954">
                <a:moveTo>
                  <a:pt x="22123" y="11050"/>
                </a:moveTo>
                <a:lnTo>
                  <a:pt x="22106" y="10326"/>
                </a:lnTo>
                <a:lnTo>
                  <a:pt x="22123" y="1105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>
            <a:extLst>
              <a:ext uri="{FF2B5EF4-FFF2-40B4-BE49-F238E27FC236}">
                <a16:creationId xmlns:a16="http://schemas.microsoft.com/office/drawing/2014/main" id="{19B082A7-25D2-8549-7AA1-28DF817EC1DC}"/>
              </a:ext>
            </a:extLst>
          </p:cNvPr>
          <p:cNvSpPr/>
          <p:nvPr/>
        </p:nvSpPr>
        <p:spPr>
          <a:xfrm>
            <a:off x="5468829" y="425529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43" y="22244"/>
                </a:moveTo>
                <a:lnTo>
                  <a:pt x="9680" y="21994"/>
                </a:lnTo>
                <a:lnTo>
                  <a:pt x="8080" y="21324"/>
                </a:lnTo>
                <a:lnTo>
                  <a:pt x="6695" y="21135"/>
                </a:lnTo>
                <a:lnTo>
                  <a:pt x="0" y="11669"/>
                </a:lnTo>
                <a:lnTo>
                  <a:pt x="171" y="10318"/>
                </a:lnTo>
                <a:lnTo>
                  <a:pt x="650" y="9005"/>
                </a:lnTo>
                <a:lnTo>
                  <a:pt x="1336" y="6293"/>
                </a:lnTo>
                <a:lnTo>
                  <a:pt x="2802" y="4104"/>
                </a:lnTo>
                <a:lnTo>
                  <a:pt x="7294" y="769"/>
                </a:lnTo>
                <a:lnTo>
                  <a:pt x="9814" y="0"/>
                </a:lnTo>
                <a:lnTo>
                  <a:pt x="12610" y="128"/>
                </a:lnTo>
                <a:lnTo>
                  <a:pt x="22408" y="13457"/>
                </a:lnTo>
                <a:lnTo>
                  <a:pt x="22009" y="15091"/>
                </a:lnTo>
                <a:lnTo>
                  <a:pt x="20388" y="18157"/>
                </a:lnTo>
                <a:lnTo>
                  <a:pt x="19262" y="19407"/>
                </a:lnTo>
                <a:lnTo>
                  <a:pt x="16381" y="21340"/>
                </a:lnTo>
                <a:lnTo>
                  <a:pt x="14797" y="21907"/>
                </a:lnTo>
                <a:lnTo>
                  <a:pt x="11343" y="222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>
            <a:extLst>
              <a:ext uri="{FF2B5EF4-FFF2-40B4-BE49-F238E27FC236}">
                <a16:creationId xmlns:a16="http://schemas.microsoft.com/office/drawing/2014/main" id="{F58528FB-1DC7-7443-F642-45E4BC129A26}"/>
              </a:ext>
            </a:extLst>
          </p:cNvPr>
          <p:cNvSpPr/>
          <p:nvPr/>
        </p:nvSpPr>
        <p:spPr>
          <a:xfrm>
            <a:off x="5092763" y="425561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690" y="21726"/>
                </a:moveTo>
                <a:lnTo>
                  <a:pt x="4892" y="20639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2"/>
                </a:lnTo>
                <a:lnTo>
                  <a:pt x="22012" y="7280"/>
                </a:lnTo>
                <a:lnTo>
                  <a:pt x="22566" y="9865"/>
                </a:lnTo>
                <a:lnTo>
                  <a:pt x="22106" y="12668"/>
                </a:lnTo>
                <a:lnTo>
                  <a:pt x="21744" y="19915"/>
                </a:lnTo>
                <a:lnTo>
                  <a:pt x="15402" y="20821"/>
                </a:lnTo>
                <a:lnTo>
                  <a:pt x="10690" y="217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>
            <a:extLst>
              <a:ext uri="{FF2B5EF4-FFF2-40B4-BE49-F238E27FC236}">
                <a16:creationId xmlns:a16="http://schemas.microsoft.com/office/drawing/2014/main" id="{F07CE880-3B03-EF64-4639-D0C4A7110FE9}"/>
              </a:ext>
            </a:extLst>
          </p:cNvPr>
          <p:cNvSpPr/>
          <p:nvPr/>
        </p:nvSpPr>
        <p:spPr>
          <a:xfrm>
            <a:off x="4716660" y="425529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86" y="22229"/>
                </a:moveTo>
                <a:lnTo>
                  <a:pt x="9513" y="21984"/>
                </a:lnTo>
                <a:lnTo>
                  <a:pt x="7903" y="21324"/>
                </a:lnTo>
                <a:lnTo>
                  <a:pt x="6534" y="21110"/>
                </a:lnTo>
                <a:lnTo>
                  <a:pt x="0" y="11643"/>
                </a:lnTo>
                <a:lnTo>
                  <a:pt x="177" y="10304"/>
                </a:lnTo>
                <a:lnTo>
                  <a:pt x="655" y="9005"/>
                </a:lnTo>
                <a:lnTo>
                  <a:pt x="1340" y="6293"/>
                </a:lnTo>
                <a:lnTo>
                  <a:pt x="2806" y="4104"/>
                </a:lnTo>
                <a:lnTo>
                  <a:pt x="7299" y="769"/>
                </a:lnTo>
                <a:lnTo>
                  <a:pt x="9819" y="0"/>
                </a:lnTo>
                <a:lnTo>
                  <a:pt x="12614" y="128"/>
                </a:lnTo>
                <a:lnTo>
                  <a:pt x="22398" y="11722"/>
                </a:lnTo>
                <a:lnTo>
                  <a:pt x="22379" y="13463"/>
                </a:lnTo>
                <a:lnTo>
                  <a:pt x="14651" y="21889"/>
                </a:lnTo>
                <a:lnTo>
                  <a:pt x="11186" y="222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>
            <a:extLst>
              <a:ext uri="{FF2B5EF4-FFF2-40B4-BE49-F238E27FC236}">
                <a16:creationId xmlns:a16="http://schemas.microsoft.com/office/drawing/2014/main" id="{A2B6F22E-8410-7ED7-9325-CE09A30D18FC}"/>
              </a:ext>
            </a:extLst>
          </p:cNvPr>
          <p:cNvSpPr/>
          <p:nvPr/>
        </p:nvSpPr>
        <p:spPr>
          <a:xfrm>
            <a:off x="4340535" y="425506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0479" y="22444"/>
                </a:moveTo>
                <a:lnTo>
                  <a:pt x="0" y="12782"/>
                </a:lnTo>
                <a:lnTo>
                  <a:pt x="62" y="11050"/>
                </a:lnTo>
                <a:lnTo>
                  <a:pt x="10934" y="0"/>
                </a:lnTo>
                <a:lnTo>
                  <a:pt x="16551" y="1268"/>
                </a:lnTo>
                <a:lnTo>
                  <a:pt x="21444" y="3804"/>
                </a:lnTo>
                <a:lnTo>
                  <a:pt x="22169" y="10145"/>
                </a:lnTo>
                <a:lnTo>
                  <a:pt x="22489" y="11488"/>
                </a:lnTo>
                <a:lnTo>
                  <a:pt x="13833" y="21920"/>
                </a:lnTo>
                <a:lnTo>
                  <a:pt x="12163" y="22384"/>
                </a:lnTo>
                <a:lnTo>
                  <a:pt x="10479" y="224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>
            <a:extLst>
              <a:ext uri="{FF2B5EF4-FFF2-40B4-BE49-F238E27FC236}">
                <a16:creationId xmlns:a16="http://schemas.microsoft.com/office/drawing/2014/main" id="{45B91C43-F34E-B6D0-B04A-501C69D038C7}"/>
              </a:ext>
            </a:extLst>
          </p:cNvPr>
          <p:cNvSpPr/>
          <p:nvPr/>
        </p:nvSpPr>
        <p:spPr>
          <a:xfrm>
            <a:off x="6597073" y="83914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444" y="22031"/>
                </a:moveTo>
                <a:lnTo>
                  <a:pt x="11073" y="21825"/>
                </a:lnTo>
                <a:lnTo>
                  <a:pt x="8203" y="21980"/>
                </a:lnTo>
                <a:lnTo>
                  <a:pt x="5692" y="21105"/>
                </a:lnTo>
                <a:lnTo>
                  <a:pt x="1387" y="17296"/>
                </a:lnTo>
                <a:lnTo>
                  <a:pt x="214" y="14909"/>
                </a:lnTo>
                <a:lnTo>
                  <a:pt x="20" y="12042"/>
                </a:lnTo>
                <a:lnTo>
                  <a:pt x="0" y="10310"/>
                </a:lnTo>
                <a:lnTo>
                  <a:pt x="344" y="8654"/>
                </a:lnTo>
                <a:lnTo>
                  <a:pt x="11899" y="0"/>
                </a:lnTo>
                <a:lnTo>
                  <a:pt x="13610" y="266"/>
                </a:lnTo>
                <a:lnTo>
                  <a:pt x="16380" y="968"/>
                </a:lnTo>
                <a:lnTo>
                  <a:pt x="18589" y="2485"/>
                </a:lnTo>
                <a:lnTo>
                  <a:pt x="21883" y="7153"/>
                </a:lnTo>
                <a:lnTo>
                  <a:pt x="22574" y="9741"/>
                </a:lnTo>
                <a:lnTo>
                  <a:pt x="22307" y="12585"/>
                </a:lnTo>
                <a:lnTo>
                  <a:pt x="22246" y="13970"/>
                </a:lnTo>
                <a:lnTo>
                  <a:pt x="13799" y="21950"/>
                </a:lnTo>
                <a:lnTo>
                  <a:pt x="12444" y="220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>
            <a:extLst>
              <a:ext uri="{FF2B5EF4-FFF2-40B4-BE49-F238E27FC236}">
                <a16:creationId xmlns:a16="http://schemas.microsoft.com/office/drawing/2014/main" id="{DB2638BD-8312-24DF-A703-4FB95F290365}"/>
              </a:ext>
            </a:extLst>
          </p:cNvPr>
          <p:cNvSpPr/>
          <p:nvPr/>
        </p:nvSpPr>
        <p:spPr>
          <a:xfrm>
            <a:off x="6597043" y="7263688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5996" y="21690"/>
                </a:moveTo>
                <a:lnTo>
                  <a:pt x="10378" y="21509"/>
                </a:lnTo>
                <a:lnTo>
                  <a:pt x="7490" y="21509"/>
                </a:lnTo>
                <a:lnTo>
                  <a:pt x="5034" y="20480"/>
                </a:lnTo>
                <a:lnTo>
                  <a:pt x="986" y="16361"/>
                </a:lnTo>
                <a:lnTo>
                  <a:pt x="0" y="13888"/>
                </a:lnTo>
                <a:lnTo>
                  <a:pt x="50" y="11001"/>
                </a:lnTo>
                <a:lnTo>
                  <a:pt x="12525" y="0"/>
                </a:lnTo>
                <a:lnTo>
                  <a:pt x="14183" y="313"/>
                </a:lnTo>
                <a:lnTo>
                  <a:pt x="16883" y="1169"/>
                </a:lnTo>
                <a:lnTo>
                  <a:pt x="18986" y="2796"/>
                </a:lnTo>
                <a:lnTo>
                  <a:pt x="22000" y="7590"/>
                </a:lnTo>
                <a:lnTo>
                  <a:pt x="22554" y="10191"/>
                </a:lnTo>
                <a:lnTo>
                  <a:pt x="22156" y="12994"/>
                </a:lnTo>
                <a:lnTo>
                  <a:pt x="21251" y="19878"/>
                </a:lnTo>
                <a:lnTo>
                  <a:pt x="15996" y="216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>
            <a:extLst>
              <a:ext uri="{FF2B5EF4-FFF2-40B4-BE49-F238E27FC236}">
                <a16:creationId xmlns:a16="http://schemas.microsoft.com/office/drawing/2014/main" id="{BBC7AF02-F9B6-445A-689A-123E818C32F2}"/>
              </a:ext>
            </a:extLst>
          </p:cNvPr>
          <p:cNvSpPr/>
          <p:nvPr/>
        </p:nvSpPr>
        <p:spPr>
          <a:xfrm>
            <a:off x="6973398" y="651126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9568" y="22474"/>
                </a:moveTo>
                <a:lnTo>
                  <a:pt x="0" y="12084"/>
                </a:lnTo>
                <a:lnTo>
                  <a:pt x="118" y="10425"/>
                </a:lnTo>
                <a:lnTo>
                  <a:pt x="11646" y="0"/>
                </a:lnTo>
                <a:lnTo>
                  <a:pt x="14464" y="406"/>
                </a:lnTo>
                <a:lnTo>
                  <a:pt x="22363" y="13922"/>
                </a:lnTo>
                <a:lnTo>
                  <a:pt x="21504" y="16427"/>
                </a:lnTo>
                <a:lnTo>
                  <a:pt x="17651" y="20707"/>
                </a:lnTo>
                <a:lnTo>
                  <a:pt x="15248" y="21825"/>
                </a:lnTo>
                <a:lnTo>
                  <a:pt x="12371" y="21920"/>
                </a:lnTo>
                <a:lnTo>
                  <a:pt x="9568" y="2247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>
            <a:extLst>
              <a:ext uri="{FF2B5EF4-FFF2-40B4-BE49-F238E27FC236}">
                <a16:creationId xmlns:a16="http://schemas.microsoft.com/office/drawing/2014/main" id="{50949BA4-DBCD-5210-FBD4-8DBF479A251E}"/>
              </a:ext>
            </a:extLst>
          </p:cNvPr>
          <p:cNvSpPr/>
          <p:nvPr/>
        </p:nvSpPr>
        <p:spPr>
          <a:xfrm>
            <a:off x="6409840" y="482005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351" y="22107"/>
                </a:moveTo>
                <a:lnTo>
                  <a:pt x="0" y="10962"/>
                </a:lnTo>
                <a:lnTo>
                  <a:pt x="253" y="9296"/>
                </a:lnTo>
                <a:lnTo>
                  <a:pt x="285" y="7923"/>
                </a:lnTo>
                <a:lnTo>
                  <a:pt x="9954" y="0"/>
                </a:lnTo>
                <a:lnTo>
                  <a:pt x="11306" y="237"/>
                </a:lnTo>
                <a:lnTo>
                  <a:pt x="14135" y="365"/>
                </a:lnTo>
                <a:lnTo>
                  <a:pt x="16568" y="1413"/>
                </a:lnTo>
                <a:lnTo>
                  <a:pt x="20640" y="5347"/>
                </a:lnTo>
                <a:lnTo>
                  <a:pt x="21772" y="7742"/>
                </a:lnTo>
                <a:lnTo>
                  <a:pt x="21997" y="10564"/>
                </a:lnTo>
                <a:lnTo>
                  <a:pt x="20366" y="15818"/>
                </a:lnTo>
                <a:lnTo>
                  <a:pt x="18373" y="20890"/>
                </a:lnTo>
                <a:lnTo>
                  <a:pt x="12031" y="21977"/>
                </a:lnTo>
                <a:lnTo>
                  <a:pt x="10351" y="2210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>
            <a:extLst>
              <a:ext uri="{FF2B5EF4-FFF2-40B4-BE49-F238E27FC236}">
                <a16:creationId xmlns:a16="http://schemas.microsoft.com/office/drawing/2014/main" id="{60ED89F0-5936-9425-4CC7-D7AA3034651B}"/>
              </a:ext>
            </a:extLst>
          </p:cNvPr>
          <p:cNvSpPr/>
          <p:nvPr/>
        </p:nvSpPr>
        <p:spPr>
          <a:xfrm>
            <a:off x="6785664" y="707595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773" y="22062"/>
                </a:moveTo>
                <a:lnTo>
                  <a:pt x="0" y="11233"/>
                </a:lnTo>
                <a:lnTo>
                  <a:pt x="785" y="8514"/>
                </a:lnTo>
                <a:lnTo>
                  <a:pt x="1690" y="1811"/>
                </a:lnTo>
                <a:lnTo>
                  <a:pt x="6401" y="0"/>
                </a:lnTo>
                <a:lnTo>
                  <a:pt x="12381" y="362"/>
                </a:lnTo>
                <a:lnTo>
                  <a:pt x="15227" y="648"/>
                </a:lnTo>
                <a:lnTo>
                  <a:pt x="17579" y="1878"/>
                </a:lnTo>
                <a:lnTo>
                  <a:pt x="21295" y="6224"/>
                </a:lnTo>
                <a:lnTo>
                  <a:pt x="22145" y="8739"/>
                </a:lnTo>
                <a:lnTo>
                  <a:pt x="21985" y="11594"/>
                </a:lnTo>
                <a:lnTo>
                  <a:pt x="14103" y="21484"/>
                </a:lnTo>
                <a:lnTo>
                  <a:pt x="10773" y="220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>
            <a:extLst>
              <a:ext uri="{FF2B5EF4-FFF2-40B4-BE49-F238E27FC236}">
                <a16:creationId xmlns:a16="http://schemas.microsoft.com/office/drawing/2014/main" id="{B8E1DC6A-6249-8B3C-5056-00FEA684A035}"/>
              </a:ext>
            </a:extLst>
          </p:cNvPr>
          <p:cNvSpPr/>
          <p:nvPr/>
        </p:nvSpPr>
        <p:spPr>
          <a:xfrm>
            <a:off x="3777526" y="4819847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283" y="22314"/>
                </a:moveTo>
                <a:lnTo>
                  <a:pt x="8596" y="22181"/>
                </a:lnTo>
                <a:lnTo>
                  <a:pt x="1529" y="22181"/>
                </a:lnTo>
                <a:lnTo>
                  <a:pt x="79" y="15478"/>
                </a:lnTo>
                <a:lnTo>
                  <a:pt x="79" y="10225"/>
                </a:lnTo>
                <a:lnTo>
                  <a:pt x="0" y="8856"/>
                </a:lnTo>
                <a:lnTo>
                  <a:pt x="203" y="7532"/>
                </a:lnTo>
                <a:lnTo>
                  <a:pt x="8858" y="0"/>
                </a:lnTo>
                <a:lnTo>
                  <a:pt x="10226" y="79"/>
                </a:lnTo>
                <a:lnTo>
                  <a:pt x="16025" y="1166"/>
                </a:lnTo>
                <a:lnTo>
                  <a:pt x="20555" y="3521"/>
                </a:lnTo>
                <a:lnTo>
                  <a:pt x="21280" y="9862"/>
                </a:lnTo>
                <a:lnTo>
                  <a:pt x="21363" y="11552"/>
                </a:lnTo>
                <a:lnTo>
                  <a:pt x="21095" y="13184"/>
                </a:lnTo>
                <a:lnTo>
                  <a:pt x="11923" y="22093"/>
                </a:lnTo>
                <a:lnTo>
                  <a:pt x="10283" y="223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>
            <a:extLst>
              <a:ext uri="{FF2B5EF4-FFF2-40B4-BE49-F238E27FC236}">
                <a16:creationId xmlns:a16="http://schemas.microsoft.com/office/drawing/2014/main" id="{7D9D5A1C-D55A-D104-9957-B9F07AB7F2E4}"/>
              </a:ext>
            </a:extLst>
          </p:cNvPr>
          <p:cNvSpPr/>
          <p:nvPr/>
        </p:nvSpPr>
        <p:spPr>
          <a:xfrm>
            <a:off x="6973266" y="688758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690" y="21877"/>
                </a:moveTo>
                <a:lnTo>
                  <a:pt x="4711" y="20609"/>
                </a:lnTo>
                <a:lnTo>
                  <a:pt x="181" y="17892"/>
                </a:lnTo>
                <a:lnTo>
                  <a:pt x="0" y="11370"/>
                </a:lnTo>
                <a:lnTo>
                  <a:pt x="49" y="9672"/>
                </a:lnTo>
                <a:lnTo>
                  <a:pt x="12102" y="0"/>
                </a:lnTo>
                <a:lnTo>
                  <a:pt x="13771" y="319"/>
                </a:lnTo>
                <a:lnTo>
                  <a:pt x="16554" y="1030"/>
                </a:lnTo>
                <a:lnTo>
                  <a:pt x="18743" y="2581"/>
                </a:lnTo>
                <a:lnTo>
                  <a:pt x="21930" y="7360"/>
                </a:lnTo>
                <a:lnTo>
                  <a:pt x="22520" y="9977"/>
                </a:lnTo>
                <a:lnTo>
                  <a:pt x="22106" y="12819"/>
                </a:lnTo>
                <a:lnTo>
                  <a:pt x="21744" y="19885"/>
                </a:lnTo>
                <a:lnTo>
                  <a:pt x="16127" y="20971"/>
                </a:lnTo>
                <a:lnTo>
                  <a:pt x="10690" y="21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>
            <a:extLst>
              <a:ext uri="{FF2B5EF4-FFF2-40B4-BE49-F238E27FC236}">
                <a16:creationId xmlns:a16="http://schemas.microsoft.com/office/drawing/2014/main" id="{AFDCFE55-627C-F307-6059-95D9F3E3CEA9}"/>
              </a:ext>
            </a:extLst>
          </p:cNvPr>
          <p:cNvSpPr/>
          <p:nvPr/>
        </p:nvSpPr>
        <p:spPr>
          <a:xfrm>
            <a:off x="3401273" y="482000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01"/>
                </a:moveTo>
                <a:lnTo>
                  <a:pt x="0" y="11737"/>
                </a:lnTo>
                <a:lnTo>
                  <a:pt x="160" y="10066"/>
                </a:lnTo>
                <a:lnTo>
                  <a:pt x="130" y="8688"/>
                </a:lnTo>
                <a:lnTo>
                  <a:pt x="9294" y="0"/>
                </a:lnTo>
                <a:lnTo>
                  <a:pt x="10669" y="102"/>
                </a:lnTo>
                <a:lnTo>
                  <a:pt x="13521" y="88"/>
                </a:lnTo>
                <a:lnTo>
                  <a:pt x="16006" y="1036"/>
                </a:lnTo>
                <a:lnTo>
                  <a:pt x="20243" y="4855"/>
                </a:lnTo>
                <a:lnTo>
                  <a:pt x="21442" y="7228"/>
                </a:lnTo>
                <a:lnTo>
                  <a:pt x="21723" y="10066"/>
                </a:lnTo>
                <a:lnTo>
                  <a:pt x="21699" y="12820"/>
                </a:lnTo>
                <a:lnTo>
                  <a:pt x="20848" y="15289"/>
                </a:lnTo>
                <a:lnTo>
                  <a:pt x="17488" y="19656"/>
                </a:lnTo>
                <a:lnTo>
                  <a:pt x="15319" y="21112"/>
                </a:lnTo>
                <a:lnTo>
                  <a:pt x="12663" y="21842"/>
                </a:lnTo>
                <a:lnTo>
                  <a:pt x="11004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>
            <a:extLst>
              <a:ext uri="{FF2B5EF4-FFF2-40B4-BE49-F238E27FC236}">
                <a16:creationId xmlns:a16="http://schemas.microsoft.com/office/drawing/2014/main" id="{DF27840F-BFA7-5CDB-8A01-26EB20D3DDAF}"/>
              </a:ext>
            </a:extLst>
          </p:cNvPr>
          <p:cNvSpPr/>
          <p:nvPr/>
        </p:nvSpPr>
        <p:spPr>
          <a:xfrm>
            <a:off x="6409511" y="8204093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6019" y="22609"/>
                </a:moveTo>
                <a:lnTo>
                  <a:pt x="2394" y="19529"/>
                </a:lnTo>
                <a:lnTo>
                  <a:pt x="945" y="13370"/>
                </a:lnTo>
                <a:lnTo>
                  <a:pt x="0" y="10712"/>
                </a:lnTo>
                <a:lnTo>
                  <a:pt x="172" y="8128"/>
                </a:lnTo>
                <a:lnTo>
                  <a:pt x="2753" y="3110"/>
                </a:lnTo>
                <a:lnTo>
                  <a:pt x="4755" y="1466"/>
                </a:lnTo>
                <a:lnTo>
                  <a:pt x="7468" y="689"/>
                </a:lnTo>
                <a:lnTo>
                  <a:pt x="9078" y="155"/>
                </a:lnTo>
                <a:lnTo>
                  <a:pt x="21964" y="10290"/>
                </a:lnTo>
                <a:lnTo>
                  <a:pt x="21421" y="15725"/>
                </a:lnTo>
                <a:lnTo>
                  <a:pt x="19065" y="20798"/>
                </a:lnTo>
                <a:lnTo>
                  <a:pt x="14354" y="21522"/>
                </a:lnTo>
                <a:lnTo>
                  <a:pt x="6019" y="2260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>
            <a:extLst>
              <a:ext uri="{FF2B5EF4-FFF2-40B4-BE49-F238E27FC236}">
                <a16:creationId xmlns:a16="http://schemas.microsoft.com/office/drawing/2014/main" id="{5B5E4B9B-BDA1-964D-207F-7CE86F9B1A19}"/>
              </a:ext>
            </a:extLst>
          </p:cNvPr>
          <p:cNvSpPr/>
          <p:nvPr/>
        </p:nvSpPr>
        <p:spPr>
          <a:xfrm>
            <a:off x="7161998" y="895623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381" y="22004"/>
                </a:moveTo>
                <a:lnTo>
                  <a:pt x="0" y="13556"/>
                </a:lnTo>
                <a:lnTo>
                  <a:pt x="261" y="10701"/>
                </a:lnTo>
                <a:lnTo>
                  <a:pt x="77" y="9346"/>
                </a:lnTo>
                <a:lnTo>
                  <a:pt x="8316" y="0"/>
                </a:lnTo>
                <a:lnTo>
                  <a:pt x="9683" y="12"/>
                </a:lnTo>
                <a:lnTo>
                  <a:pt x="15663" y="12"/>
                </a:lnTo>
                <a:lnTo>
                  <a:pt x="20374" y="2549"/>
                </a:lnTo>
                <a:lnTo>
                  <a:pt x="21461" y="8889"/>
                </a:lnTo>
                <a:lnTo>
                  <a:pt x="21705" y="10570"/>
                </a:lnTo>
                <a:lnTo>
                  <a:pt x="21580" y="12224"/>
                </a:lnTo>
                <a:lnTo>
                  <a:pt x="13013" y="21712"/>
                </a:lnTo>
                <a:lnTo>
                  <a:pt x="11381" y="2200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>
            <a:extLst>
              <a:ext uri="{FF2B5EF4-FFF2-40B4-BE49-F238E27FC236}">
                <a16:creationId xmlns:a16="http://schemas.microsoft.com/office/drawing/2014/main" id="{A9714C27-E0DD-DF88-2BD3-6F56887904D0}"/>
              </a:ext>
            </a:extLst>
          </p:cNvPr>
          <p:cNvSpPr/>
          <p:nvPr/>
        </p:nvSpPr>
        <p:spPr>
          <a:xfrm>
            <a:off x="7348172" y="9894492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59">
                <a:moveTo>
                  <a:pt x="13952" y="22826"/>
                </a:moveTo>
                <a:lnTo>
                  <a:pt x="8335" y="22826"/>
                </a:lnTo>
                <a:lnTo>
                  <a:pt x="3261" y="21377"/>
                </a:lnTo>
                <a:lnTo>
                  <a:pt x="0" y="8333"/>
                </a:lnTo>
                <a:lnTo>
                  <a:pt x="6522" y="0"/>
                </a:lnTo>
                <a:lnTo>
                  <a:pt x="12683" y="905"/>
                </a:lnTo>
                <a:lnTo>
                  <a:pt x="15560" y="1047"/>
                </a:lnTo>
                <a:lnTo>
                  <a:pt x="18008" y="2143"/>
                </a:lnTo>
                <a:lnTo>
                  <a:pt x="22046" y="6251"/>
                </a:lnTo>
                <a:lnTo>
                  <a:pt x="23101" y="8717"/>
                </a:lnTo>
                <a:lnTo>
                  <a:pt x="23192" y="11594"/>
                </a:lnTo>
                <a:lnTo>
                  <a:pt x="23430" y="12970"/>
                </a:lnTo>
                <a:lnTo>
                  <a:pt x="15348" y="22793"/>
                </a:lnTo>
                <a:lnTo>
                  <a:pt x="13952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>
            <a:extLst>
              <a:ext uri="{FF2B5EF4-FFF2-40B4-BE49-F238E27FC236}">
                <a16:creationId xmlns:a16="http://schemas.microsoft.com/office/drawing/2014/main" id="{75C1D55E-1DCB-72AE-3769-8E4FE861A966}"/>
              </a:ext>
            </a:extLst>
          </p:cNvPr>
          <p:cNvSpPr/>
          <p:nvPr/>
        </p:nvSpPr>
        <p:spPr>
          <a:xfrm>
            <a:off x="6785878" y="5572107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9993" y="22292"/>
                </a:moveTo>
                <a:lnTo>
                  <a:pt x="7148" y="22052"/>
                </a:lnTo>
                <a:lnTo>
                  <a:pt x="4779" y="20863"/>
                </a:lnTo>
                <a:lnTo>
                  <a:pt x="993" y="16589"/>
                </a:lnTo>
                <a:lnTo>
                  <a:pt x="101" y="14094"/>
                </a:lnTo>
                <a:lnTo>
                  <a:pt x="208" y="11241"/>
                </a:lnTo>
                <a:lnTo>
                  <a:pt x="0" y="9879"/>
                </a:lnTo>
                <a:lnTo>
                  <a:pt x="9449" y="190"/>
                </a:lnTo>
                <a:lnTo>
                  <a:pt x="11135" y="0"/>
                </a:lnTo>
                <a:lnTo>
                  <a:pt x="21674" y="11014"/>
                </a:lnTo>
                <a:lnTo>
                  <a:pt x="21409" y="12690"/>
                </a:lnTo>
                <a:lnTo>
                  <a:pt x="20830" y="15408"/>
                </a:lnTo>
                <a:lnTo>
                  <a:pt x="19477" y="17662"/>
                </a:lnTo>
                <a:lnTo>
                  <a:pt x="15223" y="21240"/>
                </a:lnTo>
                <a:lnTo>
                  <a:pt x="12771" y="22187"/>
                </a:lnTo>
                <a:lnTo>
                  <a:pt x="9993" y="2229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>
            <a:extLst>
              <a:ext uri="{FF2B5EF4-FFF2-40B4-BE49-F238E27FC236}">
                <a16:creationId xmlns:a16="http://schemas.microsoft.com/office/drawing/2014/main" id="{7C93D5D4-33AD-E94C-CB77-6080AD440746}"/>
              </a:ext>
            </a:extLst>
          </p:cNvPr>
          <p:cNvSpPr/>
          <p:nvPr/>
        </p:nvSpPr>
        <p:spPr>
          <a:xfrm>
            <a:off x="6785958" y="519592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51" y="22227"/>
                </a:moveTo>
                <a:lnTo>
                  <a:pt x="9368" y="22197"/>
                </a:lnTo>
                <a:lnTo>
                  <a:pt x="2301" y="22197"/>
                </a:lnTo>
                <a:lnTo>
                  <a:pt x="489" y="16037"/>
                </a:lnTo>
                <a:lnTo>
                  <a:pt x="127" y="10784"/>
                </a:lnTo>
                <a:lnTo>
                  <a:pt x="0" y="9410"/>
                </a:lnTo>
                <a:lnTo>
                  <a:pt x="156" y="8069"/>
                </a:lnTo>
                <a:lnTo>
                  <a:pt x="8532" y="89"/>
                </a:lnTo>
                <a:lnTo>
                  <a:pt x="9912" y="95"/>
                </a:lnTo>
                <a:lnTo>
                  <a:pt x="12718" y="0"/>
                </a:lnTo>
                <a:lnTo>
                  <a:pt x="21637" y="11013"/>
                </a:lnTo>
                <a:lnTo>
                  <a:pt x="21420" y="12645"/>
                </a:lnTo>
                <a:lnTo>
                  <a:pt x="12669" y="21916"/>
                </a:lnTo>
                <a:lnTo>
                  <a:pt x="11051" y="222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>
            <a:extLst>
              <a:ext uri="{FF2B5EF4-FFF2-40B4-BE49-F238E27FC236}">
                <a16:creationId xmlns:a16="http://schemas.microsoft.com/office/drawing/2014/main" id="{6FE196EB-3387-A1D5-DDB5-B6C5E35A5EF5}"/>
              </a:ext>
            </a:extLst>
          </p:cNvPr>
          <p:cNvSpPr/>
          <p:nvPr/>
        </p:nvSpPr>
        <p:spPr>
          <a:xfrm>
            <a:off x="3212354" y="500745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8629" y="22162"/>
                </a:moveTo>
                <a:lnTo>
                  <a:pt x="0" y="10771"/>
                </a:lnTo>
                <a:lnTo>
                  <a:pt x="272" y="9124"/>
                </a:lnTo>
                <a:lnTo>
                  <a:pt x="11249" y="0"/>
                </a:lnTo>
                <a:lnTo>
                  <a:pt x="12952" y="159"/>
                </a:lnTo>
                <a:lnTo>
                  <a:pt x="19294" y="1246"/>
                </a:lnTo>
                <a:lnTo>
                  <a:pt x="21468" y="6138"/>
                </a:lnTo>
                <a:lnTo>
                  <a:pt x="22374" y="11935"/>
                </a:lnTo>
                <a:lnTo>
                  <a:pt x="22329" y="14848"/>
                </a:lnTo>
                <a:lnTo>
                  <a:pt x="21233" y="17289"/>
                </a:lnTo>
                <a:lnTo>
                  <a:pt x="16936" y="21227"/>
                </a:lnTo>
                <a:lnTo>
                  <a:pt x="14409" y="22108"/>
                </a:lnTo>
                <a:lnTo>
                  <a:pt x="11502" y="21899"/>
                </a:lnTo>
                <a:lnTo>
                  <a:pt x="8629" y="221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>
            <a:extLst>
              <a:ext uri="{FF2B5EF4-FFF2-40B4-BE49-F238E27FC236}">
                <a16:creationId xmlns:a16="http://schemas.microsoft.com/office/drawing/2014/main" id="{9B6949DC-FF5B-9FEF-5114-1B9532929613}"/>
              </a:ext>
            </a:extLst>
          </p:cNvPr>
          <p:cNvSpPr/>
          <p:nvPr/>
        </p:nvSpPr>
        <p:spPr>
          <a:xfrm>
            <a:off x="2084102" y="57596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3487" y="21948"/>
                </a:moveTo>
                <a:lnTo>
                  <a:pt x="10690" y="21726"/>
                </a:lnTo>
                <a:lnTo>
                  <a:pt x="4892" y="20640"/>
                </a:lnTo>
                <a:lnTo>
                  <a:pt x="362" y="17741"/>
                </a:lnTo>
                <a:lnTo>
                  <a:pt x="0" y="11400"/>
                </a:lnTo>
                <a:lnTo>
                  <a:pt x="44" y="9683"/>
                </a:lnTo>
                <a:lnTo>
                  <a:pt x="12269" y="0"/>
                </a:lnTo>
                <a:lnTo>
                  <a:pt x="13952" y="349"/>
                </a:lnTo>
                <a:lnTo>
                  <a:pt x="16712" y="1022"/>
                </a:lnTo>
                <a:lnTo>
                  <a:pt x="18876" y="2543"/>
                </a:lnTo>
                <a:lnTo>
                  <a:pt x="22011" y="7280"/>
                </a:lnTo>
                <a:lnTo>
                  <a:pt x="22566" y="9866"/>
                </a:lnTo>
                <a:lnTo>
                  <a:pt x="21687" y="15441"/>
                </a:lnTo>
                <a:lnTo>
                  <a:pt x="20378" y="17700"/>
                </a:lnTo>
                <a:lnTo>
                  <a:pt x="15984" y="21187"/>
                </a:lnTo>
                <a:lnTo>
                  <a:pt x="13487" y="219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>
            <a:extLst>
              <a:ext uri="{FF2B5EF4-FFF2-40B4-BE49-F238E27FC236}">
                <a16:creationId xmlns:a16="http://schemas.microsoft.com/office/drawing/2014/main" id="{0F598AC6-765E-2304-3EAA-AB707978000D}"/>
              </a:ext>
            </a:extLst>
          </p:cNvPr>
          <p:cNvSpPr/>
          <p:nvPr/>
        </p:nvSpPr>
        <p:spPr>
          <a:xfrm>
            <a:off x="6973138" y="53836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2868" y="22077"/>
                </a:moveTo>
                <a:lnTo>
                  <a:pt x="10094" y="21408"/>
                </a:lnTo>
                <a:lnTo>
                  <a:pt x="8689" y="21414"/>
                </a:lnTo>
                <a:lnTo>
                  <a:pt x="7344" y="21135"/>
                </a:lnTo>
                <a:lnTo>
                  <a:pt x="0" y="11936"/>
                </a:lnTo>
                <a:lnTo>
                  <a:pt x="128" y="10538"/>
                </a:lnTo>
                <a:lnTo>
                  <a:pt x="11333" y="0"/>
                </a:lnTo>
                <a:lnTo>
                  <a:pt x="12981" y="22"/>
                </a:lnTo>
                <a:lnTo>
                  <a:pt x="22579" y="10646"/>
                </a:lnTo>
                <a:lnTo>
                  <a:pt x="22053" y="13437"/>
                </a:lnTo>
                <a:lnTo>
                  <a:pt x="21604" y="16255"/>
                </a:lnTo>
                <a:lnTo>
                  <a:pt x="20192" y="18455"/>
                </a:lnTo>
                <a:lnTo>
                  <a:pt x="15443" y="21621"/>
                </a:lnTo>
                <a:lnTo>
                  <a:pt x="12868" y="220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>
            <a:extLst>
              <a:ext uri="{FF2B5EF4-FFF2-40B4-BE49-F238E27FC236}">
                <a16:creationId xmlns:a16="http://schemas.microsoft.com/office/drawing/2014/main" id="{AA201368-D560-6A77-0B77-0F690E43A494}"/>
              </a:ext>
            </a:extLst>
          </p:cNvPr>
          <p:cNvSpPr/>
          <p:nvPr/>
        </p:nvSpPr>
        <p:spPr>
          <a:xfrm>
            <a:off x="6597032" y="53831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711" y="22386"/>
                </a:moveTo>
                <a:lnTo>
                  <a:pt x="9062" y="22074"/>
                </a:lnTo>
                <a:lnTo>
                  <a:pt x="7490" y="21355"/>
                </a:lnTo>
                <a:lnTo>
                  <a:pt x="6119" y="21061"/>
                </a:lnTo>
                <a:lnTo>
                  <a:pt x="0" y="11132"/>
                </a:lnTo>
                <a:lnTo>
                  <a:pt x="242" y="9785"/>
                </a:lnTo>
                <a:lnTo>
                  <a:pt x="786" y="8493"/>
                </a:lnTo>
                <a:lnTo>
                  <a:pt x="1601" y="5795"/>
                </a:lnTo>
                <a:lnTo>
                  <a:pt x="3190" y="3677"/>
                </a:lnTo>
                <a:lnTo>
                  <a:pt x="7912" y="599"/>
                </a:lnTo>
                <a:lnTo>
                  <a:pt x="10491" y="0"/>
                </a:lnTo>
                <a:lnTo>
                  <a:pt x="13289" y="340"/>
                </a:lnTo>
                <a:lnTo>
                  <a:pt x="16072" y="996"/>
                </a:lnTo>
                <a:lnTo>
                  <a:pt x="18319" y="2469"/>
                </a:lnTo>
                <a:lnTo>
                  <a:pt x="21740" y="7051"/>
                </a:lnTo>
                <a:lnTo>
                  <a:pt x="22513" y="9624"/>
                </a:lnTo>
                <a:lnTo>
                  <a:pt x="22236" y="14203"/>
                </a:lnTo>
                <a:lnTo>
                  <a:pt x="14163" y="22197"/>
                </a:lnTo>
                <a:lnTo>
                  <a:pt x="10711" y="2238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>
            <a:extLst>
              <a:ext uri="{FF2B5EF4-FFF2-40B4-BE49-F238E27FC236}">
                <a16:creationId xmlns:a16="http://schemas.microsoft.com/office/drawing/2014/main" id="{52C0A04F-FF08-29CB-E867-7482269EFDFC}"/>
              </a:ext>
            </a:extLst>
          </p:cNvPr>
          <p:cNvSpPr/>
          <p:nvPr/>
        </p:nvSpPr>
        <p:spPr>
          <a:xfrm>
            <a:off x="7161918" y="100840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04" y="22155"/>
                </a:moveTo>
                <a:lnTo>
                  <a:pt x="0" y="11792"/>
                </a:lnTo>
                <a:lnTo>
                  <a:pt x="159" y="10120"/>
                </a:lnTo>
                <a:lnTo>
                  <a:pt x="155" y="7258"/>
                </a:lnTo>
                <a:lnTo>
                  <a:pt x="1191" y="4843"/>
                </a:lnTo>
                <a:lnTo>
                  <a:pt x="5344" y="906"/>
                </a:lnTo>
                <a:lnTo>
                  <a:pt x="7811" y="0"/>
                </a:lnTo>
                <a:lnTo>
                  <a:pt x="10669" y="156"/>
                </a:lnTo>
                <a:lnTo>
                  <a:pt x="13504" y="183"/>
                </a:lnTo>
                <a:lnTo>
                  <a:pt x="15976" y="1146"/>
                </a:lnTo>
                <a:lnTo>
                  <a:pt x="20189" y="4944"/>
                </a:lnTo>
                <a:lnTo>
                  <a:pt x="21402" y="7302"/>
                </a:lnTo>
                <a:lnTo>
                  <a:pt x="21722" y="10120"/>
                </a:lnTo>
                <a:lnTo>
                  <a:pt x="21700" y="12875"/>
                </a:lnTo>
                <a:lnTo>
                  <a:pt x="20848" y="15344"/>
                </a:lnTo>
                <a:lnTo>
                  <a:pt x="17488" y="19710"/>
                </a:lnTo>
                <a:lnTo>
                  <a:pt x="15319" y="21166"/>
                </a:lnTo>
                <a:lnTo>
                  <a:pt x="12662" y="21895"/>
                </a:lnTo>
                <a:lnTo>
                  <a:pt x="11004" y="2215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>
            <a:extLst>
              <a:ext uri="{FF2B5EF4-FFF2-40B4-BE49-F238E27FC236}">
                <a16:creationId xmlns:a16="http://schemas.microsoft.com/office/drawing/2014/main" id="{34EF9184-0A94-2155-1714-6EF442C5600E}"/>
              </a:ext>
            </a:extLst>
          </p:cNvPr>
          <p:cNvSpPr/>
          <p:nvPr/>
        </p:nvSpPr>
        <p:spPr>
          <a:xfrm>
            <a:off x="6785981" y="85800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207" y="22147"/>
                </a:moveTo>
                <a:lnTo>
                  <a:pt x="0" y="10985"/>
                </a:lnTo>
                <a:lnTo>
                  <a:pt x="285" y="9329"/>
                </a:lnTo>
                <a:lnTo>
                  <a:pt x="285" y="7945"/>
                </a:lnTo>
                <a:lnTo>
                  <a:pt x="9981" y="0"/>
                </a:lnTo>
                <a:lnTo>
                  <a:pt x="11338" y="271"/>
                </a:lnTo>
                <a:lnTo>
                  <a:pt x="17499" y="452"/>
                </a:lnTo>
                <a:lnTo>
                  <a:pt x="20580" y="4800"/>
                </a:lnTo>
                <a:lnTo>
                  <a:pt x="21848" y="10597"/>
                </a:lnTo>
                <a:lnTo>
                  <a:pt x="20217" y="15851"/>
                </a:lnTo>
                <a:lnTo>
                  <a:pt x="18224" y="20924"/>
                </a:lnTo>
                <a:lnTo>
                  <a:pt x="11882" y="22011"/>
                </a:lnTo>
                <a:lnTo>
                  <a:pt x="10207" y="2214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>
            <a:extLst>
              <a:ext uri="{FF2B5EF4-FFF2-40B4-BE49-F238E27FC236}">
                <a16:creationId xmlns:a16="http://schemas.microsoft.com/office/drawing/2014/main" id="{0C91B2C1-231E-C9E7-9EA9-4D17B7B384D6}"/>
              </a:ext>
            </a:extLst>
          </p:cNvPr>
          <p:cNvSpPr/>
          <p:nvPr/>
        </p:nvSpPr>
        <p:spPr>
          <a:xfrm>
            <a:off x="3212545" y="538316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2760" y="22101"/>
                </a:moveTo>
                <a:lnTo>
                  <a:pt x="6961" y="22101"/>
                </a:lnTo>
                <a:lnTo>
                  <a:pt x="1887" y="20652"/>
                </a:lnTo>
                <a:lnTo>
                  <a:pt x="257" y="14130"/>
                </a:lnTo>
                <a:lnTo>
                  <a:pt x="0" y="12437"/>
                </a:lnTo>
                <a:lnTo>
                  <a:pt x="92" y="10764"/>
                </a:lnTo>
                <a:lnTo>
                  <a:pt x="11491" y="0"/>
                </a:lnTo>
                <a:lnTo>
                  <a:pt x="14363" y="225"/>
                </a:lnTo>
                <a:lnTo>
                  <a:pt x="16801" y="1374"/>
                </a:lnTo>
                <a:lnTo>
                  <a:pt x="20807" y="5517"/>
                </a:lnTo>
                <a:lnTo>
                  <a:pt x="21872" y="7991"/>
                </a:lnTo>
                <a:lnTo>
                  <a:pt x="22001" y="10869"/>
                </a:lnTo>
                <a:lnTo>
                  <a:pt x="22208" y="12241"/>
                </a:lnTo>
                <a:lnTo>
                  <a:pt x="14145" y="22040"/>
                </a:lnTo>
                <a:lnTo>
                  <a:pt x="12760" y="2210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>
            <a:extLst>
              <a:ext uri="{FF2B5EF4-FFF2-40B4-BE49-F238E27FC236}">
                <a16:creationId xmlns:a16="http://schemas.microsoft.com/office/drawing/2014/main" id="{8073A4E2-2EF4-4C25-315F-702718DCA17F}"/>
              </a:ext>
            </a:extLst>
          </p:cNvPr>
          <p:cNvSpPr/>
          <p:nvPr/>
        </p:nvSpPr>
        <p:spPr>
          <a:xfrm>
            <a:off x="1330668" y="5382439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11730" y="23287"/>
                </a:moveTo>
                <a:lnTo>
                  <a:pt x="9123" y="22891"/>
                </a:lnTo>
                <a:lnTo>
                  <a:pt x="4225" y="20022"/>
                </a:lnTo>
                <a:lnTo>
                  <a:pt x="2604" y="17942"/>
                </a:lnTo>
                <a:lnTo>
                  <a:pt x="0" y="9239"/>
                </a:lnTo>
                <a:lnTo>
                  <a:pt x="6523" y="0"/>
                </a:lnTo>
                <a:lnTo>
                  <a:pt x="12502" y="724"/>
                </a:lnTo>
                <a:lnTo>
                  <a:pt x="15352" y="955"/>
                </a:lnTo>
                <a:lnTo>
                  <a:pt x="17813" y="2056"/>
                </a:lnTo>
                <a:lnTo>
                  <a:pt x="21957" y="5995"/>
                </a:lnTo>
                <a:lnTo>
                  <a:pt x="23181" y="8398"/>
                </a:lnTo>
                <a:lnTo>
                  <a:pt x="23556" y="11232"/>
                </a:lnTo>
                <a:lnTo>
                  <a:pt x="23556" y="17391"/>
                </a:lnTo>
                <a:lnTo>
                  <a:pt x="21019" y="21920"/>
                </a:lnTo>
                <a:lnTo>
                  <a:pt x="14496" y="22645"/>
                </a:lnTo>
                <a:lnTo>
                  <a:pt x="11730" y="232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>
            <a:extLst>
              <a:ext uri="{FF2B5EF4-FFF2-40B4-BE49-F238E27FC236}">
                <a16:creationId xmlns:a16="http://schemas.microsoft.com/office/drawing/2014/main" id="{0318BA05-0060-FD84-E552-9D7A07EC5351}"/>
              </a:ext>
            </a:extLst>
          </p:cNvPr>
          <p:cNvSpPr/>
          <p:nvPr/>
        </p:nvSpPr>
        <p:spPr>
          <a:xfrm>
            <a:off x="954676" y="5383345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7248" y="22826"/>
                </a:moveTo>
                <a:lnTo>
                  <a:pt x="2899" y="21196"/>
                </a:lnTo>
                <a:lnTo>
                  <a:pt x="0" y="8152"/>
                </a:lnTo>
                <a:lnTo>
                  <a:pt x="6704" y="0"/>
                </a:lnTo>
                <a:lnTo>
                  <a:pt x="13046" y="905"/>
                </a:lnTo>
                <a:lnTo>
                  <a:pt x="15866" y="1239"/>
                </a:lnTo>
                <a:lnTo>
                  <a:pt x="18263" y="2427"/>
                </a:lnTo>
                <a:lnTo>
                  <a:pt x="22211" y="6510"/>
                </a:lnTo>
                <a:lnTo>
                  <a:pt x="23317" y="8946"/>
                </a:lnTo>
                <a:lnTo>
                  <a:pt x="23556" y="11775"/>
                </a:lnTo>
                <a:lnTo>
                  <a:pt x="23556" y="17935"/>
                </a:lnTo>
                <a:lnTo>
                  <a:pt x="20294" y="22464"/>
                </a:lnTo>
                <a:lnTo>
                  <a:pt x="7248" y="2282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>
            <a:extLst>
              <a:ext uri="{FF2B5EF4-FFF2-40B4-BE49-F238E27FC236}">
                <a16:creationId xmlns:a16="http://schemas.microsoft.com/office/drawing/2014/main" id="{170E6EF7-EDE1-5213-84CF-5E7614B0C0FB}"/>
              </a:ext>
            </a:extLst>
          </p:cNvPr>
          <p:cNvSpPr/>
          <p:nvPr/>
        </p:nvSpPr>
        <p:spPr>
          <a:xfrm>
            <a:off x="6973196" y="57592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0539" y="22237"/>
                </a:moveTo>
                <a:lnTo>
                  <a:pt x="8890" y="21925"/>
                </a:lnTo>
                <a:lnTo>
                  <a:pt x="7318" y="21206"/>
                </a:lnTo>
                <a:lnTo>
                  <a:pt x="5969" y="20913"/>
                </a:lnTo>
                <a:lnTo>
                  <a:pt x="0" y="11115"/>
                </a:lnTo>
                <a:lnTo>
                  <a:pt x="249" y="9792"/>
                </a:lnTo>
                <a:lnTo>
                  <a:pt x="795" y="8524"/>
                </a:lnTo>
                <a:lnTo>
                  <a:pt x="1540" y="5817"/>
                </a:lnTo>
                <a:lnTo>
                  <a:pt x="3083" y="3688"/>
                </a:lnTo>
                <a:lnTo>
                  <a:pt x="7768" y="588"/>
                </a:lnTo>
                <a:lnTo>
                  <a:pt x="10331" y="0"/>
                </a:lnTo>
                <a:lnTo>
                  <a:pt x="13116" y="372"/>
                </a:lnTo>
                <a:lnTo>
                  <a:pt x="15931" y="917"/>
                </a:lnTo>
                <a:lnTo>
                  <a:pt x="18205" y="2332"/>
                </a:lnTo>
                <a:lnTo>
                  <a:pt x="21668" y="6901"/>
                </a:lnTo>
                <a:lnTo>
                  <a:pt x="22414" y="9472"/>
                </a:lnTo>
                <a:lnTo>
                  <a:pt x="22064" y="14053"/>
                </a:lnTo>
                <a:lnTo>
                  <a:pt x="13990" y="22047"/>
                </a:lnTo>
                <a:lnTo>
                  <a:pt x="10539" y="2223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>
            <a:extLst>
              <a:ext uri="{FF2B5EF4-FFF2-40B4-BE49-F238E27FC236}">
                <a16:creationId xmlns:a16="http://schemas.microsoft.com/office/drawing/2014/main" id="{731BDDB7-8DF7-C2EA-5576-DE7A4691A6DA}"/>
              </a:ext>
            </a:extLst>
          </p:cNvPr>
          <p:cNvSpPr/>
          <p:nvPr/>
        </p:nvSpPr>
        <p:spPr>
          <a:xfrm>
            <a:off x="7349259" y="9519712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0872" y="21874"/>
                </a:moveTo>
                <a:lnTo>
                  <a:pt x="4892" y="20606"/>
                </a:lnTo>
                <a:lnTo>
                  <a:pt x="362" y="17888"/>
                </a:lnTo>
                <a:lnTo>
                  <a:pt x="0" y="11367"/>
                </a:lnTo>
                <a:lnTo>
                  <a:pt x="74" y="9661"/>
                </a:lnTo>
                <a:lnTo>
                  <a:pt x="12274" y="0"/>
                </a:lnTo>
                <a:lnTo>
                  <a:pt x="13952" y="316"/>
                </a:lnTo>
                <a:lnTo>
                  <a:pt x="16712" y="989"/>
                </a:lnTo>
                <a:lnTo>
                  <a:pt x="18876" y="2510"/>
                </a:lnTo>
                <a:lnTo>
                  <a:pt x="22012" y="7247"/>
                </a:lnTo>
                <a:lnTo>
                  <a:pt x="22566" y="9833"/>
                </a:lnTo>
                <a:lnTo>
                  <a:pt x="22106" y="12635"/>
                </a:lnTo>
                <a:lnTo>
                  <a:pt x="21744" y="19881"/>
                </a:lnTo>
                <a:lnTo>
                  <a:pt x="16127" y="20787"/>
                </a:lnTo>
                <a:lnTo>
                  <a:pt x="10872" y="2187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>
            <a:extLst>
              <a:ext uri="{FF2B5EF4-FFF2-40B4-BE49-F238E27FC236}">
                <a16:creationId xmlns:a16="http://schemas.microsoft.com/office/drawing/2014/main" id="{EFDCA00C-12AF-C3A6-A270-C630A5A7516A}"/>
              </a:ext>
            </a:extLst>
          </p:cNvPr>
          <p:cNvSpPr/>
          <p:nvPr/>
        </p:nvSpPr>
        <p:spPr>
          <a:xfrm>
            <a:off x="3401252" y="5195765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0509" y="22540"/>
                </a:moveTo>
                <a:lnTo>
                  <a:pt x="3624" y="22177"/>
                </a:lnTo>
                <a:lnTo>
                  <a:pt x="1087" y="18192"/>
                </a:lnTo>
                <a:lnTo>
                  <a:pt x="0" y="11851"/>
                </a:lnTo>
                <a:lnTo>
                  <a:pt x="0" y="6416"/>
                </a:lnTo>
                <a:lnTo>
                  <a:pt x="1812" y="1162"/>
                </a:lnTo>
                <a:lnTo>
                  <a:pt x="8697" y="619"/>
                </a:lnTo>
                <a:lnTo>
                  <a:pt x="11473" y="0"/>
                </a:lnTo>
                <a:lnTo>
                  <a:pt x="21405" y="11713"/>
                </a:lnTo>
                <a:lnTo>
                  <a:pt x="20705" y="15025"/>
                </a:lnTo>
                <a:lnTo>
                  <a:pt x="12198" y="22423"/>
                </a:lnTo>
                <a:lnTo>
                  <a:pt x="10509" y="2254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>
            <a:extLst>
              <a:ext uri="{FF2B5EF4-FFF2-40B4-BE49-F238E27FC236}">
                <a16:creationId xmlns:a16="http://schemas.microsoft.com/office/drawing/2014/main" id="{DB35A61B-223B-537C-16D4-718E09C95A38}"/>
              </a:ext>
            </a:extLst>
          </p:cNvPr>
          <p:cNvSpPr/>
          <p:nvPr/>
        </p:nvSpPr>
        <p:spPr>
          <a:xfrm>
            <a:off x="1143101" y="51952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856" y="23329"/>
                </a:moveTo>
                <a:lnTo>
                  <a:pt x="8973" y="22983"/>
                </a:lnTo>
                <a:lnTo>
                  <a:pt x="3494" y="19905"/>
                </a:lnTo>
                <a:lnTo>
                  <a:pt x="1700" y="17623"/>
                </a:lnTo>
                <a:lnTo>
                  <a:pt x="0" y="11574"/>
                </a:lnTo>
                <a:lnTo>
                  <a:pt x="343" y="8692"/>
                </a:lnTo>
                <a:lnTo>
                  <a:pt x="3416" y="3211"/>
                </a:lnTo>
                <a:lnTo>
                  <a:pt x="5697" y="1414"/>
                </a:lnTo>
                <a:lnTo>
                  <a:pt x="10354" y="99"/>
                </a:lnTo>
                <a:lnTo>
                  <a:pt x="12008" y="0"/>
                </a:lnTo>
                <a:lnTo>
                  <a:pt x="15360" y="526"/>
                </a:lnTo>
                <a:lnTo>
                  <a:pt x="23398" y="10344"/>
                </a:lnTo>
                <a:lnTo>
                  <a:pt x="23329" y="13039"/>
                </a:lnTo>
                <a:lnTo>
                  <a:pt x="11856" y="2332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>
            <a:extLst>
              <a:ext uri="{FF2B5EF4-FFF2-40B4-BE49-F238E27FC236}">
                <a16:creationId xmlns:a16="http://schemas.microsoft.com/office/drawing/2014/main" id="{36B54BBC-63E2-BE8F-1948-63A9F647B806}"/>
              </a:ext>
            </a:extLst>
          </p:cNvPr>
          <p:cNvSpPr/>
          <p:nvPr/>
        </p:nvSpPr>
        <p:spPr>
          <a:xfrm>
            <a:off x="768500" y="5195650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0049" y="22473"/>
                </a:moveTo>
                <a:lnTo>
                  <a:pt x="7181" y="22279"/>
                </a:lnTo>
                <a:lnTo>
                  <a:pt x="4794" y="21106"/>
                </a:lnTo>
                <a:lnTo>
                  <a:pt x="984" y="16803"/>
                </a:lnTo>
                <a:lnTo>
                  <a:pt x="108" y="14292"/>
                </a:lnTo>
                <a:lnTo>
                  <a:pt x="264" y="11422"/>
                </a:lnTo>
                <a:lnTo>
                  <a:pt x="0" y="10086"/>
                </a:lnTo>
                <a:lnTo>
                  <a:pt x="8961" y="190"/>
                </a:lnTo>
                <a:lnTo>
                  <a:pt x="10648" y="0"/>
                </a:lnTo>
                <a:lnTo>
                  <a:pt x="21186" y="11014"/>
                </a:lnTo>
                <a:lnTo>
                  <a:pt x="20921" y="12690"/>
                </a:lnTo>
                <a:lnTo>
                  <a:pt x="20433" y="15368"/>
                </a:lnTo>
                <a:lnTo>
                  <a:pt x="19178" y="17617"/>
                </a:lnTo>
                <a:lnTo>
                  <a:pt x="15132" y="21258"/>
                </a:lnTo>
                <a:lnTo>
                  <a:pt x="12763" y="22270"/>
                </a:lnTo>
                <a:lnTo>
                  <a:pt x="10049" y="2247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>
            <a:extLst>
              <a:ext uri="{FF2B5EF4-FFF2-40B4-BE49-F238E27FC236}">
                <a16:creationId xmlns:a16="http://schemas.microsoft.com/office/drawing/2014/main" id="{69DF3814-22CB-F15F-077F-56C07F9DB17E}"/>
              </a:ext>
            </a:extLst>
          </p:cNvPr>
          <p:cNvSpPr/>
          <p:nvPr/>
        </p:nvSpPr>
        <p:spPr>
          <a:xfrm>
            <a:off x="393159" y="519597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28" y="22152"/>
                </a:moveTo>
                <a:lnTo>
                  <a:pt x="0" y="11676"/>
                </a:lnTo>
                <a:lnTo>
                  <a:pt x="65" y="10022"/>
                </a:lnTo>
                <a:lnTo>
                  <a:pt x="518" y="8383"/>
                </a:lnTo>
                <a:lnTo>
                  <a:pt x="682" y="7030"/>
                </a:lnTo>
                <a:lnTo>
                  <a:pt x="9647" y="0"/>
                </a:lnTo>
                <a:lnTo>
                  <a:pt x="10978" y="61"/>
                </a:lnTo>
                <a:lnTo>
                  <a:pt x="12296" y="412"/>
                </a:lnTo>
                <a:lnTo>
                  <a:pt x="15038" y="890"/>
                </a:lnTo>
                <a:lnTo>
                  <a:pt x="17312" y="2186"/>
                </a:lnTo>
                <a:lnTo>
                  <a:pt x="20928" y="6415"/>
                </a:lnTo>
                <a:lnTo>
                  <a:pt x="21855" y="8863"/>
                </a:lnTo>
                <a:lnTo>
                  <a:pt x="21900" y="11644"/>
                </a:lnTo>
                <a:lnTo>
                  <a:pt x="21391" y="14374"/>
                </a:lnTo>
                <a:lnTo>
                  <a:pt x="20139" y="16704"/>
                </a:lnTo>
                <a:lnTo>
                  <a:pt x="16145" y="20563"/>
                </a:lnTo>
                <a:lnTo>
                  <a:pt x="13774" y="21736"/>
                </a:lnTo>
                <a:lnTo>
                  <a:pt x="11028" y="2215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>
            <a:extLst>
              <a:ext uri="{FF2B5EF4-FFF2-40B4-BE49-F238E27FC236}">
                <a16:creationId xmlns:a16="http://schemas.microsoft.com/office/drawing/2014/main" id="{68870E9E-FFB6-B9B9-7F7A-8EBA562DE453}"/>
              </a:ext>
            </a:extLst>
          </p:cNvPr>
          <p:cNvSpPr/>
          <p:nvPr/>
        </p:nvSpPr>
        <p:spPr>
          <a:xfrm>
            <a:off x="7349150" y="914373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16054" y="21761"/>
                </a:moveTo>
                <a:lnTo>
                  <a:pt x="10436" y="21399"/>
                </a:lnTo>
                <a:lnTo>
                  <a:pt x="7541" y="21506"/>
                </a:lnTo>
                <a:lnTo>
                  <a:pt x="5068" y="20535"/>
                </a:lnTo>
                <a:lnTo>
                  <a:pt x="971" y="16438"/>
                </a:lnTo>
                <a:lnTo>
                  <a:pt x="0" y="13967"/>
                </a:lnTo>
                <a:lnTo>
                  <a:pt x="199" y="9367"/>
                </a:lnTo>
                <a:lnTo>
                  <a:pt x="10908" y="0"/>
                </a:lnTo>
                <a:lnTo>
                  <a:pt x="12575" y="7"/>
                </a:lnTo>
                <a:lnTo>
                  <a:pt x="14241" y="384"/>
                </a:lnTo>
                <a:lnTo>
                  <a:pt x="20221" y="1471"/>
                </a:lnTo>
                <a:lnTo>
                  <a:pt x="22757" y="6725"/>
                </a:lnTo>
                <a:lnTo>
                  <a:pt x="22033" y="14514"/>
                </a:lnTo>
                <a:lnTo>
                  <a:pt x="22033" y="19949"/>
                </a:lnTo>
                <a:lnTo>
                  <a:pt x="16054" y="217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>
            <a:extLst>
              <a:ext uri="{FF2B5EF4-FFF2-40B4-BE49-F238E27FC236}">
                <a16:creationId xmlns:a16="http://schemas.microsoft.com/office/drawing/2014/main" id="{6C37D64E-2C73-D8DB-22B9-D42838ADFED8}"/>
              </a:ext>
            </a:extLst>
          </p:cNvPr>
          <p:cNvSpPr/>
          <p:nvPr/>
        </p:nvSpPr>
        <p:spPr>
          <a:xfrm>
            <a:off x="6220994" y="463152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0934" y="22125"/>
                </a:moveTo>
                <a:lnTo>
                  <a:pt x="8261" y="21188"/>
                </a:lnTo>
                <a:lnTo>
                  <a:pt x="6896" y="20981"/>
                </a:lnTo>
                <a:lnTo>
                  <a:pt x="5634" y="20501"/>
                </a:lnTo>
                <a:lnTo>
                  <a:pt x="0" y="11723"/>
                </a:lnTo>
                <a:lnTo>
                  <a:pt x="89" y="10377"/>
                </a:lnTo>
                <a:lnTo>
                  <a:pt x="469" y="9050"/>
                </a:lnTo>
                <a:lnTo>
                  <a:pt x="808" y="7360"/>
                </a:lnTo>
                <a:lnTo>
                  <a:pt x="13029" y="0"/>
                </a:lnTo>
                <a:lnTo>
                  <a:pt x="14671" y="350"/>
                </a:lnTo>
                <a:lnTo>
                  <a:pt x="22455" y="12511"/>
                </a:lnTo>
                <a:lnTo>
                  <a:pt x="21669" y="15209"/>
                </a:lnTo>
                <a:lnTo>
                  <a:pt x="20580" y="17825"/>
                </a:lnTo>
                <a:lnTo>
                  <a:pt x="18741" y="19710"/>
                </a:lnTo>
                <a:lnTo>
                  <a:pt x="13565" y="22017"/>
                </a:lnTo>
                <a:lnTo>
                  <a:pt x="10934" y="22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>
            <a:extLst>
              <a:ext uri="{FF2B5EF4-FFF2-40B4-BE49-F238E27FC236}">
                <a16:creationId xmlns:a16="http://schemas.microsoft.com/office/drawing/2014/main" id="{DFEF96F8-1CE9-7F6D-5DCA-738D459A9789}"/>
              </a:ext>
            </a:extLst>
          </p:cNvPr>
          <p:cNvSpPr/>
          <p:nvPr/>
        </p:nvSpPr>
        <p:spPr>
          <a:xfrm>
            <a:off x="5844876" y="463153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5998" y="21903"/>
                </a:moveTo>
                <a:lnTo>
                  <a:pt x="10380" y="21540"/>
                </a:lnTo>
                <a:lnTo>
                  <a:pt x="7506" y="21592"/>
                </a:lnTo>
                <a:lnTo>
                  <a:pt x="5054" y="20602"/>
                </a:lnTo>
                <a:lnTo>
                  <a:pt x="989" y="16539"/>
                </a:lnTo>
                <a:lnTo>
                  <a:pt x="0" y="14087"/>
                </a:lnTo>
                <a:lnTo>
                  <a:pt x="52" y="11214"/>
                </a:lnTo>
                <a:lnTo>
                  <a:pt x="12509" y="0"/>
                </a:lnTo>
                <a:lnTo>
                  <a:pt x="14185" y="344"/>
                </a:lnTo>
                <a:lnTo>
                  <a:pt x="20165" y="2699"/>
                </a:lnTo>
                <a:lnTo>
                  <a:pt x="22702" y="6866"/>
                </a:lnTo>
                <a:lnTo>
                  <a:pt x="21977" y="14656"/>
                </a:lnTo>
                <a:lnTo>
                  <a:pt x="21977" y="20091"/>
                </a:lnTo>
                <a:lnTo>
                  <a:pt x="15998" y="2190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>
            <a:extLst>
              <a:ext uri="{FF2B5EF4-FFF2-40B4-BE49-F238E27FC236}">
                <a16:creationId xmlns:a16="http://schemas.microsoft.com/office/drawing/2014/main" id="{E1F95080-3CBA-85D0-7213-EBE2BB190BA9}"/>
              </a:ext>
            </a:extLst>
          </p:cNvPr>
          <p:cNvSpPr/>
          <p:nvPr/>
        </p:nvSpPr>
        <p:spPr>
          <a:xfrm>
            <a:off x="6788985" y="4071782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51" y="12851"/>
                </a:moveTo>
                <a:lnTo>
                  <a:pt x="3896" y="12006"/>
                </a:lnTo>
                <a:lnTo>
                  <a:pt x="1992" y="9903"/>
                </a:lnTo>
                <a:lnTo>
                  <a:pt x="0" y="6099"/>
                </a:lnTo>
                <a:lnTo>
                  <a:pt x="2355" y="2838"/>
                </a:lnTo>
                <a:lnTo>
                  <a:pt x="6160" y="845"/>
                </a:lnTo>
                <a:lnTo>
                  <a:pt x="6734" y="431"/>
                </a:lnTo>
                <a:lnTo>
                  <a:pt x="7371" y="179"/>
                </a:lnTo>
                <a:lnTo>
                  <a:pt x="8774" y="0"/>
                </a:lnTo>
                <a:lnTo>
                  <a:pt x="9454" y="83"/>
                </a:lnTo>
                <a:lnTo>
                  <a:pt x="12683" y="3382"/>
                </a:lnTo>
                <a:lnTo>
                  <a:pt x="14314" y="7548"/>
                </a:lnTo>
                <a:lnTo>
                  <a:pt x="13589" y="11353"/>
                </a:lnTo>
                <a:lnTo>
                  <a:pt x="9059" y="12440"/>
                </a:lnTo>
                <a:lnTo>
                  <a:pt x="6251" y="1285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>
            <a:extLst>
              <a:ext uri="{FF2B5EF4-FFF2-40B4-BE49-F238E27FC236}">
                <a16:creationId xmlns:a16="http://schemas.microsoft.com/office/drawing/2014/main" id="{B67E34ED-7D16-30D7-0A0C-A92FB4535C5C}"/>
              </a:ext>
            </a:extLst>
          </p:cNvPr>
          <p:cNvSpPr/>
          <p:nvPr/>
        </p:nvSpPr>
        <p:spPr>
          <a:xfrm>
            <a:off x="6412450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1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5" y="12344"/>
                </a:lnTo>
                <a:lnTo>
                  <a:pt x="8011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>
            <a:extLst>
              <a:ext uri="{FF2B5EF4-FFF2-40B4-BE49-F238E27FC236}">
                <a16:creationId xmlns:a16="http://schemas.microsoft.com/office/drawing/2014/main" id="{123E0B0C-1794-25CA-1848-638A27FD6F80}"/>
              </a:ext>
            </a:extLst>
          </p:cNvPr>
          <p:cNvSpPr/>
          <p:nvPr/>
        </p:nvSpPr>
        <p:spPr>
          <a:xfrm>
            <a:off x="6038270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152"/>
                </a:lnTo>
                <a:lnTo>
                  <a:pt x="232" y="5389"/>
                </a:lnTo>
                <a:lnTo>
                  <a:pt x="1561" y="3336"/>
                </a:lnTo>
                <a:lnTo>
                  <a:pt x="3986" y="1992"/>
                </a:lnTo>
                <a:lnTo>
                  <a:pt x="8515" y="0"/>
                </a:lnTo>
                <a:lnTo>
                  <a:pt x="11052" y="3079"/>
                </a:lnTo>
                <a:lnTo>
                  <a:pt x="12140" y="7427"/>
                </a:lnTo>
                <a:lnTo>
                  <a:pt x="10871" y="9420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>
            <a:extLst>
              <a:ext uri="{FF2B5EF4-FFF2-40B4-BE49-F238E27FC236}">
                <a16:creationId xmlns:a16="http://schemas.microsoft.com/office/drawing/2014/main" id="{4A4850B0-5C03-FD10-EFED-F3BF3E83A552}"/>
              </a:ext>
            </a:extLst>
          </p:cNvPr>
          <p:cNvSpPr/>
          <p:nvPr/>
        </p:nvSpPr>
        <p:spPr>
          <a:xfrm>
            <a:off x="5660284" y="4072287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134" y="12660"/>
                </a:moveTo>
                <a:lnTo>
                  <a:pt x="9603" y="11030"/>
                </a:lnTo>
                <a:lnTo>
                  <a:pt x="7429" y="11935"/>
                </a:lnTo>
                <a:lnTo>
                  <a:pt x="3080" y="10849"/>
                </a:lnTo>
                <a:lnTo>
                  <a:pt x="0" y="8493"/>
                </a:lnTo>
                <a:lnTo>
                  <a:pt x="2174" y="3964"/>
                </a:lnTo>
                <a:lnTo>
                  <a:pt x="3894" y="1207"/>
                </a:lnTo>
                <a:lnTo>
                  <a:pt x="6371" y="0"/>
                </a:lnTo>
                <a:lnTo>
                  <a:pt x="9603" y="341"/>
                </a:lnTo>
                <a:lnTo>
                  <a:pt x="14315" y="341"/>
                </a:lnTo>
                <a:lnTo>
                  <a:pt x="15583" y="5051"/>
                </a:lnTo>
                <a:lnTo>
                  <a:pt x="14134" y="126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>
            <a:extLst>
              <a:ext uri="{FF2B5EF4-FFF2-40B4-BE49-F238E27FC236}">
                <a16:creationId xmlns:a16="http://schemas.microsoft.com/office/drawing/2014/main" id="{CD2B3987-831E-AE7C-C663-47224D4794D3}"/>
              </a:ext>
            </a:extLst>
          </p:cNvPr>
          <p:cNvSpPr/>
          <p:nvPr/>
        </p:nvSpPr>
        <p:spPr>
          <a:xfrm>
            <a:off x="5286103" y="40708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5" y="13768"/>
                </a:moveTo>
                <a:lnTo>
                  <a:pt x="181" y="13406"/>
                </a:lnTo>
                <a:lnTo>
                  <a:pt x="1" y="8152"/>
                </a:lnTo>
                <a:lnTo>
                  <a:pt x="0" y="5479"/>
                </a:lnTo>
                <a:lnTo>
                  <a:pt x="1087" y="3365"/>
                </a:lnTo>
                <a:lnTo>
                  <a:pt x="3262" y="1811"/>
                </a:lnTo>
                <a:lnTo>
                  <a:pt x="8517" y="0"/>
                </a:lnTo>
                <a:lnTo>
                  <a:pt x="10873" y="3079"/>
                </a:lnTo>
                <a:lnTo>
                  <a:pt x="12141" y="7427"/>
                </a:lnTo>
                <a:lnTo>
                  <a:pt x="10872" y="9420"/>
                </a:lnTo>
                <a:lnTo>
                  <a:pt x="9966" y="13043"/>
                </a:lnTo>
                <a:lnTo>
                  <a:pt x="6705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>
            <a:extLst>
              <a:ext uri="{FF2B5EF4-FFF2-40B4-BE49-F238E27FC236}">
                <a16:creationId xmlns:a16="http://schemas.microsoft.com/office/drawing/2014/main" id="{5BF86494-D41C-63C0-C2F9-A21DCFEFDA01}"/>
              </a:ext>
            </a:extLst>
          </p:cNvPr>
          <p:cNvSpPr/>
          <p:nvPr/>
        </p:nvSpPr>
        <p:spPr>
          <a:xfrm>
            <a:off x="4909823" y="407117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269" y="13406"/>
                </a:moveTo>
                <a:lnTo>
                  <a:pt x="1558" y="12500"/>
                </a:lnTo>
                <a:lnTo>
                  <a:pt x="108" y="8877"/>
                </a:lnTo>
                <a:lnTo>
                  <a:pt x="0" y="6166"/>
                </a:lnTo>
                <a:lnTo>
                  <a:pt x="1026" y="3992"/>
                </a:lnTo>
                <a:lnTo>
                  <a:pt x="3189" y="2355"/>
                </a:lnTo>
                <a:lnTo>
                  <a:pt x="6993" y="0"/>
                </a:lnTo>
                <a:lnTo>
                  <a:pt x="10618" y="1449"/>
                </a:lnTo>
                <a:lnTo>
                  <a:pt x="11524" y="4347"/>
                </a:lnTo>
                <a:lnTo>
                  <a:pt x="13517" y="9058"/>
                </a:lnTo>
                <a:lnTo>
                  <a:pt x="12792" y="11594"/>
                </a:lnTo>
                <a:lnTo>
                  <a:pt x="6269" y="13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>
            <a:extLst>
              <a:ext uri="{FF2B5EF4-FFF2-40B4-BE49-F238E27FC236}">
                <a16:creationId xmlns:a16="http://schemas.microsoft.com/office/drawing/2014/main" id="{3E413557-9FE1-51FD-CB0A-5352ED70BFC4}"/>
              </a:ext>
            </a:extLst>
          </p:cNvPr>
          <p:cNvSpPr/>
          <p:nvPr/>
        </p:nvSpPr>
        <p:spPr>
          <a:xfrm>
            <a:off x="4533577" y="4071903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7"/>
                </a:moveTo>
                <a:lnTo>
                  <a:pt x="5083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10" y="11956"/>
                </a:lnTo>
                <a:lnTo>
                  <a:pt x="8879" y="12319"/>
                </a:lnTo>
                <a:lnTo>
                  <a:pt x="6939" y="129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>
            <a:extLst>
              <a:ext uri="{FF2B5EF4-FFF2-40B4-BE49-F238E27FC236}">
                <a16:creationId xmlns:a16="http://schemas.microsoft.com/office/drawing/2014/main" id="{7549F29B-1881-0029-3E4C-2F335CFDF85A}"/>
              </a:ext>
            </a:extLst>
          </p:cNvPr>
          <p:cNvSpPr/>
          <p:nvPr/>
        </p:nvSpPr>
        <p:spPr>
          <a:xfrm>
            <a:off x="4155954" y="4070998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8010" y="13635"/>
                </a:moveTo>
                <a:lnTo>
                  <a:pt x="6144" y="13472"/>
                </a:lnTo>
                <a:lnTo>
                  <a:pt x="4348" y="12500"/>
                </a:lnTo>
                <a:lnTo>
                  <a:pt x="1087" y="11232"/>
                </a:lnTo>
                <a:lnTo>
                  <a:pt x="0" y="9058"/>
                </a:lnTo>
                <a:lnTo>
                  <a:pt x="3623" y="2898"/>
                </a:lnTo>
                <a:lnTo>
                  <a:pt x="7428" y="0"/>
                </a:lnTo>
                <a:lnTo>
                  <a:pt x="15038" y="4347"/>
                </a:lnTo>
                <a:lnTo>
                  <a:pt x="13227" y="6703"/>
                </a:lnTo>
                <a:lnTo>
                  <a:pt x="14133" y="9239"/>
                </a:lnTo>
                <a:lnTo>
                  <a:pt x="13280" y="11094"/>
                </a:lnTo>
                <a:lnTo>
                  <a:pt x="11884" y="12344"/>
                </a:lnTo>
                <a:lnTo>
                  <a:pt x="8010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>
            <a:extLst>
              <a:ext uri="{FF2B5EF4-FFF2-40B4-BE49-F238E27FC236}">
                <a16:creationId xmlns:a16="http://schemas.microsoft.com/office/drawing/2014/main" id="{5189655A-125A-83D5-2C5A-32B2EEB6FBC8}"/>
              </a:ext>
            </a:extLst>
          </p:cNvPr>
          <p:cNvSpPr/>
          <p:nvPr/>
        </p:nvSpPr>
        <p:spPr>
          <a:xfrm>
            <a:off x="3781561" y="4072221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950" y="12428"/>
                </a:moveTo>
                <a:lnTo>
                  <a:pt x="2156" y="10997"/>
                </a:lnTo>
                <a:lnTo>
                  <a:pt x="815" y="9704"/>
                </a:lnTo>
                <a:lnTo>
                  <a:pt x="31" y="7835"/>
                </a:lnTo>
                <a:lnTo>
                  <a:pt x="0" y="5101"/>
                </a:lnTo>
                <a:lnTo>
                  <a:pt x="1087" y="2927"/>
                </a:lnTo>
                <a:lnTo>
                  <a:pt x="3292" y="1313"/>
                </a:lnTo>
                <a:lnTo>
                  <a:pt x="3997" y="720"/>
                </a:lnTo>
                <a:lnTo>
                  <a:pt x="4801" y="339"/>
                </a:lnTo>
                <a:lnTo>
                  <a:pt x="6609" y="0"/>
                </a:lnTo>
                <a:lnTo>
                  <a:pt x="7497" y="63"/>
                </a:lnTo>
                <a:lnTo>
                  <a:pt x="11809" y="4211"/>
                </a:lnTo>
                <a:lnTo>
                  <a:pt x="13621" y="8016"/>
                </a:lnTo>
                <a:lnTo>
                  <a:pt x="12715" y="10552"/>
                </a:lnTo>
                <a:lnTo>
                  <a:pt x="9634" y="11458"/>
                </a:lnTo>
                <a:lnTo>
                  <a:pt x="7811" y="12343"/>
                </a:lnTo>
                <a:lnTo>
                  <a:pt x="5950" y="1242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>
            <a:extLst>
              <a:ext uri="{FF2B5EF4-FFF2-40B4-BE49-F238E27FC236}">
                <a16:creationId xmlns:a16="http://schemas.microsoft.com/office/drawing/2014/main" id="{686F5D01-E9F2-A928-57B0-DCA7DE689EC6}"/>
              </a:ext>
            </a:extLst>
          </p:cNvPr>
          <p:cNvSpPr/>
          <p:nvPr/>
        </p:nvSpPr>
        <p:spPr>
          <a:xfrm>
            <a:off x="3404904" y="407262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75" y="11744"/>
                </a:moveTo>
                <a:lnTo>
                  <a:pt x="7400" y="11594"/>
                </a:lnTo>
                <a:lnTo>
                  <a:pt x="5045" y="11594"/>
                </a:lnTo>
                <a:lnTo>
                  <a:pt x="877" y="9964"/>
                </a:lnTo>
                <a:lnTo>
                  <a:pt x="0" y="6414"/>
                </a:lnTo>
                <a:lnTo>
                  <a:pt x="388" y="4497"/>
                </a:lnTo>
                <a:lnTo>
                  <a:pt x="2971" y="1029"/>
                </a:lnTo>
                <a:lnTo>
                  <a:pt x="4697" y="108"/>
                </a:lnTo>
                <a:lnTo>
                  <a:pt x="6857" y="0"/>
                </a:lnTo>
                <a:lnTo>
                  <a:pt x="8487" y="1086"/>
                </a:lnTo>
                <a:lnTo>
                  <a:pt x="11749" y="1811"/>
                </a:lnTo>
                <a:lnTo>
                  <a:pt x="12474" y="3442"/>
                </a:lnTo>
                <a:lnTo>
                  <a:pt x="13569" y="5326"/>
                </a:lnTo>
                <a:lnTo>
                  <a:pt x="13541" y="7193"/>
                </a:lnTo>
                <a:lnTo>
                  <a:pt x="11238" y="10893"/>
                </a:lnTo>
                <a:lnTo>
                  <a:pt x="9575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>
            <a:extLst>
              <a:ext uri="{FF2B5EF4-FFF2-40B4-BE49-F238E27FC236}">
                <a16:creationId xmlns:a16="http://schemas.microsoft.com/office/drawing/2014/main" id="{0F87F09C-93AB-7CD4-1FBE-B927FD275390}"/>
              </a:ext>
            </a:extLst>
          </p:cNvPr>
          <p:cNvSpPr/>
          <p:nvPr/>
        </p:nvSpPr>
        <p:spPr>
          <a:xfrm>
            <a:off x="7166033" y="820876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4" y="11662"/>
                </a:moveTo>
                <a:lnTo>
                  <a:pt x="7097" y="11413"/>
                </a:lnTo>
                <a:lnTo>
                  <a:pt x="4741" y="11413"/>
                </a:lnTo>
                <a:lnTo>
                  <a:pt x="574" y="9963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3" y="0"/>
                </a:lnTo>
                <a:lnTo>
                  <a:pt x="8184" y="905"/>
                </a:lnTo>
                <a:lnTo>
                  <a:pt x="11446" y="1630"/>
                </a:lnTo>
                <a:lnTo>
                  <a:pt x="12171" y="3442"/>
                </a:lnTo>
                <a:lnTo>
                  <a:pt x="13318" y="5308"/>
                </a:lnTo>
                <a:lnTo>
                  <a:pt x="13304" y="7165"/>
                </a:lnTo>
                <a:lnTo>
                  <a:pt x="10951" y="10863"/>
                </a:lnTo>
                <a:lnTo>
                  <a:pt x="9274" y="1166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>
            <a:extLst>
              <a:ext uri="{FF2B5EF4-FFF2-40B4-BE49-F238E27FC236}">
                <a16:creationId xmlns:a16="http://schemas.microsoft.com/office/drawing/2014/main" id="{BC66F0FB-D99F-FFED-5284-0181656C9CB7}"/>
              </a:ext>
            </a:extLst>
          </p:cNvPr>
          <p:cNvSpPr/>
          <p:nvPr/>
        </p:nvSpPr>
        <p:spPr>
          <a:xfrm>
            <a:off x="6789743" y="820876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9531" y="11578"/>
                </a:moveTo>
                <a:lnTo>
                  <a:pt x="7396" y="11413"/>
                </a:lnTo>
                <a:lnTo>
                  <a:pt x="5040" y="11413"/>
                </a:lnTo>
                <a:lnTo>
                  <a:pt x="873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5"/>
                </a:lnTo>
                <a:lnTo>
                  <a:pt x="4548" y="161"/>
                </a:lnTo>
                <a:lnTo>
                  <a:pt x="6671" y="0"/>
                </a:lnTo>
                <a:lnTo>
                  <a:pt x="8483" y="905"/>
                </a:lnTo>
                <a:lnTo>
                  <a:pt x="11563" y="1630"/>
                </a:lnTo>
                <a:lnTo>
                  <a:pt x="12288" y="3442"/>
                </a:lnTo>
                <a:lnTo>
                  <a:pt x="13402" y="5270"/>
                </a:lnTo>
                <a:lnTo>
                  <a:pt x="13399" y="7097"/>
                </a:lnTo>
                <a:lnTo>
                  <a:pt x="11159" y="10747"/>
                </a:lnTo>
                <a:lnTo>
                  <a:pt x="9531" y="1157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>
            <a:extLst>
              <a:ext uri="{FF2B5EF4-FFF2-40B4-BE49-F238E27FC236}">
                <a16:creationId xmlns:a16="http://schemas.microsoft.com/office/drawing/2014/main" id="{BDB1CEF4-26D7-7BFA-AD32-99BDA14A04B3}"/>
              </a:ext>
            </a:extLst>
          </p:cNvPr>
          <p:cNvSpPr/>
          <p:nvPr/>
        </p:nvSpPr>
        <p:spPr>
          <a:xfrm>
            <a:off x="6790435" y="7831856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39" y="2524"/>
                </a:lnTo>
                <a:lnTo>
                  <a:pt x="4935" y="250"/>
                </a:lnTo>
                <a:lnTo>
                  <a:pt x="6848" y="0"/>
                </a:lnTo>
                <a:lnTo>
                  <a:pt x="8878" y="636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>
            <a:extLst>
              <a:ext uri="{FF2B5EF4-FFF2-40B4-BE49-F238E27FC236}">
                <a16:creationId xmlns:a16="http://schemas.microsoft.com/office/drawing/2014/main" id="{D9277A5B-35BC-07CC-8AB8-230B416E1BF3}"/>
              </a:ext>
            </a:extLst>
          </p:cNvPr>
          <p:cNvSpPr/>
          <p:nvPr/>
        </p:nvSpPr>
        <p:spPr>
          <a:xfrm>
            <a:off x="6412450" y="783267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9603" y="10688"/>
                </a:lnTo>
                <a:lnTo>
                  <a:pt x="7429" y="11594"/>
                </a:ln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1"/>
                </a:lnTo>
                <a:lnTo>
                  <a:pt x="13408" y="0"/>
                </a:lnTo>
                <a:lnTo>
                  <a:pt x="14676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>
            <a:extLst>
              <a:ext uri="{FF2B5EF4-FFF2-40B4-BE49-F238E27FC236}">
                <a16:creationId xmlns:a16="http://schemas.microsoft.com/office/drawing/2014/main" id="{5A7620E0-96EB-F2A3-58F1-3445E8183170}"/>
              </a:ext>
            </a:extLst>
          </p:cNvPr>
          <p:cNvSpPr/>
          <p:nvPr/>
        </p:nvSpPr>
        <p:spPr>
          <a:xfrm>
            <a:off x="7166350" y="858429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237" y="12705"/>
                </a:moveTo>
                <a:lnTo>
                  <a:pt x="1525" y="11618"/>
                </a:lnTo>
                <a:lnTo>
                  <a:pt x="76" y="7814"/>
                </a:lnTo>
                <a:lnTo>
                  <a:pt x="0" y="5118"/>
                </a:lnTo>
                <a:lnTo>
                  <a:pt x="1027" y="2944"/>
                </a:lnTo>
                <a:lnTo>
                  <a:pt x="3157" y="1292"/>
                </a:lnTo>
                <a:lnTo>
                  <a:pt x="3878" y="707"/>
                </a:lnTo>
                <a:lnTo>
                  <a:pt x="4696" y="332"/>
                </a:lnTo>
                <a:lnTo>
                  <a:pt x="6523" y="0"/>
                </a:lnTo>
                <a:lnTo>
                  <a:pt x="7419" y="63"/>
                </a:lnTo>
                <a:lnTo>
                  <a:pt x="11854" y="4190"/>
                </a:lnTo>
                <a:lnTo>
                  <a:pt x="13485" y="7994"/>
                </a:lnTo>
                <a:lnTo>
                  <a:pt x="12760" y="10531"/>
                </a:lnTo>
                <a:lnTo>
                  <a:pt x="6237" y="1270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>
            <a:extLst>
              <a:ext uri="{FF2B5EF4-FFF2-40B4-BE49-F238E27FC236}">
                <a16:creationId xmlns:a16="http://schemas.microsoft.com/office/drawing/2014/main" id="{149BA442-895D-FAF9-2136-DDD726E28513}"/>
              </a:ext>
            </a:extLst>
          </p:cNvPr>
          <p:cNvSpPr/>
          <p:nvPr/>
        </p:nvSpPr>
        <p:spPr>
          <a:xfrm>
            <a:off x="7542037" y="8583233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5337" y="13534"/>
                </a:moveTo>
                <a:lnTo>
                  <a:pt x="2982" y="12688"/>
                </a:lnTo>
                <a:lnTo>
                  <a:pt x="1105" y="10507"/>
                </a:lnTo>
                <a:lnTo>
                  <a:pt x="299" y="9283"/>
                </a:lnTo>
                <a:lnTo>
                  <a:pt x="0" y="7946"/>
                </a:lnTo>
                <a:lnTo>
                  <a:pt x="414" y="5046"/>
                </a:lnTo>
                <a:lnTo>
                  <a:pt x="1076" y="3847"/>
                </a:lnTo>
                <a:lnTo>
                  <a:pt x="2193" y="2898"/>
                </a:lnTo>
                <a:lnTo>
                  <a:pt x="8354" y="0"/>
                </a:lnTo>
                <a:lnTo>
                  <a:pt x="10528" y="906"/>
                </a:lnTo>
                <a:lnTo>
                  <a:pt x="13065" y="7427"/>
                </a:lnTo>
                <a:lnTo>
                  <a:pt x="11797" y="11956"/>
                </a:lnTo>
                <a:lnTo>
                  <a:pt x="8173" y="13043"/>
                </a:lnTo>
                <a:lnTo>
                  <a:pt x="5337" y="1353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>
            <a:extLst>
              <a:ext uri="{FF2B5EF4-FFF2-40B4-BE49-F238E27FC236}">
                <a16:creationId xmlns:a16="http://schemas.microsoft.com/office/drawing/2014/main" id="{4E1A7D94-E0D4-5B3B-3917-A1132F6B2D6E}"/>
              </a:ext>
            </a:extLst>
          </p:cNvPr>
          <p:cNvSpPr/>
          <p:nvPr/>
        </p:nvSpPr>
        <p:spPr>
          <a:xfrm>
            <a:off x="7164615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775"/>
                </a:move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9669" y="106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3"/>
                </a:lnTo>
                <a:lnTo>
                  <a:pt x="9241" y="10688"/>
                </a:lnTo>
                <a:lnTo>
                  <a:pt x="7429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>
            <a:extLst>
              <a:ext uri="{FF2B5EF4-FFF2-40B4-BE49-F238E27FC236}">
                <a16:creationId xmlns:a16="http://schemas.microsoft.com/office/drawing/2014/main" id="{FDDB0C3C-0C62-9ABC-BDDB-A5B81BA0B16F}"/>
              </a:ext>
            </a:extLst>
          </p:cNvPr>
          <p:cNvSpPr/>
          <p:nvPr/>
        </p:nvSpPr>
        <p:spPr>
          <a:xfrm>
            <a:off x="6789166" y="7456578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10108" y="11758"/>
                </a:moveTo>
                <a:lnTo>
                  <a:pt x="7973" y="11594"/>
                </a:lnTo>
                <a:lnTo>
                  <a:pt x="5617" y="11594"/>
                </a:lnTo>
                <a:lnTo>
                  <a:pt x="1450" y="10145"/>
                </a:lnTo>
                <a:lnTo>
                  <a:pt x="1087" y="8695"/>
                </a:lnTo>
                <a:lnTo>
                  <a:pt x="0" y="3804"/>
                </a:lnTo>
                <a:lnTo>
                  <a:pt x="2536" y="1268"/>
                </a:lnTo>
                <a:lnTo>
                  <a:pt x="7067" y="0"/>
                </a:lnTo>
                <a:lnTo>
                  <a:pt x="9060" y="1086"/>
                </a:lnTo>
                <a:lnTo>
                  <a:pt x="12140" y="1811"/>
                </a:lnTo>
                <a:lnTo>
                  <a:pt x="12865" y="3623"/>
                </a:lnTo>
                <a:lnTo>
                  <a:pt x="13979" y="5451"/>
                </a:lnTo>
                <a:lnTo>
                  <a:pt x="13976" y="7278"/>
                </a:lnTo>
                <a:lnTo>
                  <a:pt x="11736" y="10928"/>
                </a:lnTo>
                <a:lnTo>
                  <a:pt x="10108" y="117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>
            <a:extLst>
              <a:ext uri="{FF2B5EF4-FFF2-40B4-BE49-F238E27FC236}">
                <a16:creationId xmlns:a16="http://schemas.microsoft.com/office/drawing/2014/main" id="{24558F95-DD8F-D9C2-A9D1-8BBD2523EE44}"/>
              </a:ext>
            </a:extLst>
          </p:cNvPr>
          <p:cNvSpPr/>
          <p:nvPr/>
        </p:nvSpPr>
        <p:spPr>
          <a:xfrm>
            <a:off x="7542931" y="707993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4">
                <a:moveTo>
                  <a:pt x="5950" y="12745"/>
                </a:moveTo>
                <a:lnTo>
                  <a:pt x="2155" y="11314"/>
                </a:lnTo>
                <a:lnTo>
                  <a:pt x="815" y="10022"/>
                </a:lnTo>
                <a:lnTo>
                  <a:pt x="31" y="8152"/>
                </a:lnTo>
                <a:lnTo>
                  <a:pt x="0" y="5419"/>
                </a:lnTo>
                <a:lnTo>
                  <a:pt x="1087" y="3244"/>
                </a:lnTo>
                <a:lnTo>
                  <a:pt x="3292" y="1630"/>
                </a:lnTo>
                <a:lnTo>
                  <a:pt x="6554" y="0"/>
                </a:lnTo>
                <a:lnTo>
                  <a:pt x="10178" y="0"/>
                </a:lnTo>
                <a:lnTo>
                  <a:pt x="11447" y="3623"/>
                </a:lnTo>
                <a:lnTo>
                  <a:pt x="13621" y="8333"/>
                </a:lnTo>
                <a:lnTo>
                  <a:pt x="12715" y="10869"/>
                </a:lnTo>
                <a:lnTo>
                  <a:pt x="9634" y="11775"/>
                </a:lnTo>
                <a:lnTo>
                  <a:pt x="7810" y="12660"/>
                </a:lnTo>
                <a:lnTo>
                  <a:pt x="5950" y="127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>
            <a:extLst>
              <a:ext uri="{FF2B5EF4-FFF2-40B4-BE49-F238E27FC236}">
                <a16:creationId xmlns:a16="http://schemas.microsoft.com/office/drawing/2014/main" id="{9BF16A74-FEAD-DF31-C273-12C68135C171}"/>
              </a:ext>
            </a:extLst>
          </p:cNvPr>
          <p:cNvSpPr/>
          <p:nvPr/>
        </p:nvSpPr>
        <p:spPr>
          <a:xfrm>
            <a:off x="7164615" y="7080663"/>
            <a:ext cx="14604" cy="12065"/>
          </a:xfrm>
          <a:custGeom>
            <a:avLst/>
            <a:gdLst/>
            <a:ahLst/>
            <a:cxnLst/>
            <a:rect l="l" t="t" r="r" b="b"/>
            <a:pathLst>
              <a:path w="14604" h="12065">
                <a:moveTo>
                  <a:pt x="7429" y="11594"/>
                </a:moveTo>
                <a:lnTo>
                  <a:pt x="3080" y="10507"/>
                </a:lnTo>
                <a:lnTo>
                  <a:pt x="0" y="8152"/>
                </a:lnTo>
                <a:lnTo>
                  <a:pt x="2174" y="3623"/>
                </a:lnTo>
                <a:lnTo>
                  <a:pt x="3689" y="1229"/>
                </a:lnTo>
                <a:lnTo>
                  <a:pt x="5864" y="22"/>
                </a:lnTo>
                <a:lnTo>
                  <a:pt x="8697" y="0"/>
                </a:lnTo>
                <a:lnTo>
                  <a:pt x="9669" y="105"/>
                </a:lnTo>
                <a:lnTo>
                  <a:pt x="14416" y="6653"/>
                </a:lnTo>
                <a:lnTo>
                  <a:pt x="14293" y="7598"/>
                </a:lnTo>
                <a:lnTo>
                  <a:pt x="13952" y="8514"/>
                </a:lnTo>
                <a:lnTo>
                  <a:pt x="13590" y="9964"/>
                </a:lnTo>
                <a:lnTo>
                  <a:pt x="9241" y="10688"/>
                </a:lnTo>
                <a:lnTo>
                  <a:pt x="7429" y="115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>
            <a:extLst>
              <a:ext uri="{FF2B5EF4-FFF2-40B4-BE49-F238E27FC236}">
                <a16:creationId xmlns:a16="http://schemas.microsoft.com/office/drawing/2014/main" id="{05646E96-C875-65ED-6E62-94A5FE603185}"/>
              </a:ext>
            </a:extLst>
          </p:cNvPr>
          <p:cNvSpPr/>
          <p:nvPr/>
        </p:nvSpPr>
        <p:spPr>
          <a:xfrm>
            <a:off x="7542897" y="67033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983" y="13470"/>
                </a:moveTo>
                <a:lnTo>
                  <a:pt x="2189" y="12039"/>
                </a:lnTo>
                <a:lnTo>
                  <a:pt x="848" y="10746"/>
                </a:lnTo>
                <a:lnTo>
                  <a:pt x="64" y="8877"/>
                </a:lnTo>
                <a:lnTo>
                  <a:pt x="0" y="6127"/>
                </a:lnTo>
                <a:lnTo>
                  <a:pt x="1087" y="3953"/>
                </a:lnTo>
                <a:lnTo>
                  <a:pt x="6588" y="0"/>
                </a:lnTo>
                <a:lnTo>
                  <a:pt x="10211" y="1086"/>
                </a:lnTo>
                <a:lnTo>
                  <a:pt x="11480" y="4166"/>
                </a:lnTo>
                <a:lnTo>
                  <a:pt x="13654" y="8876"/>
                </a:lnTo>
                <a:lnTo>
                  <a:pt x="12749" y="11413"/>
                </a:lnTo>
                <a:lnTo>
                  <a:pt x="9668" y="12500"/>
                </a:lnTo>
                <a:lnTo>
                  <a:pt x="7844" y="13385"/>
                </a:lnTo>
                <a:lnTo>
                  <a:pt x="5983" y="1347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>
            <a:extLst>
              <a:ext uri="{FF2B5EF4-FFF2-40B4-BE49-F238E27FC236}">
                <a16:creationId xmlns:a16="http://schemas.microsoft.com/office/drawing/2014/main" id="{42245EE0-C249-EB13-F9FC-F7395FE30C2B}"/>
              </a:ext>
            </a:extLst>
          </p:cNvPr>
          <p:cNvSpPr/>
          <p:nvPr/>
        </p:nvSpPr>
        <p:spPr>
          <a:xfrm>
            <a:off x="7166245" y="6704025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90"/>
                </a:lnTo>
                <a:lnTo>
                  <a:pt x="0" y="7065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684" y="11413"/>
                </a:lnTo>
                <a:lnTo>
                  <a:pt x="10328" y="1195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>
            <a:extLst>
              <a:ext uri="{FF2B5EF4-FFF2-40B4-BE49-F238E27FC236}">
                <a16:creationId xmlns:a16="http://schemas.microsoft.com/office/drawing/2014/main" id="{2F0C898A-0B74-7E66-A7D1-0E23980302D6}"/>
              </a:ext>
            </a:extLst>
          </p:cNvPr>
          <p:cNvSpPr/>
          <p:nvPr/>
        </p:nvSpPr>
        <p:spPr>
          <a:xfrm>
            <a:off x="2653617" y="557577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075" y="12781"/>
                </a:moveTo>
                <a:lnTo>
                  <a:pt x="0" y="6306"/>
                </a:lnTo>
                <a:lnTo>
                  <a:pt x="212" y="4270"/>
                </a:lnTo>
                <a:lnTo>
                  <a:pt x="1158" y="2667"/>
                </a:lnTo>
                <a:lnTo>
                  <a:pt x="4520" y="330"/>
                </a:lnTo>
                <a:lnTo>
                  <a:pt x="6351" y="0"/>
                </a:lnTo>
                <a:lnTo>
                  <a:pt x="8335" y="508"/>
                </a:lnTo>
                <a:lnTo>
                  <a:pt x="10328" y="508"/>
                </a:lnTo>
                <a:lnTo>
                  <a:pt x="10871" y="5037"/>
                </a:lnTo>
                <a:lnTo>
                  <a:pt x="11959" y="7393"/>
                </a:lnTo>
                <a:lnTo>
                  <a:pt x="11859" y="8378"/>
                </a:lnTo>
                <a:lnTo>
                  <a:pt x="7056" y="12762"/>
                </a:lnTo>
                <a:lnTo>
                  <a:pt x="5075" y="1278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>
            <a:extLst>
              <a:ext uri="{FF2B5EF4-FFF2-40B4-BE49-F238E27FC236}">
                <a16:creationId xmlns:a16="http://schemas.microsoft.com/office/drawing/2014/main" id="{10E32B79-5B0B-4F58-FF01-389D02257D76}"/>
              </a:ext>
            </a:extLst>
          </p:cNvPr>
          <p:cNvSpPr/>
          <p:nvPr/>
        </p:nvSpPr>
        <p:spPr>
          <a:xfrm>
            <a:off x="7542238" y="632783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1"/>
                </a:lnTo>
                <a:lnTo>
                  <a:pt x="294" y="4145"/>
                </a:lnTo>
                <a:lnTo>
                  <a:pt x="1339" y="2524"/>
                </a:lnTo>
                <a:lnTo>
                  <a:pt x="4934" y="250"/>
                </a:lnTo>
                <a:lnTo>
                  <a:pt x="6848" y="0"/>
                </a:lnTo>
                <a:lnTo>
                  <a:pt x="8878" y="635"/>
                </a:lnTo>
                <a:lnTo>
                  <a:pt x="10872" y="998"/>
                </a:lnTo>
                <a:lnTo>
                  <a:pt x="12140" y="4983"/>
                </a:lnTo>
                <a:lnTo>
                  <a:pt x="12140" y="7339"/>
                </a:lnTo>
                <a:lnTo>
                  <a:pt x="7238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>
            <a:extLst>
              <a:ext uri="{FF2B5EF4-FFF2-40B4-BE49-F238E27FC236}">
                <a16:creationId xmlns:a16="http://schemas.microsoft.com/office/drawing/2014/main" id="{0D836FE8-2C71-E658-E326-BA7F2BC87E32}"/>
              </a:ext>
            </a:extLst>
          </p:cNvPr>
          <p:cNvSpPr/>
          <p:nvPr/>
        </p:nvSpPr>
        <p:spPr>
          <a:xfrm>
            <a:off x="7166245" y="63279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80" y="12957"/>
                </a:moveTo>
                <a:lnTo>
                  <a:pt x="4948" y="12767"/>
                </a:lnTo>
                <a:lnTo>
                  <a:pt x="1455" y="10731"/>
                </a:lnTo>
                <a:lnTo>
                  <a:pt x="388" y="9230"/>
                </a:lnTo>
                <a:lnTo>
                  <a:pt x="0" y="7246"/>
                </a:lnTo>
                <a:lnTo>
                  <a:pt x="1268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597" y="1811"/>
                </a:lnTo>
                <a:lnTo>
                  <a:pt x="12684" y="10507"/>
                </a:lnTo>
                <a:lnTo>
                  <a:pt x="10328" y="11956"/>
                </a:lnTo>
                <a:lnTo>
                  <a:pt x="8697" y="12318"/>
                </a:lnTo>
                <a:lnTo>
                  <a:pt x="6780" y="1295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>
            <a:extLst>
              <a:ext uri="{FF2B5EF4-FFF2-40B4-BE49-F238E27FC236}">
                <a16:creationId xmlns:a16="http://schemas.microsoft.com/office/drawing/2014/main" id="{CC040684-138F-05BC-A375-082D809AAD8A}"/>
              </a:ext>
            </a:extLst>
          </p:cNvPr>
          <p:cNvSpPr/>
          <p:nvPr/>
        </p:nvSpPr>
        <p:spPr>
          <a:xfrm>
            <a:off x="7542419" y="89589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6703" y="13406"/>
                </a:moveTo>
                <a:lnTo>
                  <a:pt x="180" y="13225"/>
                </a:lnTo>
                <a:lnTo>
                  <a:pt x="0" y="8152"/>
                </a:lnTo>
                <a:lnTo>
                  <a:pt x="163" y="5345"/>
                </a:lnTo>
                <a:lnTo>
                  <a:pt x="1491" y="3291"/>
                </a:lnTo>
                <a:lnTo>
                  <a:pt x="3986" y="1993"/>
                </a:lnTo>
                <a:lnTo>
                  <a:pt x="8697" y="0"/>
                </a:lnTo>
                <a:lnTo>
                  <a:pt x="11959" y="2717"/>
                </a:lnTo>
                <a:lnTo>
                  <a:pt x="11959" y="7609"/>
                </a:lnTo>
                <a:lnTo>
                  <a:pt x="10872" y="9420"/>
                </a:lnTo>
                <a:lnTo>
                  <a:pt x="9966" y="13043"/>
                </a:lnTo>
                <a:lnTo>
                  <a:pt x="6703" y="1340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>
            <a:extLst>
              <a:ext uri="{FF2B5EF4-FFF2-40B4-BE49-F238E27FC236}">
                <a16:creationId xmlns:a16="http://schemas.microsoft.com/office/drawing/2014/main" id="{99BE7719-2E1E-7E88-14B6-5AD215079B01}"/>
              </a:ext>
            </a:extLst>
          </p:cNvPr>
          <p:cNvSpPr/>
          <p:nvPr/>
        </p:nvSpPr>
        <p:spPr>
          <a:xfrm>
            <a:off x="7918591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768"/>
                </a:moveTo>
                <a:lnTo>
                  <a:pt x="362" y="13406"/>
                </a:lnTo>
                <a:lnTo>
                  <a:pt x="0" y="8333"/>
                </a:lnTo>
                <a:lnTo>
                  <a:pt x="204" y="5513"/>
                </a:lnTo>
                <a:lnTo>
                  <a:pt x="1532" y="3399"/>
                </a:lnTo>
                <a:lnTo>
                  <a:pt x="3986" y="1992"/>
                </a:lnTo>
                <a:lnTo>
                  <a:pt x="8697" y="0"/>
                </a:lnTo>
                <a:lnTo>
                  <a:pt x="11053" y="3079"/>
                </a:lnTo>
                <a:lnTo>
                  <a:pt x="12140" y="7427"/>
                </a:lnTo>
                <a:lnTo>
                  <a:pt x="11053" y="9601"/>
                </a:lnTo>
                <a:lnTo>
                  <a:pt x="10147" y="13043"/>
                </a:lnTo>
                <a:lnTo>
                  <a:pt x="6885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>
            <a:extLst>
              <a:ext uri="{FF2B5EF4-FFF2-40B4-BE49-F238E27FC236}">
                <a16:creationId xmlns:a16="http://schemas.microsoft.com/office/drawing/2014/main" id="{528A34F2-A1A3-C870-61A2-3DF2FEC614AC}"/>
              </a:ext>
            </a:extLst>
          </p:cNvPr>
          <p:cNvSpPr/>
          <p:nvPr/>
        </p:nvSpPr>
        <p:spPr>
          <a:xfrm>
            <a:off x="7541150" y="5951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288" y="12875"/>
                </a:moveTo>
                <a:lnTo>
                  <a:pt x="3932" y="12090"/>
                </a:lnTo>
                <a:lnTo>
                  <a:pt x="1992" y="10061"/>
                </a:lnTo>
                <a:lnTo>
                  <a:pt x="0" y="6076"/>
                </a:lnTo>
                <a:lnTo>
                  <a:pt x="2355" y="2815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3" y="0"/>
                </a:lnTo>
                <a:lnTo>
                  <a:pt x="9511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2683" y="11329"/>
                </a:lnTo>
                <a:lnTo>
                  <a:pt x="9059" y="12416"/>
                </a:lnTo>
                <a:lnTo>
                  <a:pt x="6288" y="128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>
            <a:extLst>
              <a:ext uri="{FF2B5EF4-FFF2-40B4-BE49-F238E27FC236}">
                <a16:creationId xmlns:a16="http://schemas.microsoft.com/office/drawing/2014/main" id="{B6B05612-5185-BD10-C753-66532FEB009B}"/>
              </a:ext>
            </a:extLst>
          </p:cNvPr>
          <p:cNvSpPr/>
          <p:nvPr/>
        </p:nvSpPr>
        <p:spPr>
          <a:xfrm>
            <a:off x="7166608" y="5951737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233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2" y="4989"/>
                </a:lnTo>
                <a:lnTo>
                  <a:pt x="11959" y="7525"/>
                </a:lnTo>
                <a:lnTo>
                  <a:pt x="7163" y="12787"/>
                </a:lnTo>
                <a:lnTo>
                  <a:pt x="5233" y="128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>
            <a:extLst>
              <a:ext uri="{FF2B5EF4-FFF2-40B4-BE49-F238E27FC236}">
                <a16:creationId xmlns:a16="http://schemas.microsoft.com/office/drawing/2014/main" id="{EA06E69C-A8D6-5EDC-13A5-927A807D6766}"/>
              </a:ext>
            </a:extLst>
          </p:cNvPr>
          <p:cNvSpPr/>
          <p:nvPr/>
        </p:nvSpPr>
        <p:spPr>
          <a:xfrm>
            <a:off x="7917746" y="5575015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045" y="13635"/>
                </a:moveTo>
                <a:lnTo>
                  <a:pt x="5178" y="13472"/>
                </a:lnTo>
                <a:lnTo>
                  <a:pt x="3383" y="12500"/>
                </a:lnTo>
                <a:lnTo>
                  <a:pt x="2690" y="12357"/>
                </a:lnTo>
                <a:lnTo>
                  <a:pt x="0" y="8590"/>
                </a:lnTo>
                <a:lnTo>
                  <a:pt x="179" y="7188"/>
                </a:lnTo>
                <a:lnTo>
                  <a:pt x="431" y="6551"/>
                </a:lnTo>
                <a:lnTo>
                  <a:pt x="846" y="5978"/>
                </a:lnTo>
                <a:lnTo>
                  <a:pt x="3020" y="2174"/>
                </a:lnTo>
                <a:lnTo>
                  <a:pt x="6463" y="0"/>
                </a:lnTo>
                <a:lnTo>
                  <a:pt x="14073" y="4348"/>
                </a:lnTo>
                <a:lnTo>
                  <a:pt x="12262" y="6703"/>
                </a:lnTo>
                <a:lnTo>
                  <a:pt x="13168" y="9239"/>
                </a:lnTo>
                <a:lnTo>
                  <a:pt x="12314" y="11094"/>
                </a:lnTo>
                <a:lnTo>
                  <a:pt x="10919" y="12344"/>
                </a:lnTo>
                <a:lnTo>
                  <a:pt x="7045" y="1363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>
            <a:extLst>
              <a:ext uri="{FF2B5EF4-FFF2-40B4-BE49-F238E27FC236}">
                <a16:creationId xmlns:a16="http://schemas.microsoft.com/office/drawing/2014/main" id="{6EAE2752-45D0-6806-9262-B829AFE955E2}"/>
              </a:ext>
            </a:extLst>
          </p:cNvPr>
          <p:cNvSpPr/>
          <p:nvPr/>
        </p:nvSpPr>
        <p:spPr>
          <a:xfrm>
            <a:off x="7542238" y="557592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939" y="12956"/>
                </a:moveTo>
                <a:lnTo>
                  <a:pt x="5084" y="12769"/>
                </a:lnTo>
                <a:lnTo>
                  <a:pt x="1538" y="10744"/>
                </a:lnTo>
                <a:lnTo>
                  <a:pt x="435" y="9240"/>
                </a:lnTo>
                <a:lnTo>
                  <a:pt x="0" y="7246"/>
                </a:lnTo>
                <a:lnTo>
                  <a:pt x="1449" y="5072"/>
                </a:lnTo>
                <a:lnTo>
                  <a:pt x="2174" y="1811"/>
                </a:lnTo>
                <a:lnTo>
                  <a:pt x="6161" y="0"/>
                </a:lnTo>
                <a:lnTo>
                  <a:pt x="11778" y="905"/>
                </a:lnTo>
                <a:lnTo>
                  <a:pt x="12502" y="11413"/>
                </a:lnTo>
                <a:lnTo>
                  <a:pt x="10509" y="11956"/>
                </a:lnTo>
                <a:lnTo>
                  <a:pt x="8879" y="12318"/>
                </a:lnTo>
                <a:lnTo>
                  <a:pt x="6939" y="129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>
            <a:extLst>
              <a:ext uri="{FF2B5EF4-FFF2-40B4-BE49-F238E27FC236}">
                <a16:creationId xmlns:a16="http://schemas.microsoft.com/office/drawing/2014/main" id="{E7556920-145E-6B00-097F-D3280816A160}"/>
              </a:ext>
            </a:extLst>
          </p:cNvPr>
          <p:cNvSpPr/>
          <p:nvPr/>
        </p:nvSpPr>
        <p:spPr>
          <a:xfrm>
            <a:off x="7166929" y="5576004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4"/>
                </a:lnTo>
                <a:lnTo>
                  <a:pt x="6860" y="0"/>
                </a:lnTo>
                <a:lnTo>
                  <a:pt x="8376" y="460"/>
                </a:lnTo>
                <a:lnTo>
                  <a:pt x="10007" y="279"/>
                </a:lnTo>
                <a:lnTo>
                  <a:pt x="10731" y="4808"/>
                </a:lnTo>
                <a:lnTo>
                  <a:pt x="11637" y="7163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>
            <a:extLst>
              <a:ext uri="{FF2B5EF4-FFF2-40B4-BE49-F238E27FC236}">
                <a16:creationId xmlns:a16="http://schemas.microsoft.com/office/drawing/2014/main" id="{3B3DBC5E-1910-DD20-A141-D0514AEFFC2C}"/>
              </a:ext>
            </a:extLst>
          </p:cNvPr>
          <p:cNvSpPr/>
          <p:nvPr/>
        </p:nvSpPr>
        <p:spPr>
          <a:xfrm>
            <a:off x="2276758" y="5576284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2" y="11925"/>
                </a:moveTo>
                <a:lnTo>
                  <a:pt x="7208" y="11775"/>
                </a:lnTo>
                <a:lnTo>
                  <a:pt x="5034" y="11775"/>
                </a:lnTo>
                <a:lnTo>
                  <a:pt x="866" y="10326"/>
                </a:lnTo>
                <a:lnTo>
                  <a:pt x="504" y="8695"/>
                </a:lnTo>
                <a:lnTo>
                  <a:pt x="0" y="6675"/>
                </a:lnTo>
                <a:lnTo>
                  <a:pt x="325" y="4799"/>
                </a:lnTo>
                <a:lnTo>
                  <a:pt x="2636" y="1334"/>
                </a:lnTo>
                <a:lnTo>
                  <a:pt x="4243" y="311"/>
                </a:lnTo>
                <a:lnTo>
                  <a:pt x="6302" y="0"/>
                </a:lnTo>
                <a:lnTo>
                  <a:pt x="8476" y="1268"/>
                </a:lnTo>
                <a:lnTo>
                  <a:pt x="11557" y="1992"/>
                </a:lnTo>
                <a:lnTo>
                  <a:pt x="12281" y="3623"/>
                </a:lnTo>
                <a:lnTo>
                  <a:pt x="13377" y="5507"/>
                </a:lnTo>
                <a:lnTo>
                  <a:pt x="13348" y="7374"/>
                </a:lnTo>
                <a:lnTo>
                  <a:pt x="11045" y="11075"/>
                </a:lnTo>
                <a:lnTo>
                  <a:pt x="9382" y="11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>
            <a:extLst>
              <a:ext uri="{FF2B5EF4-FFF2-40B4-BE49-F238E27FC236}">
                <a16:creationId xmlns:a16="http://schemas.microsoft.com/office/drawing/2014/main" id="{38321E4D-FDCE-658D-4028-922910131CCA}"/>
              </a:ext>
            </a:extLst>
          </p:cNvPr>
          <p:cNvSpPr/>
          <p:nvPr/>
        </p:nvSpPr>
        <p:spPr>
          <a:xfrm>
            <a:off x="7540426" y="9335423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6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521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>
            <a:extLst>
              <a:ext uri="{FF2B5EF4-FFF2-40B4-BE49-F238E27FC236}">
                <a16:creationId xmlns:a16="http://schemas.microsoft.com/office/drawing/2014/main" id="{9D71A6F7-0695-0338-0F29-BA381974226A}"/>
              </a:ext>
            </a:extLst>
          </p:cNvPr>
          <p:cNvSpPr/>
          <p:nvPr/>
        </p:nvSpPr>
        <p:spPr>
          <a:xfrm>
            <a:off x="7918198" y="933669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6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>
            <a:extLst>
              <a:ext uri="{FF2B5EF4-FFF2-40B4-BE49-F238E27FC236}">
                <a16:creationId xmlns:a16="http://schemas.microsoft.com/office/drawing/2014/main" id="{E348EE0C-D8F2-BE1A-E445-98C8E67F6D1C}"/>
              </a:ext>
            </a:extLst>
          </p:cNvPr>
          <p:cNvSpPr/>
          <p:nvPr/>
        </p:nvSpPr>
        <p:spPr>
          <a:xfrm>
            <a:off x="7540426" y="9711156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232"/>
                </a:lnTo>
                <a:lnTo>
                  <a:pt x="0" y="9058"/>
                </a:lnTo>
                <a:lnTo>
                  <a:pt x="3623" y="2536"/>
                </a:lnTo>
                <a:lnTo>
                  <a:pt x="7428" y="0"/>
                </a:lnTo>
                <a:lnTo>
                  <a:pt x="15038" y="4347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>
            <a:extLst>
              <a:ext uri="{FF2B5EF4-FFF2-40B4-BE49-F238E27FC236}">
                <a16:creationId xmlns:a16="http://schemas.microsoft.com/office/drawing/2014/main" id="{D490C3DE-6F19-504F-80FB-83ACD08B16A0}"/>
              </a:ext>
            </a:extLst>
          </p:cNvPr>
          <p:cNvSpPr/>
          <p:nvPr/>
        </p:nvSpPr>
        <p:spPr>
          <a:xfrm>
            <a:off x="7918773" y="9711782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232" y="12845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170"/>
                </a:lnTo>
                <a:lnTo>
                  <a:pt x="11959" y="7525"/>
                </a:lnTo>
                <a:lnTo>
                  <a:pt x="7163" y="12787"/>
                </a:lnTo>
                <a:lnTo>
                  <a:pt x="5232" y="128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>
            <a:extLst>
              <a:ext uri="{FF2B5EF4-FFF2-40B4-BE49-F238E27FC236}">
                <a16:creationId xmlns:a16="http://schemas.microsoft.com/office/drawing/2014/main" id="{500C6441-2C26-2D9E-3AC6-95F175EEF705}"/>
              </a:ext>
            </a:extLst>
          </p:cNvPr>
          <p:cNvSpPr/>
          <p:nvPr/>
        </p:nvSpPr>
        <p:spPr>
          <a:xfrm>
            <a:off x="7541916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9522" y="11848"/>
                </a:moveTo>
                <a:lnTo>
                  <a:pt x="7389" y="11775"/>
                </a:lnTo>
                <a:lnTo>
                  <a:pt x="5033" y="11775"/>
                </a:lnTo>
                <a:lnTo>
                  <a:pt x="866" y="10326"/>
                </a:lnTo>
                <a:lnTo>
                  <a:pt x="503" y="8695"/>
                </a:lnTo>
                <a:lnTo>
                  <a:pt x="0" y="6644"/>
                </a:lnTo>
                <a:lnTo>
                  <a:pt x="346" y="4748"/>
                </a:lnTo>
                <a:lnTo>
                  <a:pt x="2739" y="1266"/>
                </a:lnTo>
                <a:lnTo>
                  <a:pt x="4386" y="264"/>
                </a:lnTo>
                <a:lnTo>
                  <a:pt x="6483" y="0"/>
                </a:lnTo>
                <a:lnTo>
                  <a:pt x="8476" y="1268"/>
                </a:lnTo>
                <a:lnTo>
                  <a:pt x="11556" y="1992"/>
                </a:lnTo>
                <a:lnTo>
                  <a:pt x="12281" y="3623"/>
                </a:lnTo>
                <a:lnTo>
                  <a:pt x="13349" y="5470"/>
                </a:lnTo>
                <a:lnTo>
                  <a:pt x="13335" y="7309"/>
                </a:lnTo>
                <a:lnTo>
                  <a:pt x="11138" y="10969"/>
                </a:lnTo>
                <a:lnTo>
                  <a:pt x="9522" y="11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>
            <a:extLst>
              <a:ext uri="{FF2B5EF4-FFF2-40B4-BE49-F238E27FC236}">
                <a16:creationId xmlns:a16="http://schemas.microsoft.com/office/drawing/2014/main" id="{03BC0F5D-C7F2-9A89-4FF3-BA51EEA7E2FA}"/>
              </a:ext>
            </a:extLst>
          </p:cNvPr>
          <p:cNvSpPr/>
          <p:nvPr/>
        </p:nvSpPr>
        <p:spPr>
          <a:xfrm>
            <a:off x="7166928" y="4823995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4913" y="12565"/>
                </a:moveTo>
                <a:lnTo>
                  <a:pt x="0" y="6795"/>
                </a:lnTo>
                <a:lnTo>
                  <a:pt x="107" y="5315"/>
                </a:lnTo>
                <a:lnTo>
                  <a:pt x="1433" y="2436"/>
                </a:lnTo>
                <a:lnTo>
                  <a:pt x="2487" y="1392"/>
                </a:lnTo>
                <a:lnTo>
                  <a:pt x="5379" y="93"/>
                </a:lnTo>
                <a:lnTo>
                  <a:pt x="6860" y="0"/>
                </a:lnTo>
                <a:lnTo>
                  <a:pt x="8377" y="461"/>
                </a:lnTo>
                <a:lnTo>
                  <a:pt x="10008" y="823"/>
                </a:lnTo>
                <a:lnTo>
                  <a:pt x="10732" y="4809"/>
                </a:lnTo>
                <a:lnTo>
                  <a:pt x="11639" y="7164"/>
                </a:lnTo>
                <a:lnTo>
                  <a:pt x="11570" y="8144"/>
                </a:lnTo>
                <a:lnTo>
                  <a:pt x="6878" y="12550"/>
                </a:lnTo>
                <a:lnTo>
                  <a:pt x="4913" y="1256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>
            <a:extLst>
              <a:ext uri="{FF2B5EF4-FFF2-40B4-BE49-F238E27FC236}">
                <a16:creationId xmlns:a16="http://schemas.microsoft.com/office/drawing/2014/main" id="{2503E95E-5DD3-F06A-0D7B-D959513FB00F}"/>
              </a:ext>
            </a:extLst>
          </p:cNvPr>
          <p:cNvSpPr/>
          <p:nvPr/>
        </p:nvSpPr>
        <p:spPr>
          <a:xfrm>
            <a:off x="6788441" y="4824637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7" y="12319"/>
                </a:moveTo>
                <a:lnTo>
                  <a:pt x="9785" y="10688"/>
                </a:lnTo>
                <a:lnTo>
                  <a:pt x="7610" y="11594"/>
                </a:lnTo>
                <a:lnTo>
                  <a:pt x="3261" y="10507"/>
                </a:lnTo>
                <a:lnTo>
                  <a:pt x="0" y="8152"/>
                </a:lnTo>
                <a:lnTo>
                  <a:pt x="2355" y="3623"/>
                </a:lnTo>
                <a:lnTo>
                  <a:pt x="3828" y="1293"/>
                </a:lnTo>
                <a:lnTo>
                  <a:pt x="5942" y="86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>
            <a:extLst>
              <a:ext uri="{FF2B5EF4-FFF2-40B4-BE49-F238E27FC236}">
                <a16:creationId xmlns:a16="http://schemas.microsoft.com/office/drawing/2014/main" id="{34BE18E6-02E5-B660-C67C-9D4C9B38F1B6}"/>
              </a:ext>
            </a:extLst>
          </p:cNvPr>
          <p:cNvSpPr/>
          <p:nvPr/>
        </p:nvSpPr>
        <p:spPr>
          <a:xfrm>
            <a:off x="3028917" y="4824637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389" y="11744"/>
                </a:moveTo>
                <a:lnTo>
                  <a:pt x="7214" y="11594"/>
                </a:lnTo>
                <a:lnTo>
                  <a:pt x="5040" y="11594"/>
                </a:lnTo>
                <a:lnTo>
                  <a:pt x="872" y="9963"/>
                </a:lnTo>
                <a:lnTo>
                  <a:pt x="0" y="6448"/>
                </a:lnTo>
                <a:lnTo>
                  <a:pt x="368" y="4553"/>
                </a:lnTo>
                <a:lnTo>
                  <a:pt x="2863" y="1104"/>
                </a:lnTo>
                <a:lnTo>
                  <a:pt x="4548" y="161"/>
                </a:lnTo>
                <a:lnTo>
                  <a:pt x="6671" y="0"/>
                </a:lnTo>
                <a:lnTo>
                  <a:pt x="8483" y="1087"/>
                </a:lnTo>
                <a:lnTo>
                  <a:pt x="11563" y="1811"/>
                </a:lnTo>
                <a:lnTo>
                  <a:pt x="12288" y="3442"/>
                </a:lnTo>
                <a:lnTo>
                  <a:pt x="13383" y="5326"/>
                </a:lnTo>
                <a:lnTo>
                  <a:pt x="13355" y="7193"/>
                </a:lnTo>
                <a:lnTo>
                  <a:pt x="11052" y="10893"/>
                </a:lnTo>
                <a:lnTo>
                  <a:pt x="9389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>
            <a:extLst>
              <a:ext uri="{FF2B5EF4-FFF2-40B4-BE49-F238E27FC236}">
                <a16:creationId xmlns:a16="http://schemas.microsoft.com/office/drawing/2014/main" id="{877C3E3B-070D-58E6-921E-087DCD9B9EE3}"/>
              </a:ext>
            </a:extLst>
          </p:cNvPr>
          <p:cNvSpPr/>
          <p:nvPr/>
        </p:nvSpPr>
        <p:spPr>
          <a:xfrm>
            <a:off x="1525278" y="482382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5257" y="12727"/>
                </a:moveTo>
                <a:lnTo>
                  <a:pt x="0" y="6252"/>
                </a:lnTo>
                <a:lnTo>
                  <a:pt x="294" y="4145"/>
                </a:lnTo>
                <a:lnTo>
                  <a:pt x="1340" y="2524"/>
                </a:lnTo>
                <a:lnTo>
                  <a:pt x="4935" y="250"/>
                </a:lnTo>
                <a:lnTo>
                  <a:pt x="6849" y="0"/>
                </a:lnTo>
                <a:lnTo>
                  <a:pt x="8878" y="635"/>
                </a:lnTo>
                <a:lnTo>
                  <a:pt x="10328" y="998"/>
                </a:lnTo>
                <a:lnTo>
                  <a:pt x="11053" y="4984"/>
                </a:lnTo>
                <a:lnTo>
                  <a:pt x="12140" y="7339"/>
                </a:lnTo>
                <a:lnTo>
                  <a:pt x="12041" y="8324"/>
                </a:lnTo>
                <a:lnTo>
                  <a:pt x="7237" y="12708"/>
                </a:lnTo>
                <a:lnTo>
                  <a:pt x="5257" y="1272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>
            <a:extLst>
              <a:ext uri="{FF2B5EF4-FFF2-40B4-BE49-F238E27FC236}">
                <a16:creationId xmlns:a16="http://schemas.microsoft.com/office/drawing/2014/main" id="{94B33E2D-7EE2-E3CA-4C5E-24AA90770C5A}"/>
              </a:ext>
            </a:extLst>
          </p:cNvPr>
          <p:cNvSpPr/>
          <p:nvPr/>
        </p:nvSpPr>
        <p:spPr>
          <a:xfrm>
            <a:off x="1148482" y="4824456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9502" y="11925"/>
                </a:moveTo>
                <a:lnTo>
                  <a:pt x="7327" y="11775"/>
                </a:lnTo>
                <a:lnTo>
                  <a:pt x="4972" y="11775"/>
                </a:lnTo>
                <a:lnTo>
                  <a:pt x="985" y="10326"/>
                </a:lnTo>
                <a:lnTo>
                  <a:pt x="441" y="8695"/>
                </a:lnTo>
                <a:lnTo>
                  <a:pt x="0" y="6656"/>
                </a:lnTo>
                <a:lnTo>
                  <a:pt x="370" y="4776"/>
                </a:lnTo>
                <a:lnTo>
                  <a:pt x="2735" y="1336"/>
                </a:lnTo>
                <a:lnTo>
                  <a:pt x="4358" y="317"/>
                </a:lnTo>
                <a:lnTo>
                  <a:pt x="6421" y="0"/>
                </a:lnTo>
                <a:lnTo>
                  <a:pt x="8414" y="1268"/>
                </a:lnTo>
                <a:lnTo>
                  <a:pt x="11676" y="1992"/>
                </a:lnTo>
                <a:lnTo>
                  <a:pt x="12401" y="3623"/>
                </a:lnTo>
                <a:lnTo>
                  <a:pt x="13496" y="5507"/>
                </a:lnTo>
                <a:lnTo>
                  <a:pt x="13467" y="7374"/>
                </a:lnTo>
                <a:lnTo>
                  <a:pt x="11164" y="11075"/>
                </a:lnTo>
                <a:lnTo>
                  <a:pt x="9502" y="119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>
            <a:extLst>
              <a:ext uri="{FF2B5EF4-FFF2-40B4-BE49-F238E27FC236}">
                <a16:creationId xmlns:a16="http://schemas.microsoft.com/office/drawing/2014/main" id="{CDDB0796-8E78-2884-3FCE-E0F8C812AF77}"/>
              </a:ext>
            </a:extLst>
          </p:cNvPr>
          <p:cNvSpPr/>
          <p:nvPr/>
        </p:nvSpPr>
        <p:spPr>
          <a:xfrm>
            <a:off x="771663" y="4823791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890" y="12851"/>
                </a:moveTo>
                <a:lnTo>
                  <a:pt x="3535" y="12006"/>
                </a:lnTo>
                <a:lnTo>
                  <a:pt x="1630" y="9903"/>
                </a:lnTo>
                <a:lnTo>
                  <a:pt x="0" y="6099"/>
                </a:lnTo>
                <a:lnTo>
                  <a:pt x="2355" y="2838"/>
                </a:lnTo>
                <a:lnTo>
                  <a:pt x="5798" y="845"/>
                </a:lnTo>
                <a:lnTo>
                  <a:pt x="6371" y="431"/>
                </a:lnTo>
                <a:lnTo>
                  <a:pt x="7008" y="179"/>
                </a:lnTo>
                <a:lnTo>
                  <a:pt x="8411" y="0"/>
                </a:lnTo>
                <a:lnTo>
                  <a:pt x="9091" y="83"/>
                </a:lnTo>
                <a:lnTo>
                  <a:pt x="12321" y="3382"/>
                </a:lnTo>
                <a:lnTo>
                  <a:pt x="13952" y="7548"/>
                </a:lnTo>
                <a:lnTo>
                  <a:pt x="13227" y="11353"/>
                </a:lnTo>
                <a:lnTo>
                  <a:pt x="8697" y="12440"/>
                </a:lnTo>
                <a:lnTo>
                  <a:pt x="5890" y="1285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>
            <a:extLst>
              <a:ext uri="{FF2B5EF4-FFF2-40B4-BE49-F238E27FC236}">
                <a16:creationId xmlns:a16="http://schemas.microsoft.com/office/drawing/2014/main" id="{570595EA-153C-B33B-41A9-C982E4379125}"/>
              </a:ext>
            </a:extLst>
          </p:cNvPr>
          <p:cNvSpPr/>
          <p:nvPr/>
        </p:nvSpPr>
        <p:spPr>
          <a:xfrm>
            <a:off x="395490" y="482425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7610" y="12343"/>
                </a:moveTo>
                <a:lnTo>
                  <a:pt x="2899" y="11437"/>
                </a:lnTo>
                <a:lnTo>
                  <a:pt x="0" y="4191"/>
                </a:lnTo>
                <a:lnTo>
                  <a:pt x="2718" y="2379"/>
                </a:lnTo>
                <a:lnTo>
                  <a:pt x="4530" y="1292"/>
                </a:lnTo>
                <a:lnTo>
                  <a:pt x="5251" y="707"/>
                </a:lnTo>
                <a:lnTo>
                  <a:pt x="6068" y="332"/>
                </a:lnTo>
                <a:lnTo>
                  <a:pt x="7895" y="0"/>
                </a:lnTo>
                <a:lnTo>
                  <a:pt x="8793" y="63"/>
                </a:lnTo>
                <a:lnTo>
                  <a:pt x="13227" y="4191"/>
                </a:lnTo>
                <a:lnTo>
                  <a:pt x="14858" y="7995"/>
                </a:lnTo>
                <a:lnTo>
                  <a:pt x="14133" y="10531"/>
                </a:lnTo>
                <a:lnTo>
                  <a:pt x="7610" y="123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>
            <a:extLst>
              <a:ext uri="{FF2B5EF4-FFF2-40B4-BE49-F238E27FC236}">
                <a16:creationId xmlns:a16="http://schemas.microsoft.com/office/drawing/2014/main" id="{DBA7688E-5A91-C3DF-FFD6-749549CF6291}"/>
              </a:ext>
            </a:extLst>
          </p:cNvPr>
          <p:cNvSpPr/>
          <p:nvPr/>
        </p:nvSpPr>
        <p:spPr>
          <a:xfrm>
            <a:off x="2653254" y="595074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8" y="13930"/>
                </a:moveTo>
                <a:lnTo>
                  <a:pt x="0" y="8152"/>
                </a:lnTo>
                <a:lnTo>
                  <a:pt x="1268" y="6340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8" y="13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>
            <a:extLst>
              <a:ext uri="{FF2B5EF4-FFF2-40B4-BE49-F238E27FC236}">
                <a16:creationId xmlns:a16="http://schemas.microsoft.com/office/drawing/2014/main" id="{4F7CE6E2-4F3D-F4EF-BA7C-935B83C04196}"/>
              </a:ext>
            </a:extLst>
          </p:cNvPr>
          <p:cNvSpPr/>
          <p:nvPr/>
        </p:nvSpPr>
        <p:spPr>
          <a:xfrm>
            <a:off x="7540426" y="10087250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7957" y="13445"/>
                </a:moveTo>
                <a:lnTo>
                  <a:pt x="6118" y="13285"/>
                </a:lnTo>
                <a:lnTo>
                  <a:pt x="4348" y="12318"/>
                </a:lnTo>
                <a:lnTo>
                  <a:pt x="905" y="11050"/>
                </a:lnTo>
                <a:lnTo>
                  <a:pt x="0" y="8876"/>
                </a:lnTo>
                <a:lnTo>
                  <a:pt x="3623" y="2717"/>
                </a:lnTo>
                <a:lnTo>
                  <a:pt x="7428" y="0"/>
                </a:lnTo>
                <a:lnTo>
                  <a:pt x="15038" y="3986"/>
                </a:lnTo>
                <a:lnTo>
                  <a:pt x="13952" y="6703"/>
                </a:lnTo>
                <a:lnTo>
                  <a:pt x="13952" y="9058"/>
                </a:lnTo>
                <a:lnTo>
                  <a:pt x="13138" y="10903"/>
                </a:lnTo>
                <a:lnTo>
                  <a:pt x="11776" y="12149"/>
                </a:lnTo>
                <a:lnTo>
                  <a:pt x="7957" y="1344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>
            <a:extLst>
              <a:ext uri="{FF2B5EF4-FFF2-40B4-BE49-F238E27FC236}">
                <a16:creationId xmlns:a16="http://schemas.microsoft.com/office/drawing/2014/main" id="{CB42842D-5441-211B-889D-1F4D6A297FEA}"/>
              </a:ext>
            </a:extLst>
          </p:cNvPr>
          <p:cNvSpPr/>
          <p:nvPr/>
        </p:nvSpPr>
        <p:spPr>
          <a:xfrm>
            <a:off x="7918198" y="10088700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5">
                <a:moveTo>
                  <a:pt x="9272" y="11744"/>
                </a:moveTo>
                <a:lnTo>
                  <a:pt x="7098" y="11594"/>
                </a:lnTo>
                <a:lnTo>
                  <a:pt x="4742" y="11594"/>
                </a:lnTo>
                <a:lnTo>
                  <a:pt x="755" y="9964"/>
                </a:lnTo>
                <a:lnTo>
                  <a:pt x="393" y="8514"/>
                </a:lnTo>
                <a:lnTo>
                  <a:pt x="76" y="7527"/>
                </a:lnTo>
                <a:lnTo>
                  <a:pt x="0" y="6520"/>
                </a:lnTo>
                <a:lnTo>
                  <a:pt x="6554" y="0"/>
                </a:lnTo>
                <a:lnTo>
                  <a:pt x="8185" y="1086"/>
                </a:lnTo>
                <a:lnTo>
                  <a:pt x="11446" y="1811"/>
                </a:lnTo>
                <a:lnTo>
                  <a:pt x="12171" y="3442"/>
                </a:lnTo>
                <a:lnTo>
                  <a:pt x="13266" y="5326"/>
                </a:lnTo>
                <a:lnTo>
                  <a:pt x="13238" y="7193"/>
                </a:lnTo>
                <a:lnTo>
                  <a:pt x="10935" y="10894"/>
                </a:lnTo>
                <a:lnTo>
                  <a:pt x="9272" y="117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>
            <a:extLst>
              <a:ext uri="{FF2B5EF4-FFF2-40B4-BE49-F238E27FC236}">
                <a16:creationId xmlns:a16="http://schemas.microsoft.com/office/drawing/2014/main" id="{CE3224F4-D7D5-36C6-93B2-990568EE3B46}"/>
              </a:ext>
            </a:extLst>
          </p:cNvPr>
          <p:cNvSpPr/>
          <p:nvPr/>
        </p:nvSpPr>
        <p:spPr>
          <a:xfrm>
            <a:off x="7542238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704" y="13768"/>
                </a:moveTo>
                <a:lnTo>
                  <a:pt x="180" y="13406"/>
                </a:lnTo>
                <a:lnTo>
                  <a:pt x="0" y="8333"/>
                </a:lnTo>
                <a:lnTo>
                  <a:pt x="204" y="5512"/>
                </a:lnTo>
                <a:lnTo>
                  <a:pt x="1532" y="3399"/>
                </a:lnTo>
                <a:lnTo>
                  <a:pt x="3986" y="1992"/>
                </a:lnTo>
                <a:lnTo>
                  <a:pt x="8878" y="0"/>
                </a:lnTo>
                <a:lnTo>
                  <a:pt x="12140" y="3079"/>
                </a:lnTo>
                <a:lnTo>
                  <a:pt x="12140" y="7427"/>
                </a:lnTo>
                <a:lnTo>
                  <a:pt x="10871" y="9601"/>
                </a:lnTo>
                <a:lnTo>
                  <a:pt x="9965" y="13043"/>
                </a:lnTo>
                <a:lnTo>
                  <a:pt x="670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>
            <a:extLst>
              <a:ext uri="{FF2B5EF4-FFF2-40B4-BE49-F238E27FC236}">
                <a16:creationId xmlns:a16="http://schemas.microsoft.com/office/drawing/2014/main" id="{11898836-4D15-81D5-9906-1018D958817D}"/>
              </a:ext>
            </a:extLst>
          </p:cNvPr>
          <p:cNvSpPr/>
          <p:nvPr/>
        </p:nvSpPr>
        <p:spPr>
          <a:xfrm>
            <a:off x="7542056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9383" y="11759"/>
                </a:moveTo>
                <a:lnTo>
                  <a:pt x="7248" y="11594"/>
                </a:lnTo>
                <a:lnTo>
                  <a:pt x="4892" y="11594"/>
                </a:lnTo>
                <a:lnTo>
                  <a:pt x="725" y="10145"/>
                </a:lnTo>
                <a:lnTo>
                  <a:pt x="0" y="6884"/>
                </a:lnTo>
                <a:lnTo>
                  <a:pt x="1812" y="1268"/>
                </a:lnTo>
                <a:lnTo>
                  <a:pt x="6342" y="0"/>
                </a:lnTo>
                <a:lnTo>
                  <a:pt x="8335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54" y="5451"/>
                </a:lnTo>
                <a:lnTo>
                  <a:pt x="13251" y="7278"/>
                </a:lnTo>
                <a:lnTo>
                  <a:pt x="11011" y="10929"/>
                </a:lnTo>
                <a:lnTo>
                  <a:pt x="9383" y="1175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>
            <a:extLst>
              <a:ext uri="{FF2B5EF4-FFF2-40B4-BE49-F238E27FC236}">
                <a16:creationId xmlns:a16="http://schemas.microsoft.com/office/drawing/2014/main" id="{E09F8844-E41C-07C4-95A4-F030FB968F27}"/>
              </a:ext>
            </a:extLst>
          </p:cNvPr>
          <p:cNvSpPr/>
          <p:nvPr/>
        </p:nvSpPr>
        <p:spPr>
          <a:xfrm>
            <a:off x="7164977" y="4447737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6470" y="12858"/>
                </a:moveTo>
                <a:lnTo>
                  <a:pt x="4114" y="12073"/>
                </a:lnTo>
                <a:lnTo>
                  <a:pt x="2173" y="10044"/>
                </a:lnTo>
                <a:lnTo>
                  <a:pt x="0" y="5333"/>
                </a:lnTo>
                <a:lnTo>
                  <a:pt x="2355" y="2797"/>
                </a:lnTo>
                <a:lnTo>
                  <a:pt x="6160" y="804"/>
                </a:lnTo>
                <a:lnTo>
                  <a:pt x="6761" y="396"/>
                </a:lnTo>
                <a:lnTo>
                  <a:pt x="7423" y="153"/>
                </a:lnTo>
                <a:lnTo>
                  <a:pt x="8868" y="0"/>
                </a:lnTo>
                <a:lnTo>
                  <a:pt x="9565" y="98"/>
                </a:lnTo>
                <a:lnTo>
                  <a:pt x="12865" y="3522"/>
                </a:lnTo>
                <a:lnTo>
                  <a:pt x="14314" y="7688"/>
                </a:lnTo>
                <a:lnTo>
                  <a:pt x="12865" y="11312"/>
                </a:lnTo>
                <a:lnTo>
                  <a:pt x="9240" y="12399"/>
                </a:lnTo>
                <a:lnTo>
                  <a:pt x="6470" y="1285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>
            <a:extLst>
              <a:ext uri="{FF2B5EF4-FFF2-40B4-BE49-F238E27FC236}">
                <a16:creationId xmlns:a16="http://schemas.microsoft.com/office/drawing/2014/main" id="{19597C54-CDDE-8ED8-026A-2753B97C8F43}"/>
              </a:ext>
            </a:extLst>
          </p:cNvPr>
          <p:cNvSpPr/>
          <p:nvPr/>
        </p:nvSpPr>
        <p:spPr>
          <a:xfrm>
            <a:off x="6789195" y="4447092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7385" y="13446"/>
                </a:moveTo>
                <a:lnTo>
                  <a:pt x="5545" y="13286"/>
                </a:lnTo>
                <a:lnTo>
                  <a:pt x="3776" y="12319"/>
                </a:lnTo>
                <a:lnTo>
                  <a:pt x="2212" y="12117"/>
                </a:lnTo>
                <a:lnTo>
                  <a:pt x="1144" y="11281"/>
                </a:lnTo>
                <a:lnTo>
                  <a:pt x="0" y="8341"/>
                </a:lnTo>
                <a:lnTo>
                  <a:pt x="222" y="7003"/>
                </a:lnTo>
                <a:lnTo>
                  <a:pt x="1239" y="5797"/>
                </a:lnTo>
                <a:lnTo>
                  <a:pt x="3414" y="2173"/>
                </a:lnTo>
                <a:lnTo>
                  <a:pt x="6856" y="0"/>
                </a:lnTo>
                <a:lnTo>
                  <a:pt x="14467" y="3985"/>
                </a:lnTo>
                <a:lnTo>
                  <a:pt x="12474" y="5978"/>
                </a:lnTo>
                <a:lnTo>
                  <a:pt x="13380" y="9058"/>
                </a:lnTo>
                <a:lnTo>
                  <a:pt x="12567" y="10902"/>
                </a:lnTo>
                <a:lnTo>
                  <a:pt x="11204" y="12149"/>
                </a:lnTo>
                <a:lnTo>
                  <a:pt x="7385" y="1344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>
            <a:extLst>
              <a:ext uri="{FF2B5EF4-FFF2-40B4-BE49-F238E27FC236}">
                <a16:creationId xmlns:a16="http://schemas.microsoft.com/office/drawing/2014/main" id="{4F9CEF46-09FB-5374-A3CA-1EF3C39A8C19}"/>
              </a:ext>
            </a:extLst>
          </p:cNvPr>
          <p:cNvSpPr/>
          <p:nvPr/>
        </p:nvSpPr>
        <p:spPr>
          <a:xfrm>
            <a:off x="7166245" y="5200008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772" y="12848"/>
                </a:moveTo>
                <a:lnTo>
                  <a:pt x="4924" y="12686"/>
                </a:lnTo>
                <a:lnTo>
                  <a:pt x="1379" y="10619"/>
                </a:lnTo>
                <a:lnTo>
                  <a:pt x="328" y="9089"/>
                </a:lnTo>
                <a:lnTo>
                  <a:pt x="0" y="7065"/>
                </a:lnTo>
                <a:lnTo>
                  <a:pt x="1268" y="4891"/>
                </a:lnTo>
                <a:lnTo>
                  <a:pt x="2174" y="1811"/>
                </a:lnTo>
                <a:lnTo>
                  <a:pt x="6161" y="0"/>
                </a:lnTo>
                <a:lnTo>
                  <a:pt x="11597" y="905"/>
                </a:lnTo>
                <a:lnTo>
                  <a:pt x="12140" y="6159"/>
                </a:lnTo>
                <a:lnTo>
                  <a:pt x="12108" y="8793"/>
                </a:lnTo>
                <a:lnTo>
                  <a:pt x="10959" y="10786"/>
                </a:lnTo>
                <a:lnTo>
                  <a:pt x="8697" y="12137"/>
                </a:lnTo>
                <a:lnTo>
                  <a:pt x="6772" y="1284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>
            <a:extLst>
              <a:ext uri="{FF2B5EF4-FFF2-40B4-BE49-F238E27FC236}">
                <a16:creationId xmlns:a16="http://schemas.microsoft.com/office/drawing/2014/main" id="{54DDEBDF-A57F-68FD-20E8-8E5AE4D13A65}"/>
              </a:ext>
            </a:extLst>
          </p:cNvPr>
          <p:cNvSpPr/>
          <p:nvPr/>
        </p:nvSpPr>
        <p:spPr>
          <a:xfrm>
            <a:off x="6414443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5259" y="12844"/>
                </a:moveTo>
                <a:lnTo>
                  <a:pt x="0" y="6257"/>
                </a:lnTo>
                <a:lnTo>
                  <a:pt x="242" y="4161"/>
                </a:lnTo>
                <a:lnTo>
                  <a:pt x="1250" y="2541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1053" y="5351"/>
                </a:lnTo>
                <a:lnTo>
                  <a:pt x="11959" y="7344"/>
                </a:lnTo>
                <a:lnTo>
                  <a:pt x="7216" y="12767"/>
                </a:lnTo>
                <a:lnTo>
                  <a:pt x="5259" y="1284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>
            <a:extLst>
              <a:ext uri="{FF2B5EF4-FFF2-40B4-BE49-F238E27FC236}">
                <a16:creationId xmlns:a16="http://schemas.microsoft.com/office/drawing/2014/main" id="{792A047C-AD95-29D1-2430-9202F7337C1E}"/>
              </a:ext>
            </a:extLst>
          </p:cNvPr>
          <p:cNvSpPr/>
          <p:nvPr/>
        </p:nvSpPr>
        <p:spPr>
          <a:xfrm>
            <a:off x="3029066" y="5200551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9243" y="11843"/>
                </a:moveTo>
                <a:lnTo>
                  <a:pt x="7066" y="11594"/>
                </a:lnTo>
                <a:lnTo>
                  <a:pt x="4892" y="11594"/>
                </a:lnTo>
                <a:lnTo>
                  <a:pt x="724" y="10145"/>
                </a:lnTo>
                <a:lnTo>
                  <a:pt x="0" y="6884"/>
                </a:lnTo>
                <a:lnTo>
                  <a:pt x="1811" y="1268"/>
                </a:lnTo>
                <a:lnTo>
                  <a:pt x="6160" y="0"/>
                </a:lnTo>
                <a:lnTo>
                  <a:pt x="8334" y="1086"/>
                </a:lnTo>
                <a:lnTo>
                  <a:pt x="11415" y="1811"/>
                </a:lnTo>
                <a:lnTo>
                  <a:pt x="12140" y="3623"/>
                </a:lnTo>
                <a:lnTo>
                  <a:pt x="13287" y="5489"/>
                </a:lnTo>
                <a:lnTo>
                  <a:pt x="13273" y="7346"/>
                </a:lnTo>
                <a:lnTo>
                  <a:pt x="10920" y="11043"/>
                </a:lnTo>
                <a:lnTo>
                  <a:pt x="9243" y="1184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>
            <a:extLst>
              <a:ext uri="{FF2B5EF4-FFF2-40B4-BE49-F238E27FC236}">
                <a16:creationId xmlns:a16="http://schemas.microsoft.com/office/drawing/2014/main" id="{A80F01A9-E721-653B-40F9-7761EABFF396}"/>
              </a:ext>
            </a:extLst>
          </p:cNvPr>
          <p:cNvSpPr/>
          <p:nvPr/>
        </p:nvSpPr>
        <p:spPr>
          <a:xfrm>
            <a:off x="2651623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227" y="12319"/>
                </a:moveTo>
                <a:lnTo>
                  <a:pt x="10328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44" y="1327"/>
                </a:lnTo>
                <a:lnTo>
                  <a:pt x="5918" y="119"/>
                </a:lnTo>
                <a:lnTo>
                  <a:pt x="8697" y="0"/>
                </a:lnTo>
                <a:lnTo>
                  <a:pt x="13409" y="0"/>
                </a:lnTo>
                <a:lnTo>
                  <a:pt x="14677" y="4710"/>
                </a:lnTo>
                <a:lnTo>
                  <a:pt x="13227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>
            <a:extLst>
              <a:ext uri="{FF2B5EF4-FFF2-40B4-BE49-F238E27FC236}">
                <a16:creationId xmlns:a16="http://schemas.microsoft.com/office/drawing/2014/main" id="{8D1C6BE3-7313-8722-C012-5D5B51457F5E}"/>
              </a:ext>
            </a:extLst>
          </p:cNvPr>
          <p:cNvSpPr/>
          <p:nvPr/>
        </p:nvSpPr>
        <p:spPr>
          <a:xfrm>
            <a:off x="2275450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046" y="12319"/>
                </a:moveTo>
                <a:lnTo>
                  <a:pt x="9785" y="10688"/>
                </a:lnTo>
                <a:lnTo>
                  <a:pt x="7429" y="11775"/>
                </a:lnTo>
                <a:lnTo>
                  <a:pt x="3261" y="10688"/>
                </a:lnTo>
                <a:lnTo>
                  <a:pt x="0" y="8333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>
            <a:extLst>
              <a:ext uri="{FF2B5EF4-FFF2-40B4-BE49-F238E27FC236}">
                <a16:creationId xmlns:a16="http://schemas.microsoft.com/office/drawing/2014/main" id="{3183C521-E522-46FE-F34D-F49AC2C9681E}"/>
              </a:ext>
            </a:extLst>
          </p:cNvPr>
          <p:cNvSpPr/>
          <p:nvPr/>
        </p:nvSpPr>
        <p:spPr>
          <a:xfrm>
            <a:off x="1900908" y="51987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4"/>
                </a:lnTo>
                <a:lnTo>
                  <a:pt x="8697" y="0"/>
                </a:lnTo>
                <a:lnTo>
                  <a:pt x="11596" y="2174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1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>
            <a:extLst>
              <a:ext uri="{FF2B5EF4-FFF2-40B4-BE49-F238E27FC236}">
                <a16:creationId xmlns:a16="http://schemas.microsoft.com/office/drawing/2014/main" id="{1068188A-BCF8-6796-C11B-A74A48C0A3C6}"/>
              </a:ext>
            </a:extLst>
          </p:cNvPr>
          <p:cNvSpPr/>
          <p:nvPr/>
        </p:nvSpPr>
        <p:spPr>
          <a:xfrm>
            <a:off x="1523285" y="520055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046" y="12319"/>
                </a:moveTo>
                <a:lnTo>
                  <a:pt x="9784" y="10688"/>
                </a:lnTo>
                <a:lnTo>
                  <a:pt x="7429" y="11775"/>
                </a:lnTo>
                <a:lnTo>
                  <a:pt x="3080" y="10688"/>
                </a:lnTo>
                <a:lnTo>
                  <a:pt x="0" y="8152"/>
                </a:lnTo>
                <a:lnTo>
                  <a:pt x="2174" y="3623"/>
                </a:lnTo>
                <a:lnTo>
                  <a:pt x="3760" y="1356"/>
                </a:lnTo>
                <a:lnTo>
                  <a:pt x="5934" y="148"/>
                </a:lnTo>
                <a:lnTo>
                  <a:pt x="8697" y="0"/>
                </a:lnTo>
                <a:lnTo>
                  <a:pt x="13590" y="0"/>
                </a:lnTo>
                <a:lnTo>
                  <a:pt x="14858" y="4710"/>
                </a:lnTo>
                <a:lnTo>
                  <a:pt x="13046" y="1231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>
            <a:extLst>
              <a:ext uri="{FF2B5EF4-FFF2-40B4-BE49-F238E27FC236}">
                <a16:creationId xmlns:a16="http://schemas.microsoft.com/office/drawing/2014/main" id="{14236EED-8AB7-4842-2BAC-5160AF4C29F6}"/>
              </a:ext>
            </a:extLst>
          </p:cNvPr>
          <p:cNvSpPr/>
          <p:nvPr/>
        </p:nvSpPr>
        <p:spPr>
          <a:xfrm>
            <a:off x="3781593" y="444691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85" y="13587"/>
                </a:moveTo>
                <a:lnTo>
                  <a:pt x="362" y="13224"/>
                </a:lnTo>
                <a:lnTo>
                  <a:pt x="0" y="8152"/>
                </a:lnTo>
                <a:lnTo>
                  <a:pt x="345" y="5420"/>
                </a:lnTo>
                <a:lnTo>
                  <a:pt x="1674" y="3307"/>
                </a:lnTo>
                <a:lnTo>
                  <a:pt x="3986" y="1811"/>
                </a:lnTo>
                <a:lnTo>
                  <a:pt x="8697" y="0"/>
                </a:lnTo>
                <a:lnTo>
                  <a:pt x="11234" y="2717"/>
                </a:lnTo>
                <a:lnTo>
                  <a:pt x="12140" y="7608"/>
                </a:lnTo>
                <a:lnTo>
                  <a:pt x="11053" y="9420"/>
                </a:lnTo>
                <a:lnTo>
                  <a:pt x="10147" y="12862"/>
                </a:lnTo>
                <a:lnTo>
                  <a:pt x="6885" y="135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>
            <a:extLst>
              <a:ext uri="{FF2B5EF4-FFF2-40B4-BE49-F238E27FC236}">
                <a16:creationId xmlns:a16="http://schemas.microsoft.com/office/drawing/2014/main" id="{6E7FB4EB-DBFA-FF35-CE39-F2C409C4E7CE}"/>
              </a:ext>
            </a:extLst>
          </p:cNvPr>
          <p:cNvSpPr/>
          <p:nvPr/>
        </p:nvSpPr>
        <p:spPr>
          <a:xfrm>
            <a:off x="3404876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0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>
            <a:extLst>
              <a:ext uri="{FF2B5EF4-FFF2-40B4-BE49-F238E27FC236}">
                <a16:creationId xmlns:a16="http://schemas.microsoft.com/office/drawing/2014/main" id="{C779ABB0-18E7-57B9-F8A2-3035CDE158FC}"/>
              </a:ext>
            </a:extLst>
          </p:cNvPr>
          <p:cNvSpPr/>
          <p:nvPr/>
        </p:nvSpPr>
        <p:spPr>
          <a:xfrm>
            <a:off x="3028159" y="4447719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5">
                <a:moveTo>
                  <a:pt x="6289" y="12875"/>
                </a:moveTo>
                <a:lnTo>
                  <a:pt x="3933" y="12090"/>
                </a:lnTo>
                <a:lnTo>
                  <a:pt x="1993" y="10061"/>
                </a:lnTo>
                <a:lnTo>
                  <a:pt x="0" y="5351"/>
                </a:lnTo>
                <a:lnTo>
                  <a:pt x="2355" y="2814"/>
                </a:lnTo>
                <a:lnTo>
                  <a:pt x="6160" y="822"/>
                </a:lnTo>
                <a:lnTo>
                  <a:pt x="6746" y="406"/>
                </a:lnTo>
                <a:lnTo>
                  <a:pt x="7396" y="159"/>
                </a:lnTo>
                <a:lnTo>
                  <a:pt x="8824" y="0"/>
                </a:lnTo>
                <a:lnTo>
                  <a:pt x="9512" y="98"/>
                </a:lnTo>
                <a:lnTo>
                  <a:pt x="12683" y="3539"/>
                </a:lnTo>
                <a:lnTo>
                  <a:pt x="14314" y="7706"/>
                </a:lnTo>
                <a:lnTo>
                  <a:pt x="13590" y="11329"/>
                </a:lnTo>
                <a:lnTo>
                  <a:pt x="9060" y="12416"/>
                </a:lnTo>
                <a:lnTo>
                  <a:pt x="6289" y="128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>
            <a:extLst>
              <a:ext uri="{FF2B5EF4-FFF2-40B4-BE49-F238E27FC236}">
                <a16:creationId xmlns:a16="http://schemas.microsoft.com/office/drawing/2014/main" id="{08F2FE7B-FE40-956E-E41E-C25F5D3A55EE}"/>
              </a:ext>
            </a:extLst>
          </p:cNvPr>
          <p:cNvSpPr/>
          <p:nvPr/>
        </p:nvSpPr>
        <p:spPr>
          <a:xfrm>
            <a:off x="1149286" y="4447719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103" y="12914"/>
                </a:moveTo>
                <a:lnTo>
                  <a:pt x="0" y="6257"/>
                </a:lnTo>
                <a:lnTo>
                  <a:pt x="242" y="4161"/>
                </a:lnTo>
                <a:lnTo>
                  <a:pt x="1249" y="2540"/>
                </a:lnTo>
                <a:lnTo>
                  <a:pt x="4795" y="251"/>
                </a:lnTo>
                <a:lnTo>
                  <a:pt x="6687" y="0"/>
                </a:lnTo>
                <a:lnTo>
                  <a:pt x="10328" y="1184"/>
                </a:lnTo>
                <a:lnTo>
                  <a:pt x="10872" y="5351"/>
                </a:lnTo>
                <a:lnTo>
                  <a:pt x="11959" y="7344"/>
                </a:lnTo>
                <a:lnTo>
                  <a:pt x="7111" y="12876"/>
                </a:lnTo>
                <a:lnTo>
                  <a:pt x="5103" y="1291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>
            <a:extLst>
              <a:ext uri="{FF2B5EF4-FFF2-40B4-BE49-F238E27FC236}">
                <a16:creationId xmlns:a16="http://schemas.microsoft.com/office/drawing/2014/main" id="{D88F0ED9-366C-AA66-B41D-3CEA519CD814}"/>
              </a:ext>
            </a:extLst>
          </p:cNvPr>
          <p:cNvSpPr/>
          <p:nvPr/>
        </p:nvSpPr>
        <p:spPr>
          <a:xfrm>
            <a:off x="771663" y="4447719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70" h="13335">
                <a:moveTo>
                  <a:pt x="5927" y="12876"/>
                </a:moveTo>
                <a:lnTo>
                  <a:pt x="3571" y="12091"/>
                </a:lnTo>
                <a:lnTo>
                  <a:pt x="1630" y="10061"/>
                </a:lnTo>
                <a:lnTo>
                  <a:pt x="0" y="5351"/>
                </a:lnTo>
                <a:lnTo>
                  <a:pt x="2355" y="2815"/>
                </a:lnTo>
                <a:lnTo>
                  <a:pt x="5798" y="822"/>
                </a:lnTo>
                <a:lnTo>
                  <a:pt x="6384" y="406"/>
                </a:lnTo>
                <a:lnTo>
                  <a:pt x="7034" y="159"/>
                </a:lnTo>
                <a:lnTo>
                  <a:pt x="8461" y="0"/>
                </a:lnTo>
                <a:lnTo>
                  <a:pt x="9150" y="98"/>
                </a:lnTo>
                <a:lnTo>
                  <a:pt x="12321" y="3539"/>
                </a:lnTo>
                <a:lnTo>
                  <a:pt x="13952" y="7706"/>
                </a:lnTo>
                <a:lnTo>
                  <a:pt x="13227" y="11329"/>
                </a:lnTo>
                <a:lnTo>
                  <a:pt x="8697" y="12416"/>
                </a:lnTo>
                <a:lnTo>
                  <a:pt x="5927" y="1287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>
            <a:extLst>
              <a:ext uri="{FF2B5EF4-FFF2-40B4-BE49-F238E27FC236}">
                <a16:creationId xmlns:a16="http://schemas.microsoft.com/office/drawing/2014/main" id="{418448AD-F982-4CBF-B927-C6821749467A}"/>
              </a:ext>
            </a:extLst>
          </p:cNvPr>
          <p:cNvSpPr/>
          <p:nvPr/>
        </p:nvSpPr>
        <p:spPr>
          <a:xfrm>
            <a:off x="396940" y="444673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09" y="13931"/>
                </a:moveTo>
                <a:lnTo>
                  <a:pt x="0" y="8152"/>
                </a:lnTo>
                <a:lnTo>
                  <a:pt x="1268" y="6159"/>
                </a:lnTo>
                <a:lnTo>
                  <a:pt x="2174" y="3079"/>
                </a:lnTo>
                <a:lnTo>
                  <a:pt x="3986" y="2173"/>
                </a:lnTo>
                <a:lnTo>
                  <a:pt x="8697" y="0"/>
                </a:lnTo>
                <a:lnTo>
                  <a:pt x="11596" y="2173"/>
                </a:lnTo>
                <a:lnTo>
                  <a:pt x="12684" y="12681"/>
                </a:lnTo>
                <a:lnTo>
                  <a:pt x="10328" y="13224"/>
                </a:lnTo>
                <a:lnTo>
                  <a:pt x="8697" y="13406"/>
                </a:lnTo>
                <a:lnTo>
                  <a:pt x="7770" y="13782"/>
                </a:lnTo>
                <a:lnTo>
                  <a:pt x="6809" y="1393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>
            <a:extLst>
              <a:ext uri="{FF2B5EF4-FFF2-40B4-BE49-F238E27FC236}">
                <a16:creationId xmlns:a16="http://schemas.microsoft.com/office/drawing/2014/main" id="{89A43082-1547-8F75-B094-2BB95FD5D261}"/>
              </a:ext>
            </a:extLst>
          </p:cNvPr>
          <p:cNvSpPr/>
          <p:nvPr/>
        </p:nvSpPr>
        <p:spPr>
          <a:xfrm>
            <a:off x="7354876" y="614115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3985" y="13224"/>
                </a:moveTo>
                <a:lnTo>
                  <a:pt x="1811" y="11775"/>
                </a:lnTo>
                <a:lnTo>
                  <a:pt x="0" y="5616"/>
                </a:lnTo>
                <a:lnTo>
                  <a:pt x="180" y="1268"/>
                </a:lnTo>
                <a:lnTo>
                  <a:pt x="5073" y="0"/>
                </a:lnTo>
                <a:lnTo>
                  <a:pt x="7065" y="0"/>
                </a:lnTo>
                <a:lnTo>
                  <a:pt x="10690" y="1086"/>
                </a:lnTo>
                <a:lnTo>
                  <a:pt x="11415" y="2717"/>
                </a:lnTo>
                <a:lnTo>
                  <a:pt x="12077" y="4568"/>
                </a:lnTo>
                <a:lnTo>
                  <a:pt x="11982" y="6380"/>
                </a:lnTo>
                <a:lnTo>
                  <a:pt x="10280" y="9926"/>
                </a:lnTo>
                <a:lnTo>
                  <a:pt x="8925" y="11133"/>
                </a:lnTo>
                <a:lnTo>
                  <a:pt x="7066" y="11775"/>
                </a:lnTo>
                <a:lnTo>
                  <a:pt x="3985" y="1322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>
            <a:extLst>
              <a:ext uri="{FF2B5EF4-FFF2-40B4-BE49-F238E27FC236}">
                <a16:creationId xmlns:a16="http://schemas.microsoft.com/office/drawing/2014/main" id="{AD7CB20B-41E5-6B45-7F4A-8A20AE8AD37C}"/>
              </a:ext>
            </a:extLst>
          </p:cNvPr>
          <p:cNvSpPr/>
          <p:nvPr/>
        </p:nvSpPr>
        <p:spPr>
          <a:xfrm>
            <a:off x="7730867" y="9900482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523" y="12671"/>
                </a:moveTo>
                <a:lnTo>
                  <a:pt x="1087" y="10859"/>
                </a:lnTo>
                <a:lnTo>
                  <a:pt x="0" y="2888"/>
                </a:lnTo>
                <a:lnTo>
                  <a:pt x="1993" y="1076"/>
                </a:lnTo>
                <a:lnTo>
                  <a:pt x="3442" y="714"/>
                </a:lnTo>
                <a:lnTo>
                  <a:pt x="5316" y="0"/>
                </a:lnTo>
                <a:lnTo>
                  <a:pt x="7123" y="142"/>
                </a:lnTo>
                <a:lnTo>
                  <a:pt x="10601" y="2139"/>
                </a:lnTo>
                <a:lnTo>
                  <a:pt x="11633" y="3627"/>
                </a:lnTo>
                <a:lnTo>
                  <a:pt x="11959" y="5605"/>
                </a:lnTo>
                <a:lnTo>
                  <a:pt x="10872" y="7779"/>
                </a:lnTo>
                <a:lnTo>
                  <a:pt x="10147" y="11221"/>
                </a:lnTo>
                <a:lnTo>
                  <a:pt x="6523" y="1267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>
            <a:extLst>
              <a:ext uri="{FF2B5EF4-FFF2-40B4-BE49-F238E27FC236}">
                <a16:creationId xmlns:a16="http://schemas.microsoft.com/office/drawing/2014/main" id="{A353ACF6-138A-D4B3-FF8F-4E490D3BC6E8}"/>
              </a:ext>
            </a:extLst>
          </p:cNvPr>
          <p:cNvSpPr/>
          <p:nvPr/>
        </p:nvSpPr>
        <p:spPr>
          <a:xfrm>
            <a:off x="961798" y="5012514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5" h="14604">
                <a:moveTo>
                  <a:pt x="3387" y="14120"/>
                </a:moveTo>
                <a:lnTo>
                  <a:pt x="669" y="11040"/>
                </a:lnTo>
                <a:lnTo>
                  <a:pt x="126" y="6873"/>
                </a:lnTo>
                <a:lnTo>
                  <a:pt x="0" y="4306"/>
                </a:lnTo>
                <a:lnTo>
                  <a:pt x="966" y="2253"/>
                </a:lnTo>
                <a:lnTo>
                  <a:pt x="3025" y="714"/>
                </a:lnTo>
                <a:lnTo>
                  <a:pt x="4899" y="0"/>
                </a:lnTo>
                <a:lnTo>
                  <a:pt x="6705" y="142"/>
                </a:lnTo>
                <a:lnTo>
                  <a:pt x="10182" y="2139"/>
                </a:lnTo>
                <a:lnTo>
                  <a:pt x="11214" y="3627"/>
                </a:lnTo>
                <a:lnTo>
                  <a:pt x="11541" y="5605"/>
                </a:lnTo>
                <a:lnTo>
                  <a:pt x="10273" y="7779"/>
                </a:lnTo>
                <a:lnTo>
                  <a:pt x="9729" y="11221"/>
                </a:lnTo>
                <a:lnTo>
                  <a:pt x="7917" y="12127"/>
                </a:lnTo>
                <a:lnTo>
                  <a:pt x="3387" y="1412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>
            <a:extLst>
              <a:ext uri="{FF2B5EF4-FFF2-40B4-BE49-F238E27FC236}">
                <a16:creationId xmlns:a16="http://schemas.microsoft.com/office/drawing/2014/main" id="{0DA01F9C-1105-5AF3-3EF1-60B31489FE37}"/>
              </a:ext>
            </a:extLst>
          </p:cNvPr>
          <p:cNvSpPr/>
          <p:nvPr/>
        </p:nvSpPr>
        <p:spPr>
          <a:xfrm>
            <a:off x="1337434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24" y="13768"/>
                </a:moveTo>
                <a:lnTo>
                  <a:pt x="3019" y="11594"/>
                </a:lnTo>
                <a:lnTo>
                  <a:pt x="906" y="9849"/>
                </a:lnTo>
                <a:lnTo>
                  <a:pt x="0" y="7615"/>
                </a:lnTo>
                <a:lnTo>
                  <a:pt x="301" y="4891"/>
                </a:lnTo>
                <a:lnTo>
                  <a:pt x="1569" y="543"/>
                </a:lnTo>
                <a:lnTo>
                  <a:pt x="5374" y="0"/>
                </a:lnTo>
                <a:lnTo>
                  <a:pt x="9361" y="1268"/>
                </a:lnTo>
                <a:lnTo>
                  <a:pt x="10035" y="1406"/>
                </a:lnTo>
                <a:lnTo>
                  <a:pt x="12606" y="5092"/>
                </a:lnTo>
                <a:lnTo>
                  <a:pt x="12399" y="6452"/>
                </a:lnTo>
                <a:lnTo>
                  <a:pt x="12137" y="7064"/>
                </a:lnTo>
                <a:lnTo>
                  <a:pt x="11716" y="7608"/>
                </a:lnTo>
                <a:lnTo>
                  <a:pt x="9905" y="11413"/>
                </a:lnTo>
                <a:lnTo>
                  <a:pt x="682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>
            <a:extLst>
              <a:ext uri="{FF2B5EF4-FFF2-40B4-BE49-F238E27FC236}">
                <a16:creationId xmlns:a16="http://schemas.microsoft.com/office/drawing/2014/main" id="{5018CC20-F7F0-3821-9821-D1156C8385D1}"/>
              </a:ext>
            </a:extLst>
          </p:cNvPr>
          <p:cNvSpPr/>
          <p:nvPr/>
        </p:nvSpPr>
        <p:spPr>
          <a:xfrm>
            <a:off x="6978818" y="839704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413" y="12091"/>
                </a:moveTo>
                <a:lnTo>
                  <a:pt x="2647" y="11306"/>
                </a:lnTo>
                <a:lnTo>
                  <a:pt x="1411" y="10013"/>
                </a:lnTo>
                <a:lnTo>
                  <a:pt x="0" y="6415"/>
                </a:lnTo>
                <a:lnTo>
                  <a:pt x="28" y="4627"/>
                </a:lnTo>
                <a:lnTo>
                  <a:pt x="789" y="2851"/>
                </a:lnTo>
                <a:lnTo>
                  <a:pt x="2512" y="845"/>
                </a:lnTo>
                <a:lnTo>
                  <a:pt x="4686" y="0"/>
                </a:lnTo>
                <a:lnTo>
                  <a:pt x="7312" y="315"/>
                </a:lnTo>
                <a:lnTo>
                  <a:pt x="9417" y="501"/>
                </a:lnTo>
                <a:lnTo>
                  <a:pt x="10847" y="1580"/>
                </a:lnTo>
                <a:lnTo>
                  <a:pt x="12359" y="5526"/>
                </a:lnTo>
                <a:lnTo>
                  <a:pt x="12016" y="7285"/>
                </a:lnTo>
                <a:lnTo>
                  <a:pt x="10574" y="8829"/>
                </a:lnTo>
                <a:lnTo>
                  <a:pt x="9487" y="10460"/>
                </a:lnTo>
                <a:lnTo>
                  <a:pt x="6406" y="11004"/>
                </a:lnTo>
                <a:lnTo>
                  <a:pt x="4413" y="1209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>
            <a:extLst>
              <a:ext uri="{FF2B5EF4-FFF2-40B4-BE49-F238E27FC236}">
                <a16:creationId xmlns:a16="http://schemas.microsoft.com/office/drawing/2014/main" id="{C834AE43-714E-0326-0829-AF26A6557A2C}"/>
              </a:ext>
            </a:extLst>
          </p:cNvPr>
          <p:cNvSpPr/>
          <p:nvPr/>
        </p:nvSpPr>
        <p:spPr>
          <a:xfrm>
            <a:off x="1712096" y="501281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8516" y="12368"/>
                </a:moveTo>
                <a:lnTo>
                  <a:pt x="3623" y="11100"/>
                </a:lnTo>
                <a:lnTo>
                  <a:pt x="0" y="3854"/>
                </a:lnTo>
                <a:lnTo>
                  <a:pt x="1811" y="2042"/>
                </a:lnTo>
                <a:lnTo>
                  <a:pt x="4167" y="955"/>
                </a:lnTo>
                <a:lnTo>
                  <a:pt x="5940" y="77"/>
                </a:lnTo>
                <a:lnTo>
                  <a:pt x="7748" y="0"/>
                </a:lnTo>
                <a:lnTo>
                  <a:pt x="11432" y="1444"/>
                </a:lnTo>
                <a:lnTo>
                  <a:pt x="12705" y="2729"/>
                </a:lnTo>
                <a:lnTo>
                  <a:pt x="13408" y="4578"/>
                </a:lnTo>
                <a:lnTo>
                  <a:pt x="13408" y="6571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>
            <a:extLst>
              <a:ext uri="{FF2B5EF4-FFF2-40B4-BE49-F238E27FC236}">
                <a16:creationId xmlns:a16="http://schemas.microsoft.com/office/drawing/2014/main" id="{F67C6981-6663-CEB0-6672-5EBD10FCF156}"/>
              </a:ext>
            </a:extLst>
          </p:cNvPr>
          <p:cNvSpPr/>
          <p:nvPr/>
        </p:nvSpPr>
        <p:spPr>
          <a:xfrm>
            <a:off x="2089612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>
            <a:extLst>
              <a:ext uri="{FF2B5EF4-FFF2-40B4-BE49-F238E27FC236}">
                <a16:creationId xmlns:a16="http://schemas.microsoft.com/office/drawing/2014/main" id="{080D976E-3FCD-9BBF-41B1-F159A658AED1}"/>
              </a:ext>
            </a:extLst>
          </p:cNvPr>
          <p:cNvSpPr/>
          <p:nvPr/>
        </p:nvSpPr>
        <p:spPr>
          <a:xfrm>
            <a:off x="2841777" y="5012503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1" y="13768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2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2"/>
                </a:lnTo>
                <a:lnTo>
                  <a:pt x="12124" y="7064"/>
                </a:lnTo>
                <a:lnTo>
                  <a:pt x="11704" y="7608"/>
                </a:lnTo>
                <a:lnTo>
                  <a:pt x="9891" y="11413"/>
                </a:lnTo>
                <a:lnTo>
                  <a:pt x="6811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>
            <a:extLst>
              <a:ext uri="{FF2B5EF4-FFF2-40B4-BE49-F238E27FC236}">
                <a16:creationId xmlns:a16="http://schemas.microsoft.com/office/drawing/2014/main" id="{36438522-617B-F070-5826-05C9CC07C24C}"/>
              </a:ext>
            </a:extLst>
          </p:cNvPr>
          <p:cNvSpPr/>
          <p:nvPr/>
        </p:nvSpPr>
        <p:spPr>
          <a:xfrm>
            <a:off x="6978491" y="501304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2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5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724"/>
                </a:lnTo>
                <a:lnTo>
                  <a:pt x="13802" y="3442"/>
                </a:lnTo>
                <a:lnTo>
                  <a:pt x="9452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>
            <a:extLst>
              <a:ext uri="{FF2B5EF4-FFF2-40B4-BE49-F238E27FC236}">
                <a16:creationId xmlns:a16="http://schemas.microsoft.com/office/drawing/2014/main" id="{21A7AE0F-009B-7986-7C2A-4861CE53AEFE}"/>
              </a:ext>
            </a:extLst>
          </p:cNvPr>
          <p:cNvSpPr/>
          <p:nvPr/>
        </p:nvSpPr>
        <p:spPr>
          <a:xfrm>
            <a:off x="7355056" y="501275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5979" y="12790"/>
                </a:moveTo>
                <a:lnTo>
                  <a:pt x="725" y="10797"/>
                </a:lnTo>
                <a:lnTo>
                  <a:pt x="0" y="2464"/>
                </a:lnTo>
                <a:lnTo>
                  <a:pt x="1812" y="833"/>
                </a:lnTo>
                <a:lnTo>
                  <a:pt x="3261" y="471"/>
                </a:lnTo>
                <a:lnTo>
                  <a:pt x="4153" y="128"/>
                </a:lnTo>
                <a:lnTo>
                  <a:pt x="11597" y="5544"/>
                </a:lnTo>
                <a:lnTo>
                  <a:pt x="10510" y="7536"/>
                </a:lnTo>
                <a:lnTo>
                  <a:pt x="9966" y="10978"/>
                </a:lnTo>
                <a:lnTo>
                  <a:pt x="5979" y="1279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>
            <a:extLst>
              <a:ext uri="{FF2B5EF4-FFF2-40B4-BE49-F238E27FC236}">
                <a16:creationId xmlns:a16="http://schemas.microsoft.com/office/drawing/2014/main" id="{6EE9CC86-B14D-67DC-D2A0-20D318D87458}"/>
              </a:ext>
            </a:extLst>
          </p:cNvPr>
          <p:cNvSpPr/>
          <p:nvPr/>
        </p:nvSpPr>
        <p:spPr>
          <a:xfrm>
            <a:off x="7730868" y="501268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2" y="0"/>
                </a:lnTo>
                <a:lnTo>
                  <a:pt x="7196" y="135"/>
                </a:lnTo>
                <a:lnTo>
                  <a:pt x="8094" y="420"/>
                </a:lnTo>
                <a:lnTo>
                  <a:pt x="11777" y="5614"/>
                </a:lnTo>
                <a:lnTo>
                  <a:pt x="10872" y="7607"/>
                </a:lnTo>
                <a:lnTo>
                  <a:pt x="10147" y="11049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>
            <a:extLst>
              <a:ext uri="{FF2B5EF4-FFF2-40B4-BE49-F238E27FC236}">
                <a16:creationId xmlns:a16="http://schemas.microsoft.com/office/drawing/2014/main" id="{F5DE990F-03A4-9C14-9F63-84CED84E3ABB}"/>
              </a:ext>
            </a:extLst>
          </p:cNvPr>
          <p:cNvSpPr/>
          <p:nvPr/>
        </p:nvSpPr>
        <p:spPr>
          <a:xfrm>
            <a:off x="7355010" y="839586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5" h="13970">
                <a:moveTo>
                  <a:pt x="7838" y="13811"/>
                </a:moveTo>
                <a:lnTo>
                  <a:pt x="3489" y="12724"/>
                </a:lnTo>
                <a:lnTo>
                  <a:pt x="1859" y="12724"/>
                </a:lnTo>
                <a:lnTo>
                  <a:pt x="228" y="8377"/>
                </a:lnTo>
                <a:lnTo>
                  <a:pt x="228" y="6203"/>
                </a:lnTo>
                <a:lnTo>
                  <a:pt x="0" y="4126"/>
                </a:lnTo>
                <a:lnTo>
                  <a:pt x="745" y="2493"/>
                </a:lnTo>
                <a:lnTo>
                  <a:pt x="4185" y="119"/>
                </a:lnTo>
                <a:lnTo>
                  <a:pt x="5977" y="0"/>
                </a:lnTo>
                <a:lnTo>
                  <a:pt x="7838" y="949"/>
                </a:lnTo>
                <a:lnTo>
                  <a:pt x="9650" y="2036"/>
                </a:lnTo>
                <a:lnTo>
                  <a:pt x="10375" y="5297"/>
                </a:lnTo>
                <a:lnTo>
                  <a:pt x="11643" y="6565"/>
                </a:lnTo>
                <a:lnTo>
                  <a:pt x="10375" y="10732"/>
                </a:lnTo>
                <a:lnTo>
                  <a:pt x="7838" y="138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>
            <a:extLst>
              <a:ext uri="{FF2B5EF4-FFF2-40B4-BE49-F238E27FC236}">
                <a16:creationId xmlns:a16="http://schemas.microsoft.com/office/drawing/2014/main" id="{092F3E2B-0BA4-D6E4-0539-95DEE13717A0}"/>
              </a:ext>
            </a:extLst>
          </p:cNvPr>
          <p:cNvSpPr/>
          <p:nvPr/>
        </p:nvSpPr>
        <p:spPr>
          <a:xfrm>
            <a:off x="7354767" y="651652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13" y="13768"/>
                </a:moveTo>
                <a:lnTo>
                  <a:pt x="3007" y="11594"/>
                </a:lnTo>
                <a:lnTo>
                  <a:pt x="846" y="9857"/>
                </a:lnTo>
                <a:lnTo>
                  <a:pt x="0" y="7623"/>
                </a:lnTo>
                <a:lnTo>
                  <a:pt x="470" y="4891"/>
                </a:lnTo>
                <a:lnTo>
                  <a:pt x="1557" y="543"/>
                </a:lnTo>
                <a:lnTo>
                  <a:pt x="5362" y="0"/>
                </a:lnTo>
                <a:lnTo>
                  <a:pt x="13335" y="2536"/>
                </a:lnTo>
                <a:lnTo>
                  <a:pt x="13517" y="4528"/>
                </a:lnTo>
                <a:lnTo>
                  <a:pt x="11705" y="7608"/>
                </a:lnTo>
                <a:lnTo>
                  <a:pt x="9893" y="11413"/>
                </a:lnTo>
                <a:lnTo>
                  <a:pt x="6813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>
            <a:extLst>
              <a:ext uri="{FF2B5EF4-FFF2-40B4-BE49-F238E27FC236}">
                <a16:creationId xmlns:a16="http://schemas.microsoft.com/office/drawing/2014/main" id="{5874FB36-F489-58E0-DFF8-0C196AD1AFD6}"/>
              </a:ext>
            </a:extLst>
          </p:cNvPr>
          <p:cNvSpPr/>
          <p:nvPr/>
        </p:nvSpPr>
        <p:spPr>
          <a:xfrm>
            <a:off x="585720" y="4260505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010" y="13033"/>
                </a:moveTo>
                <a:lnTo>
                  <a:pt x="574" y="11040"/>
                </a:lnTo>
                <a:lnTo>
                  <a:pt x="31" y="6873"/>
                </a:lnTo>
                <a:lnTo>
                  <a:pt x="0" y="4351"/>
                </a:lnTo>
                <a:lnTo>
                  <a:pt x="966" y="2297"/>
                </a:lnTo>
                <a:lnTo>
                  <a:pt x="2930" y="714"/>
                </a:lnTo>
                <a:lnTo>
                  <a:pt x="4803" y="0"/>
                </a:lnTo>
                <a:lnTo>
                  <a:pt x="6610" y="142"/>
                </a:lnTo>
                <a:lnTo>
                  <a:pt x="10087" y="2139"/>
                </a:lnTo>
                <a:lnTo>
                  <a:pt x="11120" y="3627"/>
                </a:lnTo>
                <a:lnTo>
                  <a:pt x="11446" y="5605"/>
                </a:lnTo>
                <a:lnTo>
                  <a:pt x="10359" y="7779"/>
                </a:lnTo>
                <a:lnTo>
                  <a:pt x="9634" y="11221"/>
                </a:lnTo>
                <a:lnTo>
                  <a:pt x="6010" y="13033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>
            <a:extLst>
              <a:ext uri="{FF2B5EF4-FFF2-40B4-BE49-F238E27FC236}">
                <a16:creationId xmlns:a16="http://schemas.microsoft.com/office/drawing/2014/main" id="{EF19E3B0-C711-183F-B845-BA997F4F7148}"/>
              </a:ext>
            </a:extLst>
          </p:cNvPr>
          <p:cNvSpPr/>
          <p:nvPr/>
        </p:nvSpPr>
        <p:spPr>
          <a:xfrm>
            <a:off x="959911" y="4260645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5" h="12700">
                <a:moveTo>
                  <a:pt x="5818" y="12530"/>
                </a:moveTo>
                <a:lnTo>
                  <a:pt x="3937" y="12339"/>
                </a:lnTo>
                <a:lnTo>
                  <a:pt x="2457" y="11468"/>
                </a:lnTo>
                <a:lnTo>
                  <a:pt x="300" y="8363"/>
                </a:lnTo>
                <a:lnTo>
                  <a:pt x="0" y="6672"/>
                </a:lnTo>
                <a:lnTo>
                  <a:pt x="956" y="3014"/>
                </a:lnTo>
                <a:lnTo>
                  <a:pt x="2046" y="1687"/>
                </a:lnTo>
                <a:lnTo>
                  <a:pt x="5447" y="35"/>
                </a:lnTo>
                <a:lnTo>
                  <a:pt x="7165" y="0"/>
                </a:lnTo>
                <a:lnTo>
                  <a:pt x="8898" y="754"/>
                </a:lnTo>
                <a:lnTo>
                  <a:pt x="11021" y="845"/>
                </a:lnTo>
                <a:lnTo>
                  <a:pt x="12470" y="1880"/>
                </a:lnTo>
                <a:lnTo>
                  <a:pt x="14018" y="5837"/>
                </a:lnTo>
                <a:lnTo>
                  <a:pt x="13657" y="7580"/>
                </a:lnTo>
                <a:lnTo>
                  <a:pt x="12160" y="9088"/>
                </a:lnTo>
                <a:lnTo>
                  <a:pt x="11073" y="11262"/>
                </a:lnTo>
                <a:lnTo>
                  <a:pt x="7992" y="11262"/>
                </a:lnTo>
                <a:lnTo>
                  <a:pt x="5818" y="125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>
            <a:extLst>
              <a:ext uri="{FF2B5EF4-FFF2-40B4-BE49-F238E27FC236}">
                <a16:creationId xmlns:a16="http://schemas.microsoft.com/office/drawing/2014/main" id="{C5F653A4-425C-B437-7B1D-97F01CB33E2D}"/>
              </a:ext>
            </a:extLst>
          </p:cNvPr>
          <p:cNvSpPr/>
          <p:nvPr/>
        </p:nvSpPr>
        <p:spPr>
          <a:xfrm>
            <a:off x="1336648" y="4261038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7066" y="11775"/>
                </a:moveTo>
                <a:lnTo>
                  <a:pt x="4522" y="11498"/>
                </a:lnTo>
                <a:lnTo>
                  <a:pt x="2650" y="10230"/>
                </a:lnTo>
                <a:lnTo>
                  <a:pt x="1449" y="7971"/>
                </a:lnTo>
                <a:lnTo>
                  <a:pt x="0" y="3804"/>
                </a:lnTo>
                <a:lnTo>
                  <a:pt x="2536" y="724"/>
                </a:lnTo>
                <a:lnTo>
                  <a:pt x="6885" y="0"/>
                </a:lnTo>
                <a:lnTo>
                  <a:pt x="8697" y="1086"/>
                </a:lnTo>
                <a:lnTo>
                  <a:pt x="12684" y="1992"/>
                </a:lnTo>
                <a:lnTo>
                  <a:pt x="12865" y="3442"/>
                </a:lnTo>
                <a:lnTo>
                  <a:pt x="13308" y="5412"/>
                </a:lnTo>
                <a:lnTo>
                  <a:pt x="12953" y="7226"/>
                </a:lnTo>
                <a:lnTo>
                  <a:pt x="10646" y="10542"/>
                </a:lnTo>
                <a:lnTo>
                  <a:pt x="9068" y="11506"/>
                </a:lnTo>
                <a:lnTo>
                  <a:pt x="7066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>
            <a:extLst>
              <a:ext uri="{FF2B5EF4-FFF2-40B4-BE49-F238E27FC236}">
                <a16:creationId xmlns:a16="http://schemas.microsoft.com/office/drawing/2014/main" id="{DC3D0324-0B95-9108-0C11-B8503A55FC99}"/>
              </a:ext>
            </a:extLst>
          </p:cNvPr>
          <p:cNvSpPr/>
          <p:nvPr/>
        </p:nvSpPr>
        <p:spPr>
          <a:xfrm>
            <a:off x="7730920" y="53884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579" y="543"/>
                </a:lnTo>
                <a:lnTo>
                  <a:pt x="5203" y="0"/>
                </a:lnTo>
                <a:lnTo>
                  <a:pt x="13175" y="2898"/>
                </a:lnTo>
                <a:lnTo>
                  <a:pt x="13357" y="4710"/>
                </a:lnTo>
                <a:lnTo>
                  <a:pt x="11726" y="7789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>
            <a:extLst>
              <a:ext uri="{FF2B5EF4-FFF2-40B4-BE49-F238E27FC236}">
                <a16:creationId xmlns:a16="http://schemas.microsoft.com/office/drawing/2014/main" id="{80C91F34-093F-B136-DE5D-E286BC95681A}"/>
              </a:ext>
            </a:extLst>
          </p:cNvPr>
          <p:cNvSpPr/>
          <p:nvPr/>
        </p:nvSpPr>
        <p:spPr>
          <a:xfrm>
            <a:off x="7353789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4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3046" y="2173"/>
                </a:lnTo>
                <a:lnTo>
                  <a:pt x="13227" y="3442"/>
                </a:lnTo>
                <a:lnTo>
                  <a:pt x="13609" y="5431"/>
                </a:lnTo>
                <a:lnTo>
                  <a:pt x="13210" y="7248"/>
                </a:lnTo>
                <a:lnTo>
                  <a:pt x="10849" y="10540"/>
                </a:lnTo>
                <a:lnTo>
                  <a:pt x="9254" y="11500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>
            <a:extLst>
              <a:ext uri="{FF2B5EF4-FFF2-40B4-BE49-F238E27FC236}">
                <a16:creationId xmlns:a16="http://schemas.microsoft.com/office/drawing/2014/main" id="{DE70DEF4-A636-7035-664C-7EF756F0E13E}"/>
              </a:ext>
            </a:extLst>
          </p:cNvPr>
          <p:cNvSpPr/>
          <p:nvPr/>
        </p:nvSpPr>
        <p:spPr>
          <a:xfrm>
            <a:off x="2841830" y="5388417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758" y="13949"/>
                </a:moveTo>
                <a:lnTo>
                  <a:pt x="2953" y="11775"/>
                </a:lnTo>
                <a:lnTo>
                  <a:pt x="845" y="9945"/>
                </a:lnTo>
                <a:lnTo>
                  <a:pt x="0" y="7651"/>
                </a:lnTo>
                <a:lnTo>
                  <a:pt x="417" y="4891"/>
                </a:lnTo>
                <a:lnTo>
                  <a:pt x="1504" y="543"/>
                </a:lnTo>
                <a:lnTo>
                  <a:pt x="5309" y="0"/>
                </a:lnTo>
                <a:lnTo>
                  <a:pt x="13282" y="2898"/>
                </a:lnTo>
                <a:lnTo>
                  <a:pt x="13282" y="4710"/>
                </a:lnTo>
                <a:lnTo>
                  <a:pt x="11651" y="7789"/>
                </a:lnTo>
                <a:lnTo>
                  <a:pt x="9839" y="11594"/>
                </a:lnTo>
                <a:lnTo>
                  <a:pt x="6758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>
            <a:extLst>
              <a:ext uri="{FF2B5EF4-FFF2-40B4-BE49-F238E27FC236}">
                <a16:creationId xmlns:a16="http://schemas.microsoft.com/office/drawing/2014/main" id="{6BCA5ABB-7DC0-BDE0-A0ED-4FADAF70F663}"/>
              </a:ext>
            </a:extLst>
          </p:cNvPr>
          <p:cNvSpPr/>
          <p:nvPr/>
        </p:nvSpPr>
        <p:spPr>
          <a:xfrm>
            <a:off x="2088632" y="5388961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7247" y="11775"/>
                </a:moveTo>
                <a:lnTo>
                  <a:pt x="4703" y="11498"/>
                </a:lnTo>
                <a:lnTo>
                  <a:pt x="2831" y="10230"/>
                </a:lnTo>
                <a:lnTo>
                  <a:pt x="1630" y="7971"/>
                </a:lnTo>
                <a:lnTo>
                  <a:pt x="0" y="3804"/>
                </a:lnTo>
                <a:lnTo>
                  <a:pt x="2174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89" y="5412"/>
                </a:lnTo>
                <a:lnTo>
                  <a:pt x="13134" y="7226"/>
                </a:lnTo>
                <a:lnTo>
                  <a:pt x="10827" y="10542"/>
                </a:lnTo>
                <a:lnTo>
                  <a:pt x="9249" y="11505"/>
                </a:lnTo>
                <a:lnTo>
                  <a:pt x="724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>
            <a:extLst>
              <a:ext uri="{FF2B5EF4-FFF2-40B4-BE49-F238E27FC236}">
                <a16:creationId xmlns:a16="http://schemas.microsoft.com/office/drawing/2014/main" id="{A692D2FD-ADEB-16DE-4735-054F28844CFD}"/>
              </a:ext>
            </a:extLst>
          </p:cNvPr>
          <p:cNvSpPr/>
          <p:nvPr/>
        </p:nvSpPr>
        <p:spPr>
          <a:xfrm>
            <a:off x="7354541" y="6893160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5589" y="11956"/>
                </a:moveTo>
                <a:lnTo>
                  <a:pt x="3678" y="11469"/>
                </a:lnTo>
                <a:lnTo>
                  <a:pt x="2226" y="10373"/>
                </a:lnTo>
                <a:lnTo>
                  <a:pt x="238" y="6967"/>
                </a:lnTo>
                <a:lnTo>
                  <a:pt x="0" y="5164"/>
                </a:lnTo>
                <a:lnTo>
                  <a:pt x="515" y="3260"/>
                </a:lnTo>
                <a:lnTo>
                  <a:pt x="515" y="1811"/>
                </a:lnTo>
                <a:lnTo>
                  <a:pt x="4683" y="0"/>
                </a:lnTo>
                <a:lnTo>
                  <a:pt x="9032" y="362"/>
                </a:lnTo>
                <a:lnTo>
                  <a:pt x="13925" y="3441"/>
                </a:lnTo>
                <a:lnTo>
                  <a:pt x="11569" y="7970"/>
                </a:lnTo>
                <a:lnTo>
                  <a:pt x="10663" y="9782"/>
                </a:lnTo>
                <a:lnTo>
                  <a:pt x="7582" y="10688"/>
                </a:lnTo>
                <a:lnTo>
                  <a:pt x="5589" y="119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>
            <a:extLst>
              <a:ext uri="{FF2B5EF4-FFF2-40B4-BE49-F238E27FC236}">
                <a16:creationId xmlns:a16="http://schemas.microsoft.com/office/drawing/2014/main" id="{1EF40D63-F083-9487-95BA-6B366785C9CD}"/>
              </a:ext>
            </a:extLst>
          </p:cNvPr>
          <p:cNvSpPr/>
          <p:nvPr/>
        </p:nvSpPr>
        <p:spPr>
          <a:xfrm>
            <a:off x="3218027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090" y="12500"/>
                </a:moveTo>
                <a:lnTo>
                  <a:pt x="7278" y="10869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>
            <a:extLst>
              <a:ext uri="{FF2B5EF4-FFF2-40B4-BE49-F238E27FC236}">
                <a16:creationId xmlns:a16="http://schemas.microsoft.com/office/drawing/2014/main" id="{39F2DEE6-4748-9D23-47C0-42B87370DD18}"/>
              </a:ext>
            </a:extLst>
          </p:cNvPr>
          <p:cNvSpPr/>
          <p:nvPr/>
        </p:nvSpPr>
        <p:spPr>
          <a:xfrm>
            <a:off x="3592781" y="4260860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8516" y="12316"/>
                </a:moveTo>
                <a:lnTo>
                  <a:pt x="3261" y="11048"/>
                </a:lnTo>
                <a:lnTo>
                  <a:pt x="0" y="3801"/>
                </a:lnTo>
                <a:lnTo>
                  <a:pt x="724" y="1989"/>
                </a:lnTo>
                <a:lnTo>
                  <a:pt x="3986" y="902"/>
                </a:lnTo>
                <a:lnTo>
                  <a:pt x="5736" y="75"/>
                </a:lnTo>
                <a:lnTo>
                  <a:pt x="7518" y="0"/>
                </a:lnTo>
                <a:lnTo>
                  <a:pt x="11146" y="1351"/>
                </a:lnTo>
                <a:lnTo>
                  <a:pt x="12445" y="2574"/>
                </a:lnTo>
                <a:lnTo>
                  <a:pt x="13227" y="4345"/>
                </a:lnTo>
                <a:lnTo>
                  <a:pt x="13227" y="6519"/>
                </a:lnTo>
                <a:lnTo>
                  <a:pt x="11777" y="9779"/>
                </a:lnTo>
                <a:lnTo>
                  <a:pt x="8516" y="1231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>
            <a:extLst>
              <a:ext uri="{FF2B5EF4-FFF2-40B4-BE49-F238E27FC236}">
                <a16:creationId xmlns:a16="http://schemas.microsoft.com/office/drawing/2014/main" id="{29EF6790-CCDF-C5BC-349D-57F364AA6D9B}"/>
              </a:ext>
            </a:extLst>
          </p:cNvPr>
          <p:cNvSpPr/>
          <p:nvPr/>
        </p:nvSpPr>
        <p:spPr>
          <a:xfrm>
            <a:off x="6977796" y="7644988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40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5"/>
                </a:lnTo>
                <a:lnTo>
                  <a:pt x="6704" y="0"/>
                </a:lnTo>
                <a:lnTo>
                  <a:pt x="8878" y="1086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8"/>
                </a:lnTo>
                <a:lnTo>
                  <a:pt x="10723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>
            <a:extLst>
              <a:ext uri="{FF2B5EF4-FFF2-40B4-BE49-F238E27FC236}">
                <a16:creationId xmlns:a16="http://schemas.microsoft.com/office/drawing/2014/main" id="{C9F86A6C-BC1A-5CE3-2288-5BC85C7598DC}"/>
              </a:ext>
            </a:extLst>
          </p:cNvPr>
          <p:cNvSpPr/>
          <p:nvPr/>
        </p:nvSpPr>
        <p:spPr>
          <a:xfrm>
            <a:off x="3969830" y="4261038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090" y="12500"/>
                </a:moveTo>
                <a:lnTo>
                  <a:pt x="7641" y="10869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724"/>
                </a:lnTo>
                <a:lnTo>
                  <a:pt x="13801" y="3442"/>
                </a:lnTo>
                <a:lnTo>
                  <a:pt x="9090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>
            <a:extLst>
              <a:ext uri="{FF2B5EF4-FFF2-40B4-BE49-F238E27FC236}">
                <a16:creationId xmlns:a16="http://schemas.microsoft.com/office/drawing/2014/main" id="{D50DC4BF-161F-0EFF-FA72-DA1D0CFE0A26}"/>
              </a:ext>
            </a:extLst>
          </p:cNvPr>
          <p:cNvSpPr/>
          <p:nvPr/>
        </p:nvSpPr>
        <p:spPr>
          <a:xfrm>
            <a:off x="7353607" y="4636752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56"/>
                </a:moveTo>
                <a:lnTo>
                  <a:pt x="3261" y="11069"/>
                </a:lnTo>
                <a:lnTo>
                  <a:pt x="0" y="4185"/>
                </a:lnTo>
                <a:lnTo>
                  <a:pt x="1630" y="2011"/>
                </a:lnTo>
                <a:lnTo>
                  <a:pt x="3986" y="924"/>
                </a:lnTo>
                <a:lnTo>
                  <a:pt x="5786" y="54"/>
                </a:lnTo>
                <a:lnTo>
                  <a:pt x="7610" y="0"/>
                </a:lnTo>
                <a:lnTo>
                  <a:pt x="11306" y="1521"/>
                </a:lnTo>
                <a:lnTo>
                  <a:pt x="12563" y="2844"/>
                </a:lnTo>
                <a:lnTo>
                  <a:pt x="13227" y="4728"/>
                </a:lnTo>
                <a:lnTo>
                  <a:pt x="13227" y="6721"/>
                </a:lnTo>
                <a:lnTo>
                  <a:pt x="11778" y="9982"/>
                </a:lnTo>
                <a:lnTo>
                  <a:pt x="8515" y="12156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>
            <a:extLst>
              <a:ext uri="{FF2B5EF4-FFF2-40B4-BE49-F238E27FC236}">
                <a16:creationId xmlns:a16="http://schemas.microsoft.com/office/drawing/2014/main" id="{93D043F9-ED2A-868C-D360-F1F5E3BE3B9F}"/>
              </a:ext>
            </a:extLst>
          </p:cNvPr>
          <p:cNvSpPr/>
          <p:nvPr/>
        </p:nvSpPr>
        <p:spPr>
          <a:xfrm>
            <a:off x="5850427" y="426085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104" y="13587"/>
                </a:moveTo>
                <a:lnTo>
                  <a:pt x="2111" y="11956"/>
                </a:lnTo>
                <a:lnTo>
                  <a:pt x="1024" y="9058"/>
                </a:lnTo>
                <a:lnTo>
                  <a:pt x="82" y="7286"/>
                </a:lnTo>
                <a:lnTo>
                  <a:pt x="0" y="5476"/>
                </a:lnTo>
                <a:lnTo>
                  <a:pt x="1553" y="1776"/>
                </a:lnTo>
                <a:lnTo>
                  <a:pt x="2904" y="567"/>
                </a:lnTo>
                <a:lnTo>
                  <a:pt x="4829" y="0"/>
                </a:lnTo>
                <a:lnTo>
                  <a:pt x="7185" y="905"/>
                </a:lnTo>
                <a:lnTo>
                  <a:pt x="10809" y="1449"/>
                </a:lnTo>
                <a:lnTo>
                  <a:pt x="11534" y="3079"/>
                </a:lnTo>
                <a:lnTo>
                  <a:pt x="12137" y="4904"/>
                </a:lnTo>
                <a:lnTo>
                  <a:pt x="12016" y="6679"/>
                </a:lnTo>
                <a:lnTo>
                  <a:pt x="10325" y="10130"/>
                </a:lnTo>
                <a:lnTo>
                  <a:pt x="8996" y="11314"/>
                </a:lnTo>
                <a:lnTo>
                  <a:pt x="7185" y="11956"/>
                </a:lnTo>
                <a:lnTo>
                  <a:pt x="4104" y="135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>
            <a:extLst>
              <a:ext uri="{FF2B5EF4-FFF2-40B4-BE49-F238E27FC236}">
                <a16:creationId xmlns:a16="http://schemas.microsoft.com/office/drawing/2014/main" id="{BDEF6BE1-D9FD-4035-54FD-738A695AD986}"/>
              </a:ext>
            </a:extLst>
          </p:cNvPr>
          <p:cNvSpPr/>
          <p:nvPr/>
        </p:nvSpPr>
        <p:spPr>
          <a:xfrm>
            <a:off x="6225794" y="4260646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5816" y="12530"/>
                </a:moveTo>
                <a:lnTo>
                  <a:pt x="3935" y="12339"/>
                </a:lnTo>
                <a:lnTo>
                  <a:pt x="2455" y="11467"/>
                </a:lnTo>
                <a:lnTo>
                  <a:pt x="299" y="8362"/>
                </a:lnTo>
                <a:lnTo>
                  <a:pt x="0" y="6671"/>
                </a:lnTo>
                <a:lnTo>
                  <a:pt x="956" y="3014"/>
                </a:lnTo>
                <a:lnTo>
                  <a:pt x="2045" y="1687"/>
                </a:lnTo>
                <a:lnTo>
                  <a:pt x="5446" y="35"/>
                </a:lnTo>
                <a:lnTo>
                  <a:pt x="7163" y="0"/>
                </a:lnTo>
                <a:lnTo>
                  <a:pt x="8897" y="754"/>
                </a:lnTo>
                <a:lnTo>
                  <a:pt x="11020" y="845"/>
                </a:lnTo>
                <a:lnTo>
                  <a:pt x="12469" y="1880"/>
                </a:lnTo>
                <a:lnTo>
                  <a:pt x="14018" y="5837"/>
                </a:lnTo>
                <a:lnTo>
                  <a:pt x="13656" y="7580"/>
                </a:lnTo>
                <a:lnTo>
                  <a:pt x="12158" y="9088"/>
                </a:lnTo>
                <a:lnTo>
                  <a:pt x="10346" y="11262"/>
                </a:lnTo>
                <a:lnTo>
                  <a:pt x="7266" y="11262"/>
                </a:lnTo>
                <a:lnTo>
                  <a:pt x="5816" y="125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>
            <a:extLst>
              <a:ext uri="{FF2B5EF4-FFF2-40B4-BE49-F238E27FC236}">
                <a16:creationId xmlns:a16="http://schemas.microsoft.com/office/drawing/2014/main" id="{CAB1B77E-159A-F5D7-EA39-A8C4ABC8E332}"/>
              </a:ext>
            </a:extLst>
          </p:cNvPr>
          <p:cNvSpPr/>
          <p:nvPr/>
        </p:nvSpPr>
        <p:spPr>
          <a:xfrm>
            <a:off x="6602571" y="426049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44" y="13768"/>
                </a:moveTo>
                <a:lnTo>
                  <a:pt x="3038" y="11594"/>
                </a:lnTo>
                <a:lnTo>
                  <a:pt x="845" y="9796"/>
                </a:lnTo>
                <a:lnTo>
                  <a:pt x="0" y="7501"/>
                </a:lnTo>
                <a:lnTo>
                  <a:pt x="501" y="4710"/>
                </a:lnTo>
                <a:lnTo>
                  <a:pt x="1588" y="543"/>
                </a:lnTo>
                <a:lnTo>
                  <a:pt x="5393" y="0"/>
                </a:lnTo>
                <a:lnTo>
                  <a:pt x="9380" y="1268"/>
                </a:lnTo>
                <a:lnTo>
                  <a:pt x="10054" y="1406"/>
                </a:lnTo>
                <a:lnTo>
                  <a:pt x="12625" y="5092"/>
                </a:lnTo>
                <a:lnTo>
                  <a:pt x="12418" y="6452"/>
                </a:lnTo>
                <a:lnTo>
                  <a:pt x="12156" y="7064"/>
                </a:lnTo>
                <a:lnTo>
                  <a:pt x="11736" y="7608"/>
                </a:lnTo>
                <a:lnTo>
                  <a:pt x="9924" y="11413"/>
                </a:lnTo>
                <a:lnTo>
                  <a:pt x="6844" y="137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>
            <a:extLst>
              <a:ext uri="{FF2B5EF4-FFF2-40B4-BE49-F238E27FC236}">
                <a16:creationId xmlns:a16="http://schemas.microsoft.com/office/drawing/2014/main" id="{FD1887A0-2E44-81B4-E27D-93ECE0EB9B1A}"/>
              </a:ext>
            </a:extLst>
          </p:cNvPr>
          <p:cNvSpPr/>
          <p:nvPr/>
        </p:nvSpPr>
        <p:spPr>
          <a:xfrm>
            <a:off x="7730505" y="5764830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8335" y="13269"/>
                </a:moveTo>
                <a:lnTo>
                  <a:pt x="0" y="11095"/>
                </a:lnTo>
                <a:lnTo>
                  <a:pt x="724" y="8015"/>
                </a:lnTo>
                <a:lnTo>
                  <a:pt x="724" y="5660"/>
                </a:lnTo>
                <a:lnTo>
                  <a:pt x="6757" y="0"/>
                </a:lnTo>
                <a:lnTo>
                  <a:pt x="7659" y="175"/>
                </a:lnTo>
                <a:lnTo>
                  <a:pt x="8516" y="587"/>
                </a:lnTo>
                <a:lnTo>
                  <a:pt x="10147" y="1131"/>
                </a:lnTo>
                <a:lnTo>
                  <a:pt x="11053" y="4211"/>
                </a:lnTo>
                <a:lnTo>
                  <a:pt x="12140" y="6203"/>
                </a:lnTo>
                <a:lnTo>
                  <a:pt x="11053" y="10370"/>
                </a:lnTo>
                <a:lnTo>
                  <a:pt x="8335" y="1326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>
            <a:extLst>
              <a:ext uri="{FF2B5EF4-FFF2-40B4-BE49-F238E27FC236}">
                <a16:creationId xmlns:a16="http://schemas.microsoft.com/office/drawing/2014/main" id="{64979CCB-8975-D17E-F6B9-77C0A0ACF762}"/>
              </a:ext>
            </a:extLst>
          </p:cNvPr>
          <p:cNvSpPr/>
          <p:nvPr/>
        </p:nvSpPr>
        <p:spPr>
          <a:xfrm>
            <a:off x="7354541" y="5765056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214" y="12500"/>
                </a:moveTo>
                <a:lnTo>
                  <a:pt x="7583" y="10507"/>
                </a:lnTo>
                <a:lnTo>
                  <a:pt x="5590" y="11956"/>
                </a:lnTo>
                <a:lnTo>
                  <a:pt x="3679" y="11469"/>
                </a:lnTo>
                <a:lnTo>
                  <a:pt x="2226" y="10374"/>
                </a:lnTo>
                <a:lnTo>
                  <a:pt x="238" y="6967"/>
                </a:lnTo>
                <a:lnTo>
                  <a:pt x="0" y="5164"/>
                </a:lnTo>
                <a:lnTo>
                  <a:pt x="516" y="3260"/>
                </a:lnTo>
                <a:lnTo>
                  <a:pt x="516" y="1811"/>
                </a:lnTo>
                <a:lnTo>
                  <a:pt x="4684" y="0"/>
                </a:lnTo>
                <a:lnTo>
                  <a:pt x="9032" y="724"/>
                </a:lnTo>
                <a:lnTo>
                  <a:pt x="13925" y="3442"/>
                </a:lnTo>
                <a:lnTo>
                  <a:pt x="9214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>
            <a:extLst>
              <a:ext uri="{FF2B5EF4-FFF2-40B4-BE49-F238E27FC236}">
                <a16:creationId xmlns:a16="http://schemas.microsoft.com/office/drawing/2014/main" id="{6B82D1C0-098F-EAC1-C8A1-0E52C059F5FB}"/>
              </a:ext>
            </a:extLst>
          </p:cNvPr>
          <p:cNvSpPr/>
          <p:nvPr/>
        </p:nvSpPr>
        <p:spPr>
          <a:xfrm>
            <a:off x="7355217" y="726853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5819" y="13039"/>
                </a:moveTo>
                <a:lnTo>
                  <a:pt x="564" y="11046"/>
                </a:lnTo>
                <a:lnTo>
                  <a:pt x="201" y="6880"/>
                </a:lnTo>
                <a:lnTo>
                  <a:pt x="0" y="4277"/>
                </a:lnTo>
                <a:lnTo>
                  <a:pt x="966" y="2224"/>
                </a:lnTo>
                <a:lnTo>
                  <a:pt x="3101" y="720"/>
                </a:lnTo>
                <a:lnTo>
                  <a:pt x="4954" y="0"/>
                </a:lnTo>
                <a:lnTo>
                  <a:pt x="6739" y="142"/>
                </a:lnTo>
                <a:lnTo>
                  <a:pt x="10168" y="2155"/>
                </a:lnTo>
                <a:lnTo>
                  <a:pt x="11163" y="3642"/>
                </a:lnTo>
                <a:lnTo>
                  <a:pt x="11436" y="5611"/>
                </a:lnTo>
                <a:lnTo>
                  <a:pt x="10349" y="7785"/>
                </a:lnTo>
                <a:lnTo>
                  <a:pt x="9806" y="11227"/>
                </a:lnTo>
                <a:lnTo>
                  <a:pt x="5819" y="1303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>
            <a:extLst>
              <a:ext uri="{FF2B5EF4-FFF2-40B4-BE49-F238E27FC236}">
                <a16:creationId xmlns:a16="http://schemas.microsoft.com/office/drawing/2014/main" id="{B84732A3-5610-1872-43F9-15729997B3CE}"/>
              </a:ext>
            </a:extLst>
          </p:cNvPr>
          <p:cNvSpPr/>
          <p:nvPr/>
        </p:nvSpPr>
        <p:spPr>
          <a:xfrm>
            <a:off x="6978703" y="4260676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5">
                <a:moveTo>
                  <a:pt x="6523" y="12861"/>
                </a:moveTo>
                <a:lnTo>
                  <a:pt x="1087" y="10868"/>
                </a:lnTo>
                <a:lnTo>
                  <a:pt x="0" y="2535"/>
                </a:lnTo>
                <a:lnTo>
                  <a:pt x="1993" y="904"/>
                </a:lnTo>
                <a:lnTo>
                  <a:pt x="3442" y="542"/>
                </a:lnTo>
                <a:lnTo>
                  <a:pt x="4333" y="158"/>
                </a:lnTo>
                <a:lnTo>
                  <a:pt x="5261" y="0"/>
                </a:lnTo>
                <a:lnTo>
                  <a:pt x="7196" y="134"/>
                </a:lnTo>
                <a:lnTo>
                  <a:pt x="8094" y="420"/>
                </a:lnTo>
                <a:lnTo>
                  <a:pt x="11777" y="5615"/>
                </a:lnTo>
                <a:lnTo>
                  <a:pt x="10690" y="7607"/>
                </a:lnTo>
                <a:lnTo>
                  <a:pt x="10147" y="11050"/>
                </a:lnTo>
                <a:lnTo>
                  <a:pt x="6523" y="1286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>
            <a:extLst>
              <a:ext uri="{FF2B5EF4-FFF2-40B4-BE49-F238E27FC236}">
                <a16:creationId xmlns:a16="http://schemas.microsoft.com/office/drawing/2014/main" id="{8F6A4A87-F01B-B250-AADF-49D68D599027}"/>
              </a:ext>
            </a:extLst>
          </p:cNvPr>
          <p:cNvSpPr/>
          <p:nvPr/>
        </p:nvSpPr>
        <p:spPr>
          <a:xfrm>
            <a:off x="7730867" y="9524670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6523" y="12930"/>
                </a:moveTo>
                <a:lnTo>
                  <a:pt x="1087" y="10937"/>
                </a:lnTo>
                <a:lnTo>
                  <a:pt x="0" y="2604"/>
                </a:lnTo>
                <a:lnTo>
                  <a:pt x="1993" y="1154"/>
                </a:lnTo>
                <a:lnTo>
                  <a:pt x="3442" y="792"/>
                </a:lnTo>
                <a:lnTo>
                  <a:pt x="5291" y="0"/>
                </a:lnTo>
                <a:lnTo>
                  <a:pt x="7095" y="90"/>
                </a:lnTo>
                <a:lnTo>
                  <a:pt x="10614" y="2037"/>
                </a:lnTo>
                <a:lnTo>
                  <a:pt x="11649" y="3516"/>
                </a:lnTo>
                <a:lnTo>
                  <a:pt x="11959" y="5503"/>
                </a:lnTo>
                <a:lnTo>
                  <a:pt x="10872" y="7677"/>
                </a:lnTo>
                <a:lnTo>
                  <a:pt x="10147" y="11119"/>
                </a:lnTo>
                <a:lnTo>
                  <a:pt x="6523" y="1293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>
            <a:extLst>
              <a:ext uri="{FF2B5EF4-FFF2-40B4-BE49-F238E27FC236}">
                <a16:creationId xmlns:a16="http://schemas.microsoft.com/office/drawing/2014/main" id="{C3C21E61-3117-1087-3A29-EEF158E50F76}"/>
              </a:ext>
            </a:extLst>
          </p:cNvPr>
          <p:cNvSpPr/>
          <p:nvPr/>
        </p:nvSpPr>
        <p:spPr>
          <a:xfrm>
            <a:off x="8105772" y="952486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8515" y="12187"/>
                </a:moveTo>
                <a:lnTo>
                  <a:pt x="3261" y="11100"/>
                </a:lnTo>
                <a:lnTo>
                  <a:pt x="0" y="3853"/>
                </a:lnTo>
                <a:lnTo>
                  <a:pt x="1630" y="2042"/>
                </a:lnTo>
                <a:lnTo>
                  <a:pt x="3986" y="955"/>
                </a:lnTo>
                <a:lnTo>
                  <a:pt x="5759" y="77"/>
                </a:lnTo>
                <a:lnTo>
                  <a:pt x="7567" y="0"/>
                </a:lnTo>
                <a:lnTo>
                  <a:pt x="11251" y="1445"/>
                </a:lnTo>
                <a:lnTo>
                  <a:pt x="12524" y="2730"/>
                </a:lnTo>
                <a:lnTo>
                  <a:pt x="13227" y="4578"/>
                </a:lnTo>
                <a:lnTo>
                  <a:pt x="12322" y="6752"/>
                </a:lnTo>
                <a:lnTo>
                  <a:pt x="11778" y="10013"/>
                </a:lnTo>
                <a:lnTo>
                  <a:pt x="8515" y="1218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>
            <a:extLst>
              <a:ext uri="{FF2B5EF4-FFF2-40B4-BE49-F238E27FC236}">
                <a16:creationId xmlns:a16="http://schemas.microsoft.com/office/drawing/2014/main" id="{199E0D13-7DF6-1E59-E0CA-82A139F8F8D2}"/>
              </a:ext>
            </a:extLst>
          </p:cNvPr>
          <p:cNvSpPr/>
          <p:nvPr/>
        </p:nvSpPr>
        <p:spPr>
          <a:xfrm>
            <a:off x="7729418" y="6516834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8516" y="12368"/>
                </a:moveTo>
                <a:lnTo>
                  <a:pt x="3624" y="11100"/>
                </a:lnTo>
                <a:lnTo>
                  <a:pt x="0" y="3854"/>
                </a:lnTo>
                <a:lnTo>
                  <a:pt x="1812" y="2042"/>
                </a:lnTo>
                <a:lnTo>
                  <a:pt x="4167" y="955"/>
                </a:lnTo>
                <a:lnTo>
                  <a:pt x="5941" y="77"/>
                </a:lnTo>
                <a:lnTo>
                  <a:pt x="7749" y="0"/>
                </a:lnTo>
                <a:lnTo>
                  <a:pt x="11432" y="1444"/>
                </a:lnTo>
                <a:lnTo>
                  <a:pt x="12705" y="2730"/>
                </a:lnTo>
                <a:lnTo>
                  <a:pt x="13409" y="4578"/>
                </a:lnTo>
                <a:lnTo>
                  <a:pt x="13409" y="6752"/>
                </a:lnTo>
                <a:lnTo>
                  <a:pt x="12140" y="9832"/>
                </a:lnTo>
                <a:lnTo>
                  <a:pt x="8516" y="1236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>
            <a:extLst>
              <a:ext uri="{FF2B5EF4-FFF2-40B4-BE49-F238E27FC236}">
                <a16:creationId xmlns:a16="http://schemas.microsoft.com/office/drawing/2014/main" id="{814A204A-2976-891A-23BE-388DAF2D2A02}"/>
              </a:ext>
            </a:extLst>
          </p:cNvPr>
          <p:cNvSpPr/>
          <p:nvPr/>
        </p:nvSpPr>
        <p:spPr>
          <a:xfrm>
            <a:off x="7353789" y="8773092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248" y="11775"/>
                </a:moveTo>
                <a:lnTo>
                  <a:pt x="4713" y="11539"/>
                </a:lnTo>
                <a:lnTo>
                  <a:pt x="2901" y="10271"/>
                </a:lnTo>
                <a:lnTo>
                  <a:pt x="1812" y="7971"/>
                </a:lnTo>
                <a:lnTo>
                  <a:pt x="0" y="3804"/>
                </a:lnTo>
                <a:lnTo>
                  <a:pt x="2174" y="906"/>
                </a:lnTo>
                <a:lnTo>
                  <a:pt x="6704" y="0"/>
                </a:lnTo>
                <a:lnTo>
                  <a:pt x="8878" y="1086"/>
                </a:lnTo>
                <a:lnTo>
                  <a:pt x="13046" y="1992"/>
                </a:lnTo>
                <a:lnTo>
                  <a:pt x="13227" y="3442"/>
                </a:lnTo>
                <a:lnTo>
                  <a:pt x="13554" y="5418"/>
                </a:lnTo>
                <a:lnTo>
                  <a:pt x="13133" y="7220"/>
                </a:lnTo>
                <a:lnTo>
                  <a:pt x="10798" y="10476"/>
                </a:lnTo>
                <a:lnTo>
                  <a:pt x="9225" y="11452"/>
                </a:lnTo>
                <a:lnTo>
                  <a:pt x="7248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>
            <a:extLst>
              <a:ext uri="{FF2B5EF4-FFF2-40B4-BE49-F238E27FC236}">
                <a16:creationId xmlns:a16="http://schemas.microsoft.com/office/drawing/2014/main" id="{2EC6C8C8-ACC3-DF71-32CF-393E700CA354}"/>
              </a:ext>
            </a:extLst>
          </p:cNvPr>
          <p:cNvSpPr/>
          <p:nvPr/>
        </p:nvSpPr>
        <p:spPr>
          <a:xfrm>
            <a:off x="6978340" y="7268839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335" y="13278"/>
                </a:moveTo>
                <a:lnTo>
                  <a:pt x="0" y="11105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220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278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>
            <a:extLst>
              <a:ext uri="{FF2B5EF4-FFF2-40B4-BE49-F238E27FC236}">
                <a16:creationId xmlns:a16="http://schemas.microsoft.com/office/drawing/2014/main" id="{F2524392-CD83-2C45-FFBC-1F63BAF21A42}"/>
              </a:ext>
            </a:extLst>
          </p:cNvPr>
          <p:cNvSpPr/>
          <p:nvPr/>
        </p:nvSpPr>
        <p:spPr>
          <a:xfrm>
            <a:off x="6602713" y="764502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346" y="12097"/>
                </a:moveTo>
                <a:lnTo>
                  <a:pt x="2575" y="11314"/>
                </a:lnTo>
                <a:lnTo>
                  <a:pt x="1352" y="10016"/>
                </a:lnTo>
                <a:lnTo>
                  <a:pt x="0" y="6389"/>
                </a:lnTo>
                <a:lnTo>
                  <a:pt x="75" y="4607"/>
                </a:lnTo>
                <a:lnTo>
                  <a:pt x="903" y="2857"/>
                </a:lnTo>
                <a:lnTo>
                  <a:pt x="2550" y="845"/>
                </a:lnTo>
                <a:lnTo>
                  <a:pt x="4665" y="0"/>
                </a:lnTo>
                <a:lnTo>
                  <a:pt x="9291" y="574"/>
                </a:lnTo>
                <a:lnTo>
                  <a:pt x="10700" y="1656"/>
                </a:lnTo>
                <a:lnTo>
                  <a:pt x="12245" y="5476"/>
                </a:lnTo>
                <a:lnTo>
                  <a:pt x="11983" y="7233"/>
                </a:lnTo>
                <a:lnTo>
                  <a:pt x="10688" y="8836"/>
                </a:lnTo>
                <a:lnTo>
                  <a:pt x="9420" y="10466"/>
                </a:lnTo>
                <a:lnTo>
                  <a:pt x="6520" y="11010"/>
                </a:lnTo>
                <a:lnTo>
                  <a:pt x="4346" y="1209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>
            <a:extLst>
              <a:ext uri="{FF2B5EF4-FFF2-40B4-BE49-F238E27FC236}">
                <a16:creationId xmlns:a16="http://schemas.microsoft.com/office/drawing/2014/main" id="{620F9E0F-19CF-3298-F6FD-7DBD96FA67C9}"/>
              </a:ext>
            </a:extLst>
          </p:cNvPr>
          <p:cNvSpPr/>
          <p:nvPr/>
        </p:nvSpPr>
        <p:spPr>
          <a:xfrm>
            <a:off x="6602603" y="802053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812" y="13949"/>
                </a:moveTo>
                <a:lnTo>
                  <a:pt x="3006" y="11594"/>
                </a:lnTo>
                <a:lnTo>
                  <a:pt x="845" y="9857"/>
                </a:lnTo>
                <a:lnTo>
                  <a:pt x="0" y="7623"/>
                </a:lnTo>
                <a:lnTo>
                  <a:pt x="469" y="4891"/>
                </a:lnTo>
                <a:lnTo>
                  <a:pt x="1556" y="543"/>
                </a:lnTo>
                <a:lnTo>
                  <a:pt x="5361" y="0"/>
                </a:lnTo>
                <a:lnTo>
                  <a:pt x="9348" y="1268"/>
                </a:lnTo>
                <a:lnTo>
                  <a:pt x="10022" y="1406"/>
                </a:lnTo>
                <a:lnTo>
                  <a:pt x="12593" y="5092"/>
                </a:lnTo>
                <a:lnTo>
                  <a:pt x="12386" y="6451"/>
                </a:lnTo>
                <a:lnTo>
                  <a:pt x="12124" y="7064"/>
                </a:lnTo>
                <a:lnTo>
                  <a:pt x="11704" y="7608"/>
                </a:lnTo>
                <a:lnTo>
                  <a:pt x="9892" y="11413"/>
                </a:lnTo>
                <a:lnTo>
                  <a:pt x="6812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>
            <a:extLst>
              <a:ext uri="{FF2B5EF4-FFF2-40B4-BE49-F238E27FC236}">
                <a16:creationId xmlns:a16="http://schemas.microsoft.com/office/drawing/2014/main" id="{7D5854E5-7823-727C-176B-CEA66258C198}"/>
              </a:ext>
            </a:extLst>
          </p:cNvPr>
          <p:cNvSpPr/>
          <p:nvPr/>
        </p:nvSpPr>
        <p:spPr>
          <a:xfrm>
            <a:off x="7730505" y="614073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7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>
            <a:extLst>
              <a:ext uri="{FF2B5EF4-FFF2-40B4-BE49-F238E27FC236}">
                <a16:creationId xmlns:a16="http://schemas.microsoft.com/office/drawing/2014/main" id="{4E82926C-909D-FAB1-735A-6EA3CDECF6FC}"/>
              </a:ext>
            </a:extLst>
          </p:cNvPr>
          <p:cNvSpPr/>
          <p:nvPr/>
        </p:nvSpPr>
        <p:spPr>
          <a:xfrm>
            <a:off x="2842098" y="5764497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7759" y="13602"/>
                </a:moveTo>
                <a:lnTo>
                  <a:pt x="3410" y="12515"/>
                </a:lnTo>
                <a:lnTo>
                  <a:pt x="1780" y="12515"/>
                </a:lnTo>
                <a:lnTo>
                  <a:pt x="149" y="8348"/>
                </a:lnTo>
                <a:lnTo>
                  <a:pt x="149" y="5993"/>
                </a:lnTo>
                <a:lnTo>
                  <a:pt x="0" y="3956"/>
                </a:lnTo>
                <a:lnTo>
                  <a:pt x="775" y="2371"/>
                </a:lnTo>
                <a:lnTo>
                  <a:pt x="4175" y="105"/>
                </a:lnTo>
                <a:lnTo>
                  <a:pt x="5936" y="0"/>
                </a:lnTo>
                <a:lnTo>
                  <a:pt x="7759" y="921"/>
                </a:lnTo>
                <a:lnTo>
                  <a:pt x="9390" y="1464"/>
                </a:lnTo>
                <a:lnTo>
                  <a:pt x="10296" y="4544"/>
                </a:lnTo>
                <a:lnTo>
                  <a:pt x="11383" y="6537"/>
                </a:lnTo>
                <a:lnTo>
                  <a:pt x="10296" y="10703"/>
                </a:lnTo>
                <a:lnTo>
                  <a:pt x="7759" y="13602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>
            <a:extLst>
              <a:ext uri="{FF2B5EF4-FFF2-40B4-BE49-F238E27FC236}">
                <a16:creationId xmlns:a16="http://schemas.microsoft.com/office/drawing/2014/main" id="{97DF035E-686C-01BA-50FF-8654BB448BCE}"/>
              </a:ext>
            </a:extLst>
          </p:cNvPr>
          <p:cNvSpPr/>
          <p:nvPr/>
        </p:nvSpPr>
        <p:spPr>
          <a:xfrm>
            <a:off x="2465711" y="5764765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3805" y="13877"/>
                </a:moveTo>
                <a:lnTo>
                  <a:pt x="1087" y="10797"/>
                </a:lnTo>
                <a:lnTo>
                  <a:pt x="0" y="2464"/>
                </a:lnTo>
                <a:lnTo>
                  <a:pt x="1993" y="833"/>
                </a:lnTo>
                <a:lnTo>
                  <a:pt x="3442" y="471"/>
                </a:lnTo>
                <a:lnTo>
                  <a:pt x="4334" y="128"/>
                </a:lnTo>
                <a:lnTo>
                  <a:pt x="11777" y="5544"/>
                </a:lnTo>
                <a:lnTo>
                  <a:pt x="10690" y="7536"/>
                </a:lnTo>
                <a:lnTo>
                  <a:pt x="10147" y="10978"/>
                </a:lnTo>
                <a:lnTo>
                  <a:pt x="8335" y="11884"/>
                </a:lnTo>
                <a:lnTo>
                  <a:pt x="3805" y="138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>
            <a:extLst>
              <a:ext uri="{FF2B5EF4-FFF2-40B4-BE49-F238E27FC236}">
                <a16:creationId xmlns:a16="http://schemas.microsoft.com/office/drawing/2014/main" id="{8BECF6AC-E6CD-C588-0335-7C4A17C369DF}"/>
              </a:ext>
            </a:extLst>
          </p:cNvPr>
          <p:cNvSpPr/>
          <p:nvPr/>
        </p:nvSpPr>
        <p:spPr>
          <a:xfrm>
            <a:off x="7730736" y="10276875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889" y="10125"/>
                </a:moveTo>
                <a:lnTo>
                  <a:pt x="0" y="10125"/>
                </a:lnTo>
                <a:lnTo>
                  <a:pt x="494" y="8024"/>
                </a:lnTo>
                <a:lnTo>
                  <a:pt x="430" y="4885"/>
                </a:lnTo>
                <a:lnTo>
                  <a:pt x="6496" y="0"/>
                </a:lnTo>
                <a:lnTo>
                  <a:pt x="7415" y="176"/>
                </a:lnTo>
                <a:lnTo>
                  <a:pt x="8286" y="597"/>
                </a:lnTo>
                <a:lnTo>
                  <a:pt x="9916" y="1141"/>
                </a:lnTo>
                <a:lnTo>
                  <a:pt x="10822" y="4221"/>
                </a:lnTo>
                <a:lnTo>
                  <a:pt x="11910" y="6213"/>
                </a:lnTo>
                <a:lnTo>
                  <a:pt x="10889" y="1012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>
            <a:extLst>
              <a:ext uri="{FF2B5EF4-FFF2-40B4-BE49-F238E27FC236}">
                <a16:creationId xmlns:a16="http://schemas.microsoft.com/office/drawing/2014/main" id="{53CB1E91-8F84-71B5-F309-BDB5D134B7B0}"/>
              </a:ext>
            </a:extLst>
          </p:cNvPr>
          <p:cNvSpPr/>
          <p:nvPr/>
        </p:nvSpPr>
        <p:spPr>
          <a:xfrm>
            <a:off x="209267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5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>
            <a:extLst>
              <a:ext uri="{FF2B5EF4-FFF2-40B4-BE49-F238E27FC236}">
                <a16:creationId xmlns:a16="http://schemas.microsoft.com/office/drawing/2014/main" id="{3D266070-2C22-D2B0-8AC0-A63D02090811}"/>
              </a:ext>
            </a:extLst>
          </p:cNvPr>
          <p:cNvSpPr/>
          <p:nvPr/>
        </p:nvSpPr>
        <p:spPr>
          <a:xfrm>
            <a:off x="7729962" y="9149005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7067" y="11775"/>
                </a:moveTo>
                <a:lnTo>
                  <a:pt x="4602" y="11439"/>
                </a:lnTo>
                <a:lnTo>
                  <a:pt x="2790" y="10172"/>
                </a:lnTo>
                <a:lnTo>
                  <a:pt x="1631" y="7971"/>
                </a:lnTo>
                <a:lnTo>
                  <a:pt x="0" y="3804"/>
                </a:lnTo>
                <a:lnTo>
                  <a:pt x="1993" y="906"/>
                </a:lnTo>
                <a:lnTo>
                  <a:pt x="6704" y="0"/>
                </a:lnTo>
                <a:lnTo>
                  <a:pt x="8878" y="1268"/>
                </a:lnTo>
                <a:lnTo>
                  <a:pt x="12865" y="2173"/>
                </a:lnTo>
                <a:lnTo>
                  <a:pt x="13046" y="3442"/>
                </a:lnTo>
                <a:lnTo>
                  <a:pt x="13490" y="5444"/>
                </a:lnTo>
                <a:lnTo>
                  <a:pt x="13114" y="7277"/>
                </a:lnTo>
                <a:lnTo>
                  <a:pt x="10722" y="10610"/>
                </a:lnTo>
                <a:lnTo>
                  <a:pt x="9106" y="11554"/>
                </a:lnTo>
                <a:lnTo>
                  <a:pt x="7067" y="11775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>
            <a:extLst>
              <a:ext uri="{FF2B5EF4-FFF2-40B4-BE49-F238E27FC236}">
                <a16:creationId xmlns:a16="http://schemas.microsoft.com/office/drawing/2014/main" id="{B68579C0-0353-8623-370B-0977F7C7A6F8}"/>
              </a:ext>
            </a:extLst>
          </p:cNvPr>
          <p:cNvSpPr/>
          <p:nvPr/>
        </p:nvSpPr>
        <p:spPr>
          <a:xfrm>
            <a:off x="8107222" y="9148648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6341" y="12677"/>
                </a:moveTo>
                <a:lnTo>
                  <a:pt x="724" y="10865"/>
                </a:lnTo>
                <a:lnTo>
                  <a:pt x="0" y="2894"/>
                </a:lnTo>
                <a:lnTo>
                  <a:pt x="1630" y="1082"/>
                </a:lnTo>
                <a:lnTo>
                  <a:pt x="3261" y="720"/>
                </a:lnTo>
                <a:lnTo>
                  <a:pt x="5114" y="0"/>
                </a:lnTo>
                <a:lnTo>
                  <a:pt x="6898" y="142"/>
                </a:lnTo>
                <a:lnTo>
                  <a:pt x="10327" y="2154"/>
                </a:lnTo>
                <a:lnTo>
                  <a:pt x="11321" y="3642"/>
                </a:lnTo>
                <a:lnTo>
                  <a:pt x="11596" y="5611"/>
                </a:lnTo>
                <a:lnTo>
                  <a:pt x="10509" y="7785"/>
                </a:lnTo>
                <a:lnTo>
                  <a:pt x="9965" y="11227"/>
                </a:lnTo>
                <a:lnTo>
                  <a:pt x="6341" y="12677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>
            <a:extLst>
              <a:ext uri="{FF2B5EF4-FFF2-40B4-BE49-F238E27FC236}">
                <a16:creationId xmlns:a16="http://schemas.microsoft.com/office/drawing/2014/main" id="{0615E72E-AC62-58A5-A0E8-1DA5F8EBDB26}"/>
              </a:ext>
            </a:extLst>
          </p:cNvPr>
          <p:cNvSpPr/>
          <p:nvPr/>
        </p:nvSpPr>
        <p:spPr>
          <a:xfrm>
            <a:off x="584996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9453" y="12500"/>
                </a:moveTo>
                <a:lnTo>
                  <a:pt x="7641" y="10688"/>
                </a:lnTo>
                <a:lnTo>
                  <a:pt x="5647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1" y="0"/>
                </a:lnTo>
                <a:lnTo>
                  <a:pt x="8728" y="362"/>
                </a:lnTo>
                <a:lnTo>
                  <a:pt x="13801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>
            <a:extLst>
              <a:ext uri="{FF2B5EF4-FFF2-40B4-BE49-F238E27FC236}">
                <a16:creationId xmlns:a16="http://schemas.microsoft.com/office/drawing/2014/main" id="{075F1D42-D0F3-22C5-11B8-4D93BC1D190D}"/>
              </a:ext>
            </a:extLst>
          </p:cNvPr>
          <p:cNvSpPr/>
          <p:nvPr/>
        </p:nvSpPr>
        <p:spPr>
          <a:xfrm>
            <a:off x="961432" y="4636408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834" y="13949"/>
                </a:moveTo>
                <a:lnTo>
                  <a:pt x="2847" y="11775"/>
                </a:lnTo>
                <a:lnTo>
                  <a:pt x="845" y="9906"/>
                </a:lnTo>
                <a:lnTo>
                  <a:pt x="0" y="7612"/>
                </a:lnTo>
                <a:lnTo>
                  <a:pt x="310" y="4891"/>
                </a:lnTo>
                <a:lnTo>
                  <a:pt x="1398" y="543"/>
                </a:lnTo>
                <a:lnTo>
                  <a:pt x="5203" y="0"/>
                </a:lnTo>
                <a:lnTo>
                  <a:pt x="9189" y="1449"/>
                </a:lnTo>
                <a:lnTo>
                  <a:pt x="10725" y="1634"/>
                </a:lnTo>
                <a:lnTo>
                  <a:pt x="11762" y="2452"/>
                </a:lnTo>
                <a:lnTo>
                  <a:pt x="12839" y="5351"/>
                </a:lnTo>
                <a:lnTo>
                  <a:pt x="12587" y="6647"/>
                </a:lnTo>
                <a:lnTo>
                  <a:pt x="11545" y="7790"/>
                </a:lnTo>
                <a:lnTo>
                  <a:pt x="9733" y="11594"/>
                </a:lnTo>
                <a:lnTo>
                  <a:pt x="6834" y="13949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>
            <a:extLst>
              <a:ext uri="{FF2B5EF4-FFF2-40B4-BE49-F238E27FC236}">
                <a16:creationId xmlns:a16="http://schemas.microsoft.com/office/drawing/2014/main" id="{408ACCF8-D4EF-E28B-8244-13D6F5E3D8E8}"/>
              </a:ext>
            </a:extLst>
          </p:cNvPr>
          <p:cNvSpPr/>
          <p:nvPr/>
        </p:nvSpPr>
        <p:spPr>
          <a:xfrm>
            <a:off x="1337161" y="463713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9453" y="12500"/>
                </a:moveTo>
                <a:lnTo>
                  <a:pt x="7641" y="10688"/>
                </a:lnTo>
                <a:lnTo>
                  <a:pt x="5648" y="11956"/>
                </a:lnTo>
                <a:lnTo>
                  <a:pt x="3701" y="11516"/>
                </a:lnTo>
                <a:lnTo>
                  <a:pt x="2226" y="10434"/>
                </a:lnTo>
                <a:lnTo>
                  <a:pt x="215" y="6988"/>
                </a:lnTo>
                <a:lnTo>
                  <a:pt x="0" y="5171"/>
                </a:lnTo>
                <a:lnTo>
                  <a:pt x="574" y="3260"/>
                </a:lnTo>
                <a:lnTo>
                  <a:pt x="574" y="1811"/>
                </a:lnTo>
                <a:lnTo>
                  <a:pt x="4742" y="0"/>
                </a:lnTo>
                <a:lnTo>
                  <a:pt x="8728" y="362"/>
                </a:lnTo>
                <a:lnTo>
                  <a:pt x="13802" y="3442"/>
                </a:lnTo>
                <a:lnTo>
                  <a:pt x="9453" y="1250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>
            <a:extLst>
              <a:ext uri="{FF2B5EF4-FFF2-40B4-BE49-F238E27FC236}">
                <a16:creationId xmlns:a16="http://schemas.microsoft.com/office/drawing/2014/main" id="{671AABB1-4A1B-F614-4474-4116FEA78465}"/>
              </a:ext>
            </a:extLst>
          </p:cNvPr>
          <p:cNvSpPr/>
          <p:nvPr/>
        </p:nvSpPr>
        <p:spPr>
          <a:xfrm>
            <a:off x="2840978" y="4637133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7066" y="11594"/>
                </a:moveTo>
                <a:lnTo>
                  <a:pt x="4522" y="11317"/>
                </a:lnTo>
                <a:lnTo>
                  <a:pt x="2650" y="10049"/>
                </a:lnTo>
                <a:lnTo>
                  <a:pt x="1449" y="7790"/>
                </a:lnTo>
                <a:lnTo>
                  <a:pt x="0" y="3623"/>
                </a:lnTo>
                <a:lnTo>
                  <a:pt x="2174" y="543"/>
                </a:lnTo>
                <a:lnTo>
                  <a:pt x="6885" y="0"/>
                </a:lnTo>
                <a:lnTo>
                  <a:pt x="8697" y="905"/>
                </a:lnTo>
                <a:lnTo>
                  <a:pt x="12684" y="1992"/>
                </a:lnTo>
                <a:lnTo>
                  <a:pt x="12865" y="3260"/>
                </a:lnTo>
                <a:lnTo>
                  <a:pt x="13308" y="5231"/>
                </a:lnTo>
                <a:lnTo>
                  <a:pt x="12953" y="7045"/>
                </a:lnTo>
                <a:lnTo>
                  <a:pt x="10646" y="10361"/>
                </a:lnTo>
                <a:lnTo>
                  <a:pt x="9068" y="11324"/>
                </a:lnTo>
                <a:lnTo>
                  <a:pt x="7066" y="11594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>
            <a:extLst>
              <a:ext uri="{FF2B5EF4-FFF2-40B4-BE49-F238E27FC236}">
                <a16:creationId xmlns:a16="http://schemas.microsoft.com/office/drawing/2014/main" id="{9B3302C8-ED44-3F87-CB3E-E719AD8BDFCB}"/>
              </a:ext>
            </a:extLst>
          </p:cNvPr>
          <p:cNvSpPr/>
          <p:nvPr/>
        </p:nvSpPr>
        <p:spPr>
          <a:xfrm>
            <a:off x="3218175" y="4636716"/>
            <a:ext cx="12065" cy="13970"/>
          </a:xfrm>
          <a:custGeom>
            <a:avLst/>
            <a:gdLst/>
            <a:ahLst/>
            <a:cxnLst/>
            <a:rect l="l" t="t" r="r" b="b"/>
            <a:pathLst>
              <a:path w="12064" h="13970">
                <a:moveTo>
                  <a:pt x="7674" y="13460"/>
                </a:moveTo>
                <a:lnTo>
                  <a:pt x="3325" y="12373"/>
                </a:lnTo>
                <a:lnTo>
                  <a:pt x="1876" y="12373"/>
                </a:lnTo>
                <a:lnTo>
                  <a:pt x="64" y="8025"/>
                </a:lnTo>
                <a:lnTo>
                  <a:pt x="64" y="5851"/>
                </a:lnTo>
                <a:lnTo>
                  <a:pt x="0" y="4885"/>
                </a:lnTo>
                <a:lnTo>
                  <a:pt x="180" y="3968"/>
                </a:lnTo>
                <a:lnTo>
                  <a:pt x="6065" y="0"/>
                </a:lnTo>
                <a:lnTo>
                  <a:pt x="6984" y="176"/>
                </a:lnTo>
                <a:lnTo>
                  <a:pt x="7855" y="597"/>
                </a:lnTo>
                <a:lnTo>
                  <a:pt x="9486" y="1141"/>
                </a:lnTo>
                <a:lnTo>
                  <a:pt x="10211" y="4402"/>
                </a:lnTo>
                <a:lnTo>
                  <a:pt x="11479" y="6213"/>
                </a:lnTo>
                <a:lnTo>
                  <a:pt x="10392" y="10380"/>
                </a:lnTo>
                <a:lnTo>
                  <a:pt x="7674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>
            <a:extLst>
              <a:ext uri="{FF2B5EF4-FFF2-40B4-BE49-F238E27FC236}">
                <a16:creationId xmlns:a16="http://schemas.microsoft.com/office/drawing/2014/main" id="{0E8C4090-8092-10D2-8BCE-4325270FB29B}"/>
              </a:ext>
            </a:extLst>
          </p:cNvPr>
          <p:cNvSpPr/>
          <p:nvPr/>
        </p:nvSpPr>
        <p:spPr>
          <a:xfrm>
            <a:off x="6601985" y="463636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698" y="13811"/>
                </a:moveTo>
                <a:lnTo>
                  <a:pt x="0" y="11637"/>
                </a:lnTo>
                <a:lnTo>
                  <a:pt x="1087" y="8377"/>
                </a:lnTo>
                <a:lnTo>
                  <a:pt x="1087" y="6203"/>
                </a:lnTo>
                <a:lnTo>
                  <a:pt x="859" y="4125"/>
                </a:lnTo>
                <a:lnTo>
                  <a:pt x="1605" y="2493"/>
                </a:lnTo>
                <a:lnTo>
                  <a:pt x="5045" y="118"/>
                </a:lnTo>
                <a:lnTo>
                  <a:pt x="6836" y="0"/>
                </a:lnTo>
                <a:lnTo>
                  <a:pt x="8698" y="949"/>
                </a:lnTo>
                <a:lnTo>
                  <a:pt x="10147" y="1492"/>
                </a:lnTo>
                <a:lnTo>
                  <a:pt x="11235" y="4753"/>
                </a:lnTo>
                <a:lnTo>
                  <a:pt x="12503" y="6565"/>
                </a:lnTo>
                <a:lnTo>
                  <a:pt x="11235" y="10732"/>
                </a:lnTo>
                <a:lnTo>
                  <a:pt x="8698" y="13811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>
            <a:extLst>
              <a:ext uri="{FF2B5EF4-FFF2-40B4-BE49-F238E27FC236}">
                <a16:creationId xmlns:a16="http://schemas.microsoft.com/office/drawing/2014/main" id="{E42EC575-F27D-BE38-78F0-F0D49DEDB43E}"/>
              </a:ext>
            </a:extLst>
          </p:cNvPr>
          <p:cNvSpPr/>
          <p:nvPr/>
        </p:nvSpPr>
        <p:spPr>
          <a:xfrm>
            <a:off x="6978340" y="463671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8335" y="13460"/>
                </a:moveTo>
                <a:lnTo>
                  <a:pt x="0" y="11286"/>
                </a:lnTo>
                <a:lnTo>
                  <a:pt x="724" y="8025"/>
                </a:lnTo>
                <a:lnTo>
                  <a:pt x="724" y="5851"/>
                </a:lnTo>
                <a:lnTo>
                  <a:pt x="6726" y="0"/>
                </a:lnTo>
                <a:lnTo>
                  <a:pt x="7645" y="176"/>
                </a:lnTo>
                <a:lnTo>
                  <a:pt x="8516" y="597"/>
                </a:lnTo>
                <a:lnTo>
                  <a:pt x="10147" y="1141"/>
                </a:lnTo>
                <a:lnTo>
                  <a:pt x="11053" y="4402"/>
                </a:lnTo>
                <a:lnTo>
                  <a:pt x="12140" y="6213"/>
                </a:lnTo>
                <a:lnTo>
                  <a:pt x="11053" y="10380"/>
                </a:lnTo>
                <a:lnTo>
                  <a:pt x="8335" y="13460"/>
                </a:lnTo>
                <a:close/>
              </a:path>
            </a:pathLst>
          </a:custGeom>
          <a:solidFill>
            <a:srgbClr val="62A7E6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0" name="object 330">
            <a:extLst>
              <a:ext uri="{FF2B5EF4-FFF2-40B4-BE49-F238E27FC236}">
                <a16:creationId xmlns:a16="http://schemas.microsoft.com/office/drawing/2014/main" id="{7F76B724-0C29-37A4-6FC2-E6E7752D623B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5349002" y="313363"/>
            <a:ext cx="2609849" cy="714374"/>
          </a:xfrm>
          <a:prstGeom prst="rect">
            <a:avLst/>
          </a:prstGeom>
        </p:spPr>
      </p:pic>
      <p:sp>
        <p:nvSpPr>
          <p:cNvPr id="332" name="object 332">
            <a:extLst>
              <a:ext uri="{FF2B5EF4-FFF2-40B4-BE49-F238E27FC236}">
                <a16:creationId xmlns:a16="http://schemas.microsoft.com/office/drawing/2014/main" id="{7802BDA6-30CC-0C7D-CD18-F0D10BD79D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7542" y="526587"/>
            <a:ext cx="7646670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3180" marR="5080" indent="-1301115">
              <a:lnSpc>
                <a:spcPct val="100000"/>
              </a:lnSpc>
              <a:spcBef>
                <a:spcPts val="100"/>
              </a:spcBef>
            </a:pPr>
            <a:r>
              <a:rPr sz="7500" dirty="0">
                <a:solidFill>
                  <a:srgbClr val="000000"/>
                </a:solidFill>
              </a:rPr>
              <a:t>Our</a:t>
            </a:r>
            <a:r>
              <a:rPr sz="7500" spc="-459" dirty="0">
                <a:solidFill>
                  <a:srgbClr val="000000"/>
                </a:solidFill>
              </a:rPr>
              <a:t> </a:t>
            </a:r>
            <a:r>
              <a:rPr lang="en-IN" sz="7500" spc="85" dirty="0">
                <a:solidFill>
                  <a:srgbClr val="000000"/>
                </a:solidFill>
              </a:rPr>
              <a:t>Skills </a:t>
            </a:r>
            <a:endParaRPr sz="7500" dirty="0"/>
          </a:p>
        </p:txBody>
      </p:sp>
      <p:pic>
        <p:nvPicPr>
          <p:cNvPr id="341" name="Picture 340">
            <a:extLst>
              <a:ext uri="{FF2B5EF4-FFF2-40B4-BE49-F238E27FC236}">
                <a16:creationId xmlns:a16="http://schemas.microsoft.com/office/drawing/2014/main" id="{51F774E5-C503-978D-BE77-A9DE0D66629C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342117" y="2182988"/>
            <a:ext cx="15574283" cy="74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6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724</Words>
  <Application>Microsoft Office PowerPoint</Application>
  <PresentationFormat>Custom</PresentationFormat>
  <Paragraphs>135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Lucida Sans Unicode</vt:lpstr>
      <vt:lpstr>Tahoma</vt:lpstr>
      <vt:lpstr>Tw Cen MT</vt:lpstr>
      <vt:lpstr>Verdana</vt:lpstr>
      <vt:lpstr>Office Theme</vt:lpstr>
      <vt:lpstr>PowerPoint Presentation</vt:lpstr>
      <vt:lpstr>Schemax Profile</vt:lpstr>
      <vt:lpstr>10,000</vt:lpstr>
      <vt:lpstr>Our Services Our company is engaged in</vt:lpstr>
      <vt:lpstr>PowerPoint Presentation</vt:lpstr>
      <vt:lpstr>Our Clients at Glance</vt:lpstr>
      <vt:lpstr>PowerPoint Presentation</vt:lpstr>
      <vt:lpstr>Our Technology Expertise</vt:lpstr>
      <vt:lpstr>Our Skills </vt:lpstr>
      <vt:lpstr>Professional Leaderboard</vt:lpstr>
      <vt:lpstr>Our Dedicated team </vt:lpstr>
      <vt:lpstr>Achievements</vt:lpstr>
      <vt:lpstr>Contact Information</vt:lpstr>
      <vt:lpstr>Thank you! Feel free to approach us if you have any questions.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Schemax Profile</dc:title>
  <dc:creator>Anil Malla</dc:creator>
  <cp:keywords>DAFiaOO7Daw,BAFR_mHHCwQ</cp:keywords>
  <cp:lastModifiedBy>naidu sunkari</cp:lastModifiedBy>
  <cp:revision>5</cp:revision>
  <dcterms:created xsi:type="dcterms:W3CDTF">2023-07-02T05:27:42Z</dcterms:created>
  <dcterms:modified xsi:type="dcterms:W3CDTF">2024-02-16T05:06:58Z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2023-05-09T00:00:00Z</vt:filetime>
  </property>
  <property fmtid="{D5CDD505-2E9C-101B-9397-08002B2CF9AE}" pid="3" name="Creator">
    <vt:lpwstr>Canva</vt:lpwstr>
  </property>
  <property fmtid="{D5CDD505-2E9C-101B-9397-08002B2CF9AE}" pid="4" name="LastSaved">
    <vt:filetime>2023-07-02T00:00:00Z</vt:filetime>
  </property>
  <property fmtid="{D5CDD505-2E9C-101B-9397-08002B2CF9AE}" pid="5" name="Producer">
    <vt:lpwstr>Canva</vt:lpwstr>
  </property>
</Properties>
</file>